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70" r:id="rId9"/>
    <p:sldId id="266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E3C6-4843-4B5F-851F-7A05194C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0D0412-EF76-4203-A733-73695696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A2538-1B43-4025-927F-C1AA3CB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06CE-609A-429F-A317-1CBF299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98B74-6941-4676-BB57-F0814AF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3F0C-4A8F-413C-A2EE-19251FE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F35B7-C5C5-4C79-AF8F-DA61C6E2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3237D-FADA-4156-9E90-E5053857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8018A-A892-46C4-8AFF-00F4987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32BB-9202-43B6-876B-28B68B1F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5254D-D79A-4BC9-A116-1650CD35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9D2835-B70F-4255-A248-665A5916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1606D-2EBA-41D6-A832-6E1863B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8C2AC-4520-4CEC-BD93-A67D9C01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44A02-3FD3-40B0-B724-5A8E45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30586-A81C-4E69-843A-306A9CD9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2BA18-341E-4A70-93B6-137529A7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54C1A-B2D0-4A04-8E0E-0C34CBA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2656F-8A9A-4102-A275-A88C10C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B7878-8641-4A52-B2BB-D544A29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59A22-6220-4E70-B114-9E0A37D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C57350-2BE9-4D12-B796-135EAB69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1615A-2211-4CC6-82CC-8113D4FF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42C7B-B6C5-4CD5-B34F-F5A8B87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9935-4CC6-4B5D-993F-E46B48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557F6-389C-477D-96AB-8A381E81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13824-8835-488B-B3E3-E407C0E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967991-45D6-47C7-A3ED-140E61DA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178F9-233C-4317-957D-0B45714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7A875-4069-4F87-8342-26DB2A0E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E6C8C-0898-46B1-806A-D35647E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44C01-B07E-4D2C-BD41-590B2F3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E1CB6C-83FE-40D9-8AD6-DFF325A1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790343-7951-4501-B067-17D5CDDE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5A79-C884-4C2A-98B7-B4343970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1E59F-2FB4-4360-8020-D7052A18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0580E3-F806-4352-80CD-3D9F253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BF1C7E-CC10-4E09-BE8A-5D7F4DAC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46051E-DCCB-4BD4-B7B8-F0F41A2D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4985-C000-4AB5-B344-067AA0D9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F2B92-16A8-4AD8-9801-998C3BA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9CD01-4B88-43E6-96E0-D0CFF68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E4799-D8B9-4BAC-A855-87C3C44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33E65-6069-41A9-8B0D-B720FF7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7577B-AEF1-479D-9329-AA331406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B1AFB-2850-4E9D-B4C3-CE34792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5140-01B4-49FA-B14D-3AA0FBE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A2332-0A9C-4AED-AA5E-5557F14F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79F3B8-4A21-40B8-BBF1-C671AA77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D56E99-B467-418F-9511-F6DB32F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9FF86B-3B3E-4E68-973B-F802B7A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FE639-3557-449C-A5A6-ED5C0A7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5FB74-2FB6-465E-A2C2-E83D1B6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636802-DBC1-4C9D-B671-19B9F462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D5682-476C-476F-A132-8CC5E194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28AF8-8F2E-4892-B3AC-7F3B508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01D1D-1585-4E08-8BC9-AEA1191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21154-7478-430E-81EC-A96528D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9899BE-DB53-46B8-8B4C-47D09B3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230BC-4209-4B5B-88A9-B6B31F0D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9C09C-E856-4834-87D7-FC8A1A8F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08C8-5F3F-47FF-9859-92644C50F07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67331-F15A-44F5-BD77-8A4FD765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B5BA0-5751-4D8B-8A15-BB8E225B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97DBA-6228-4BCD-ACDA-517229452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2023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機器人學專題二說明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039DC-87B3-4DFE-BDEA-3FA4EF3C3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4B66C0-1DE8-4243-A646-6A8A0A0F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4" y="1456082"/>
            <a:ext cx="6361412" cy="51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B28461-2111-4E16-9B18-73626E14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29" y="1410028"/>
            <a:ext cx="6356941" cy="52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8301FF-7128-4A2D-B82E-78DFB6F6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67" y="1690688"/>
            <a:ext cx="6005698" cy="47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配分方式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程式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(40%)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solidFill>
                      <a:srgbClr val="FF0000"/>
                    </a:solidFill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一鍵執行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（如需要額外動作或加裝額外軟體、函式庫，請在報告中說明）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請標示註解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需畫出末端點位置、方向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3D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軌跡圖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六軸變數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末端點位置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err="1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x,y,z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這次專題重點在軌跡規劃演算法，所以正逆向運動學計算的部分接受使用其他開源工具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需附註來源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做出六軸手臂的動畫。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結果報告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(60%)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介面說明（開發平台、如何執行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 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程式架構說明（程式運行流程、核心程式碼說明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 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數學運算說明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軌跡規劃曲線圖結果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加分題：討論兩種軌跡規劃的優缺點、遇到奇異點如何處理。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  <a:blipFill>
                <a:blip r:embed="rId2"/>
                <a:stretch>
                  <a:fillRect l="-905" t="-3171" b="-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7"/>
            <a:ext cx="10515600" cy="4351338"/>
          </a:xfrm>
        </p:spPr>
        <p:txBody>
          <a:bodyPr/>
          <a:lstStyle/>
          <a:p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(Robotics_Project2_</a:t>
            </a:r>
            <a:r>
              <a:rPr lang="zh-TW" altLang="en-US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學號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.pdf)</a:t>
            </a:r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的形式呈現</a:t>
            </a:r>
            <a:endParaRPr lang="en-US" altLang="zh-TW" sz="2800" dirty="0">
              <a:effectLst/>
              <a:latin typeface="華康仿宋體W6" panose="02020609000000000000" pitchFamily="49" charset="-120"/>
              <a:ea typeface="華康仿宋體W6" panose="02020609000000000000" pitchFamily="49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請把完整專題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程式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)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壓縮成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”Robotics_Project2_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學號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.7z”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開發平台請以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MATLAB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為主，其他平台例如：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Python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C/C++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C#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Java ...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等請在結果報告中說明如何執行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結果報告的數學運算說明可用手寫掃描，使用方程式工具呈現數學運算者加分</a:t>
            </a: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請勿抄襲 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本專題會用到專題一，請先確認專題一能正確執行，或使用能正確執行的開源程式。 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規劃軌跡時請注意單位是否正確，專題二中長度的單位為公分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(cm)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 專題一則為公尺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(m)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move–3D plot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CEA0A2-12E9-484F-BF6A-1E96722F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2188595"/>
            <a:ext cx="5189670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angle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E1C7C8-22CB-4B56-A304-26F65FD3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26" y="1600529"/>
            <a:ext cx="5703747" cy="46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776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(a)Joint move–angular velocity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75A209-E32B-4071-9F2C-006C30C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60" y="1466794"/>
            <a:ext cx="6378480" cy="50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" y="264457"/>
            <a:ext cx="11954312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angular acceleration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0B9B44-E7DE-4D8F-8F52-0C8BFAE9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18" y="1399950"/>
            <a:ext cx="6429164" cy="5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CE4D4F-B690-4B5D-955A-66D4507B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DB3025-25F1-49DB-9180-FE724680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30" y="1586536"/>
            <a:ext cx="5842940" cy="44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424</Words>
  <Application>Microsoft Office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華康仿宋體W6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2023機器人學專題二說明</vt:lpstr>
      <vt:lpstr>配分方式</vt:lpstr>
      <vt:lpstr>注意事項</vt:lpstr>
      <vt:lpstr>其他提醒</vt:lpstr>
      <vt:lpstr>呈現結果範例(a) Joint move–3D plot </vt:lpstr>
      <vt:lpstr>呈現結果範例(a) Joint move – angle</vt:lpstr>
      <vt:lpstr>呈現結果範例(a)Joint move–angular velocity</vt:lpstr>
      <vt:lpstr>呈現結果範例(a) Joint move – angular acceleration</vt:lpstr>
      <vt:lpstr>呈現結果範例(b) Cartesian move</vt:lpstr>
      <vt:lpstr>呈現結果範例(b) Cartesian move</vt:lpstr>
      <vt:lpstr>呈現結果範例(b) Cartesian move</vt:lpstr>
      <vt:lpstr>呈現結果範例(b) Cartesian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2021機器人學專題二說明</dc:title>
  <dc:creator>順嘉 楊</dc:creator>
  <cp:lastModifiedBy>鄭祐承</cp:lastModifiedBy>
  <cp:revision>34</cp:revision>
  <dcterms:created xsi:type="dcterms:W3CDTF">2021-11-11T11:48:13Z</dcterms:created>
  <dcterms:modified xsi:type="dcterms:W3CDTF">2023-11-29T14:51:43Z</dcterms:modified>
</cp:coreProperties>
</file>