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1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37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82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2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29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6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5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4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1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57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94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FD60C5-3EFF-4E19-AC5F-C9B8F704C947}" type="datetimeFigureOut">
              <a:rPr lang="zh-TW" altLang="en-US" smtClean="0"/>
              <a:t>2024/1/8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236D58-DD1F-4784-8B9D-0A00348EC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701C3-D533-4147-B8CD-D79EF285B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451" y="21351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NYCU _ Video Streaming</a:t>
            </a:r>
            <a:r>
              <a:rPr lang="zh-TW" altLang="en-US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and Tracking</a:t>
            </a:r>
            <a:b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視訊串流與追蹤</a:t>
            </a:r>
            <a:r>
              <a:rPr lang="en-US" altLang="zh-TW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HW4</a:t>
            </a:r>
            <a:r>
              <a:rPr lang="zh-TW" altLang="en-US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4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Report</a:t>
            </a:r>
            <a:endParaRPr lang="zh-TW" altLang="en-US" sz="4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66AAC0-CB5D-4ACC-9AF9-A59F2C4A7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5021" y="3867226"/>
            <a:ext cx="9144000" cy="1655762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紀軒宇 詹恆瑜 周宗翰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3E2D58-FE70-429E-A53D-CE556166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920" y="3534478"/>
            <a:ext cx="3827196" cy="26612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09354F5-E8DA-434E-91EE-9D693EE08DEE}"/>
              </a:ext>
            </a:extLst>
          </p:cNvPr>
          <p:cNvSpPr/>
          <p:nvPr/>
        </p:nvSpPr>
        <p:spPr>
          <a:xfrm>
            <a:off x="1913115" y="3738888"/>
            <a:ext cx="15446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Team1:</a:t>
            </a:r>
            <a:endParaRPr lang="zh-TW" altLang="en-US" sz="36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55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號: 五邊形 6">
            <a:extLst>
              <a:ext uri="{FF2B5EF4-FFF2-40B4-BE49-F238E27FC236}">
                <a16:creationId xmlns:a16="http://schemas.microsoft.com/office/drawing/2014/main" id="{6E417FDB-AE0C-4903-B5DC-8F5832C133FB}"/>
              </a:ext>
            </a:extLst>
          </p:cNvPr>
          <p:cNvSpPr/>
          <p:nvPr/>
        </p:nvSpPr>
        <p:spPr>
          <a:xfrm rot="5400000">
            <a:off x="-1848023" y="2899435"/>
            <a:ext cx="5935583" cy="537193"/>
          </a:xfrm>
          <a:prstGeom prst="homePlat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656CB-2CB5-44FA-ABBD-8EE714B8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942" y="483221"/>
            <a:ext cx="11173532" cy="894745"/>
          </a:xfrm>
        </p:spPr>
        <p:txBody>
          <a:bodyPr>
            <a:noAutofit/>
          </a:bodyPr>
          <a:lstStyle/>
          <a:p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How to combine tracking models with live streaming?</a:t>
            </a:r>
          </a:p>
          <a:p>
            <a:pPr marL="0" indent="0">
              <a:buNone/>
            </a:pPr>
            <a:endParaRPr lang="en-US" altLang="zh-TW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FBC2CB42-6BA0-4862-9D0B-DD4E79ACB344}"/>
              </a:ext>
            </a:extLst>
          </p:cNvPr>
          <p:cNvSpPr/>
          <p:nvPr/>
        </p:nvSpPr>
        <p:spPr>
          <a:xfrm>
            <a:off x="251323" y="844053"/>
            <a:ext cx="1675778" cy="14747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接點 3">
            <a:extLst>
              <a:ext uri="{FF2B5EF4-FFF2-40B4-BE49-F238E27FC236}">
                <a16:creationId xmlns:a16="http://schemas.microsoft.com/office/drawing/2014/main" id="{7FF4E5B3-C417-4B57-A029-E9D7B4DE9002}"/>
              </a:ext>
            </a:extLst>
          </p:cNvPr>
          <p:cNvSpPr/>
          <p:nvPr/>
        </p:nvSpPr>
        <p:spPr>
          <a:xfrm>
            <a:off x="551730" y="1016133"/>
            <a:ext cx="1140331" cy="1135854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DCE8CB1B-9534-4AD6-9AAC-AA2A8FAB8D9B}"/>
              </a:ext>
            </a:extLst>
          </p:cNvPr>
          <p:cNvSpPr/>
          <p:nvPr/>
        </p:nvSpPr>
        <p:spPr>
          <a:xfrm>
            <a:off x="423996" y="2781597"/>
            <a:ext cx="1342034" cy="13576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0DBD0DB0-500C-492A-B7F6-289579142C02}"/>
              </a:ext>
            </a:extLst>
          </p:cNvPr>
          <p:cNvSpPr/>
          <p:nvPr/>
        </p:nvSpPr>
        <p:spPr>
          <a:xfrm>
            <a:off x="551730" y="2920586"/>
            <a:ext cx="1140331" cy="1079667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>
            <a:extLst>
              <a:ext uri="{FF2B5EF4-FFF2-40B4-BE49-F238E27FC236}">
                <a16:creationId xmlns:a16="http://schemas.microsoft.com/office/drawing/2014/main" id="{826DF84C-8848-48BB-8400-F5CD3AA682DF}"/>
              </a:ext>
            </a:extLst>
          </p:cNvPr>
          <p:cNvSpPr/>
          <p:nvPr/>
        </p:nvSpPr>
        <p:spPr>
          <a:xfrm>
            <a:off x="7767349" y="2268280"/>
            <a:ext cx="1927150" cy="18429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03D9808C-C791-4FC9-A671-F842CE5515B9}"/>
              </a:ext>
            </a:extLst>
          </p:cNvPr>
          <p:cNvSpPr/>
          <p:nvPr/>
        </p:nvSpPr>
        <p:spPr>
          <a:xfrm>
            <a:off x="550258" y="4601993"/>
            <a:ext cx="1141804" cy="1142971"/>
          </a:xfrm>
          <a:prstGeom prst="flowChartConnector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10DDA9-032F-46EC-8617-D753BCA70E2E}"/>
              </a:ext>
            </a:extLst>
          </p:cNvPr>
          <p:cNvSpPr/>
          <p:nvPr/>
        </p:nvSpPr>
        <p:spPr>
          <a:xfrm>
            <a:off x="467088" y="4942645"/>
            <a:ext cx="13053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Interacte</a:t>
            </a:r>
            <a:endParaRPr lang="zh-TW" alt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01BFD3-C786-422F-90B4-7EAF27A9A6B2}"/>
              </a:ext>
            </a:extLst>
          </p:cNvPr>
          <p:cNvSpPr/>
          <p:nvPr/>
        </p:nvSpPr>
        <p:spPr>
          <a:xfrm>
            <a:off x="595425" y="1350615"/>
            <a:ext cx="10854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Tracker</a:t>
            </a:r>
            <a:endParaRPr lang="zh-TW" alt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A69292-963B-48B3-AD04-945F210A7773}"/>
              </a:ext>
            </a:extLst>
          </p:cNvPr>
          <p:cNvSpPr/>
          <p:nvPr/>
        </p:nvSpPr>
        <p:spPr>
          <a:xfrm>
            <a:off x="595425" y="3189768"/>
            <a:ext cx="10486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Coding</a:t>
            </a:r>
            <a:endParaRPr lang="zh-TW" alt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F92B3A-64AE-4DC8-B839-0A5944DAFDDF}"/>
              </a:ext>
            </a:extLst>
          </p:cNvPr>
          <p:cNvSpPr/>
          <p:nvPr/>
        </p:nvSpPr>
        <p:spPr>
          <a:xfrm>
            <a:off x="2193206" y="3095593"/>
            <a:ext cx="664316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Resize and compress processed video frames.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compressed video frames into JPEG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 the compressed video data back to the frontend</a:t>
            </a:r>
            <a:r>
              <a:rPr lang="en-US" altLang="zh-TW" sz="2000" b="0" i="0" dirty="0">
                <a:effectLst/>
                <a:latin typeface="Söhne"/>
              </a:rPr>
              <a:t>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03E81F-FA4E-1BEA-3BC4-A4FEA16D1D09}"/>
              </a:ext>
            </a:extLst>
          </p:cNvPr>
          <p:cNvSpPr/>
          <p:nvPr/>
        </p:nvSpPr>
        <p:spPr>
          <a:xfrm>
            <a:off x="2226543" y="4341592"/>
            <a:ext cx="7613988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altLang="zh-TW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live video stream.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 user clicks on the video.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click positions to coordinates relative to the video.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2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coordinate data to the backend via AJAX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2C8F8D-62D4-87B6-8C52-350F00A9B641}"/>
              </a:ext>
            </a:extLst>
          </p:cNvPr>
          <p:cNvSpPr/>
          <p:nvPr/>
        </p:nvSpPr>
        <p:spPr>
          <a:xfrm>
            <a:off x="1866295" y="1475560"/>
            <a:ext cx="9474533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E863E67-BBE1-F7A0-32E1-95E196ABD35F}"/>
              </a:ext>
            </a:extLst>
          </p:cNvPr>
          <p:cNvSpPr/>
          <p:nvPr/>
        </p:nvSpPr>
        <p:spPr>
          <a:xfrm>
            <a:off x="2226543" y="1192970"/>
            <a:ext cx="888576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 video frames from the camera.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people in the video using object detection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real-time video processing and object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 coordinate data sent from the frontend and update tracking objects.</a:t>
            </a:r>
          </a:p>
        </p:txBody>
      </p:sp>
    </p:spTree>
    <p:extLst>
      <p:ext uri="{BB962C8B-B14F-4D97-AF65-F5344CB8AC3E}">
        <p14:creationId xmlns:p14="http://schemas.microsoft.com/office/powerpoint/2010/main" val="408852823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D68124551B6F4ABD7D87011C3C83E5" ma:contentTypeVersion="10" ma:contentTypeDescription="Create a new document." ma:contentTypeScope="" ma:versionID="9ad97791e1688340fcc852931c650aa2">
  <xsd:schema xmlns:xsd="http://www.w3.org/2001/XMLSchema" xmlns:xs="http://www.w3.org/2001/XMLSchema" xmlns:p="http://schemas.microsoft.com/office/2006/metadata/properties" xmlns:ns3="55d3fdb6-5950-424e-851c-349299de2d6e" targetNamespace="http://schemas.microsoft.com/office/2006/metadata/properties" ma:root="true" ma:fieldsID="bc591238bf692a1d8eece31c7a7a52de" ns3:_="">
    <xsd:import namespace="55d3fdb6-5950-424e-851c-349299de2d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3fdb6-5950-424e-851c-349299de2d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8EF912-4095-4908-8107-875E790F8C97}">
  <ds:schemaRefs>
    <ds:schemaRef ds:uri="55d3fdb6-5950-424e-851c-349299de2d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2F262BF-2969-4A4D-853D-FBE5F1417485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55d3fdb6-5950-424e-851c-349299de2d6e"/>
  </ds:schemaRefs>
</ds:datastoreItem>
</file>

<file path=customXml/itemProps3.xml><?xml version="1.0" encoding="utf-8"?>
<ds:datastoreItem xmlns:ds="http://schemas.openxmlformats.org/officeDocument/2006/customXml" ds:itemID="{64A3E2B3-C13F-4FF4-8E3E-C3EC19844B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126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Söhne</vt:lpstr>
      <vt:lpstr>標楷體</vt:lpstr>
      <vt:lpstr>Arial</vt:lpstr>
      <vt:lpstr>Calibri</vt:lpstr>
      <vt:lpstr>Calibri Light</vt:lpstr>
      <vt:lpstr>回顧</vt:lpstr>
      <vt:lpstr>NYCU _ Video Streaming and Tracking 視訊串流與追蹤HW4 Report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視訊串流與追蹤</dc:title>
  <dc:creator>詹恆瑜</dc:creator>
  <cp:lastModifiedBy>詹恆瑜</cp:lastModifiedBy>
  <cp:revision>3</cp:revision>
  <dcterms:created xsi:type="dcterms:W3CDTF">2024-01-02T06:51:26Z</dcterms:created>
  <dcterms:modified xsi:type="dcterms:W3CDTF">2024-01-08T15:31:52Z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0x01010040D68124551B6F4ABD7D87011C3C83E5</vt:lpwstr>
  </property>
</Properties>
</file>