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9CEEE-0B13-48C4-BCA9-A08ED929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FD49F-95D6-4CA1-8374-26B793D0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2F96A-A785-41C8-8507-314A04F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1EF4F-3BB9-4CB2-837D-A03F19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FAB34-2632-440D-B88F-C509342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B40-2C4F-491F-A5E7-6267CF4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6250E-2565-4680-A06C-A4F56A6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8E6D0-3139-4334-A628-C2AE581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D9B83-EE58-4093-87CE-4C20816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1632E-11C7-4BB5-81BB-F39F2E8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9ECFB2-7998-4D4B-BE73-83ACBA624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3B51E0-8BE3-4B52-B97F-1750607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DED38-B0FD-4AAD-8331-D5F814B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396A0-5776-4C95-A4D8-30BE0E2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FBC9F-439A-4900-8E65-FD76434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CA853-ACA1-4FEC-ADC4-8574317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A4EC2-A8FA-45C3-A831-A1D73F10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0476A-5CF0-4C20-A615-D33A0F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305F-6744-4FBB-B58D-B43A110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18130-D92C-4776-A9B0-1A2A468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F2079-D3BC-4D4B-855E-119DF8B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A1469-37A4-4B37-9E74-704C0569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055E-02C4-4C6E-938B-EBD0299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5BC1B-83D6-46BD-83D2-54DE0D9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2D8BB-D561-4CA8-8827-3F992E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D76-30FB-45E1-B0F7-3B89006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0560D-91ED-48A4-9A98-8AD207A9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467C0-2FC1-49C5-B173-D5FC14C8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2D13-4CC9-4128-89F1-C550664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4D7B3-298A-4310-8C28-CCD5F1F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99E3C-F38E-46F9-88D4-99AB912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8391C-A719-4A0D-94FE-F58436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1ABA-1F81-4532-A81B-6C7DB9B3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C31045-EBDE-4EE2-82A1-DE19872A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E0DC6-FF09-431A-BB85-D6E51254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092DF-BB00-49B3-AA4E-5EC2D304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E2FA3C-FD00-4A42-9326-83034FF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4A8B-53F6-41E1-B651-7073F28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C5BC19-E087-4A29-A98B-0A8F9FB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7026-6A63-44DB-8681-D164C17E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FD01FF-392E-4B1B-A289-0B7A1C7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CEC9-F368-4512-99DF-F6A7BE67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8A892-F7F6-490B-9807-57F4E5E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A2FB4D-44A5-4432-8735-97122AE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95FCC-9179-4850-A872-33579D3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844EE-C3D1-43C6-8BD1-0E5428A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CF1-888D-4E71-83CC-CB7F184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AC5-001D-4BD7-8FDC-502A64F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92C59-76DE-4A0E-B352-2E04422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CF333-4150-4CAE-9C36-E08AAF4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F24B-D2F8-4409-8225-28796EB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0FA33-86E8-4F7D-B958-129A177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FEED4-D9F2-46D1-85E6-67D9295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99D3DE-171C-4F4A-B8C9-FD80AD9E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D6C5-7EE5-446E-B5FF-792209B1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DE616-7B81-41E8-B869-96A577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EDCAF-CF8D-46F0-AF95-DF3F2382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048A1-ED08-474F-B1B5-F76D2B7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A4F2D-28EF-4979-81A4-61A619D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4F408-9EFC-420D-A55F-7A1C7E3E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CF455-8208-4F5B-AE9F-BAB92B04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F36-EEA7-422C-84CD-629B3B069568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01E9E-60B2-4A2F-824D-E8AA9F80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B8666-0B17-4206-97B3-4745B283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67EFA-6D0E-4CD0-A7B7-860D5E45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99EE2-F220-4DBA-8D9B-F3BD0D84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從開始到放棄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107302002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張致中</a:t>
            </a:r>
          </a:p>
        </p:txBody>
      </p:sp>
    </p:spTree>
    <p:extLst>
      <p:ext uri="{BB962C8B-B14F-4D97-AF65-F5344CB8AC3E}">
        <p14:creationId xmlns:p14="http://schemas.microsoft.com/office/powerpoint/2010/main" val="37585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875867" y="1861345"/>
            <a:ext cx="3793066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1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ABB9DD-5A69-4375-AC62-B751658C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4856917"/>
            <a:ext cx="1337428" cy="13374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BA0E8B-7BEC-4A6E-9DFD-0FC56522C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1250115"/>
            <a:ext cx="1337428" cy="1337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E8AC2D8-3665-46ED-A7B6-07A0F6889A43}"/>
              </a:ext>
            </a:extLst>
          </p:cNvPr>
          <p:cNvSpPr/>
          <p:nvPr/>
        </p:nvSpPr>
        <p:spPr>
          <a:xfrm rot="16200000">
            <a:off x="5387432" y="3852427"/>
            <a:ext cx="1417139" cy="14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68568A-ADBF-41EE-A0E3-643FBCC9E5E8}"/>
              </a:ext>
            </a:extLst>
          </p:cNvPr>
          <p:cNvSpPr txBox="1"/>
          <p:nvPr/>
        </p:nvSpPr>
        <p:spPr>
          <a:xfrm>
            <a:off x="6307514" y="3639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BB5BBB-DE07-4D63-A9D1-FD2E5F81C605}"/>
              </a:ext>
            </a:extLst>
          </p:cNvPr>
          <p:cNvSpPr txBox="1"/>
          <p:nvPr/>
        </p:nvSpPr>
        <p:spPr>
          <a:xfrm>
            <a:off x="5374747" y="6123543"/>
            <a:ext cx="14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D0A0B81-5784-4C21-BB09-53F684C23766}"/>
              </a:ext>
            </a:extLst>
          </p:cNvPr>
          <p:cNvSpPr/>
          <p:nvPr/>
        </p:nvSpPr>
        <p:spPr>
          <a:xfrm>
            <a:off x="1549400" y="2133601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DB0B3E8-ADCF-41B8-BCF5-614471D7BF21}"/>
              </a:ext>
            </a:extLst>
          </p:cNvPr>
          <p:cNvSpPr/>
          <p:nvPr/>
        </p:nvSpPr>
        <p:spPr>
          <a:xfrm rot="10800000">
            <a:off x="7221914" y="5451550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F339FE-8116-4916-A510-D7A7B48B87B3}"/>
              </a:ext>
            </a:extLst>
          </p:cNvPr>
          <p:cNvSpPr/>
          <p:nvPr/>
        </p:nvSpPr>
        <p:spPr>
          <a:xfrm>
            <a:off x="1549400" y="2207682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8E4052-CECB-4797-B748-0337399725CD}"/>
              </a:ext>
            </a:extLst>
          </p:cNvPr>
          <p:cNvSpPr/>
          <p:nvPr/>
        </p:nvSpPr>
        <p:spPr>
          <a:xfrm>
            <a:off x="10826109" y="2211920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08A636-B8FB-4FD8-B8BB-2EDEE5F96829}"/>
              </a:ext>
            </a:extLst>
          </p:cNvPr>
          <p:cNvSpPr/>
          <p:nvPr/>
        </p:nvSpPr>
        <p:spPr>
          <a:xfrm rot="5400000">
            <a:off x="9020834" y="334678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6F21E3-64C6-4B10-B490-0EC7B0D0B581}"/>
              </a:ext>
            </a:extLst>
          </p:cNvPr>
          <p:cNvSpPr/>
          <p:nvPr/>
        </p:nvSpPr>
        <p:spPr>
          <a:xfrm rot="5400000">
            <a:off x="3359548" y="3684303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9A41DB-11C9-446A-9FD6-16C8ADA91F0A}"/>
              </a:ext>
            </a:extLst>
          </p:cNvPr>
          <p:cNvSpPr txBox="1"/>
          <p:nvPr/>
        </p:nvSpPr>
        <p:spPr>
          <a:xfrm>
            <a:off x="8566810" y="50779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D9BBC3-E3BB-48EB-8984-CBC226BDE9C2}"/>
              </a:ext>
            </a:extLst>
          </p:cNvPr>
          <p:cNvSpPr txBox="1"/>
          <p:nvPr/>
        </p:nvSpPr>
        <p:spPr>
          <a:xfrm>
            <a:off x="2716650" y="1686718"/>
            <a:ext cx="13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C51B34D-ADD0-4496-B6B8-0D9FC9CEAE10}"/>
              </a:ext>
            </a:extLst>
          </p:cNvPr>
          <p:cNvSpPr/>
          <p:nvPr/>
        </p:nvSpPr>
        <p:spPr>
          <a:xfrm>
            <a:off x="5562600" y="2624662"/>
            <a:ext cx="107526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Actor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6EAE05-07A1-4AFA-923B-FE31CB27743C}"/>
              </a:ext>
            </a:extLst>
          </p:cNvPr>
          <p:cNvSpPr txBox="1"/>
          <p:nvPr/>
        </p:nvSpPr>
        <p:spPr>
          <a:xfrm>
            <a:off x="2643955" y="2281763"/>
            <a:ext cx="15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input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99A2BD-6BD8-4778-850F-F3D864067B4E}"/>
              </a:ext>
            </a:extLst>
          </p:cNvPr>
          <p:cNvSpPr txBox="1"/>
          <p:nvPr/>
        </p:nvSpPr>
        <p:spPr>
          <a:xfrm>
            <a:off x="8157277" y="5557307"/>
            <a:ext cx="17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output</a:t>
            </a:r>
            <a:endParaRPr lang="zh-TW" altLang="en-US" dirty="0"/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2FC630F5-961F-4AF9-B3D7-A3E44DA30157}"/>
              </a:ext>
            </a:extLst>
          </p:cNvPr>
          <p:cNvSpPr/>
          <p:nvPr/>
        </p:nvSpPr>
        <p:spPr>
          <a:xfrm>
            <a:off x="7466221" y="2777699"/>
            <a:ext cx="2531534" cy="975272"/>
          </a:xfrm>
          <a:prstGeom prst="wedgeRoundRectCallout">
            <a:avLst>
              <a:gd name="adj1" fmla="val -71335"/>
              <a:gd name="adj2" fmla="val -599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3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A3C929-66AE-4DF7-8267-FD2F027F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578"/>
            <a:ext cx="3563933" cy="237595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FE59BAC-CBCC-46D8-B3CB-ADFFE32E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34" y="2168700"/>
            <a:ext cx="2751666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48B66BC-388C-488C-AC2A-8254B65D8D8D}"/>
              </a:ext>
            </a:extLst>
          </p:cNvPr>
          <p:cNvSpPr/>
          <p:nvPr/>
        </p:nvSpPr>
        <p:spPr>
          <a:xfrm>
            <a:off x="6464300" y="2136420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1D945780-FDE6-407F-A717-28A5AB4B6BE3}"/>
              </a:ext>
            </a:extLst>
          </p:cNvPr>
          <p:cNvSpPr txBox="1">
            <a:spLocks/>
          </p:cNvSpPr>
          <p:nvPr/>
        </p:nvSpPr>
        <p:spPr>
          <a:xfrm>
            <a:off x="7357534" y="3067577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採取動作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C9B0C14-3BEF-4F81-999E-0B17DA266D34}"/>
              </a:ext>
            </a:extLst>
          </p:cNvPr>
          <p:cNvSpPr/>
          <p:nvPr/>
        </p:nvSpPr>
        <p:spPr>
          <a:xfrm>
            <a:off x="6464300" y="3035297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45CCB88C-ABA8-451E-9D99-0E9C3C32A598}"/>
              </a:ext>
            </a:extLst>
          </p:cNvPr>
          <p:cNvSpPr txBox="1">
            <a:spLocks/>
          </p:cNvSpPr>
          <p:nvPr/>
        </p:nvSpPr>
        <p:spPr>
          <a:xfrm>
            <a:off x="7357534" y="403101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獲得獎勵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642EA3E-3F7E-4EC8-A0CF-69C8E6C7EFBF}"/>
              </a:ext>
            </a:extLst>
          </p:cNvPr>
          <p:cNvSpPr/>
          <p:nvPr/>
        </p:nvSpPr>
        <p:spPr>
          <a:xfrm>
            <a:off x="6464300" y="3998733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DE5AFF-2B80-4AB2-BCF5-E2850EFA6FE9}"/>
              </a:ext>
            </a:extLst>
          </p:cNvPr>
          <p:cNvSpPr txBox="1">
            <a:spLocks/>
          </p:cNvSpPr>
          <p:nvPr/>
        </p:nvSpPr>
        <p:spPr>
          <a:xfrm>
            <a:off x="838200" y="479442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B83B3-FFD3-47E4-9AC3-F48CEA56C9D1}"/>
              </a:ext>
            </a:extLst>
          </p:cNvPr>
          <p:cNvSpPr/>
          <p:nvPr/>
        </p:nvSpPr>
        <p:spPr>
          <a:xfrm>
            <a:off x="5223933" y="5093754"/>
            <a:ext cx="583353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獎勵大多是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直到分出勝負才是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17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機器學習三步驟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703" y="2427288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2679703" y="3756555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2679703" y="5085822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1786469" y="23950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1786467" y="37242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1786468" y="5053542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07D225-98C8-4D93-9A49-5D983946B539}"/>
              </a:ext>
            </a:extLst>
          </p:cNvPr>
          <p:cNvSpPr/>
          <p:nvPr/>
        </p:nvSpPr>
        <p:spPr>
          <a:xfrm>
            <a:off x="6989229" y="3488530"/>
            <a:ext cx="3416304" cy="10387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</a:t>
            </a:r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65984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84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Q Learning</vt:lpstr>
      <vt:lpstr>目錄</vt:lpstr>
      <vt:lpstr>機器學習:找一個function</vt:lpstr>
      <vt:lpstr>Alpha Go</vt:lpstr>
      <vt:lpstr>機器學習三步驟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張致中</dc:creator>
  <cp:lastModifiedBy>張致中</cp:lastModifiedBy>
  <cp:revision>8</cp:revision>
  <dcterms:created xsi:type="dcterms:W3CDTF">2022-01-03T08:29:40Z</dcterms:created>
  <dcterms:modified xsi:type="dcterms:W3CDTF">2022-01-04T04:57:22Z</dcterms:modified>
</cp:coreProperties>
</file>