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從開始到放棄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Q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張致中</cp:lastModifiedBy>
  <cp:revision>1</cp:revision>
  <dcterms:created xsi:type="dcterms:W3CDTF">2022-01-03T08:29:40Z</dcterms:created>
  <dcterms:modified xsi:type="dcterms:W3CDTF">2022-01-03T08:30:17Z</dcterms:modified>
</cp:coreProperties>
</file>