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D23E-3482-8676-3206-602886A5A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83D97-7487-728A-5023-921A185AA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2CD28-30D5-835A-8E14-727B6E7F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13636-B03D-0DB6-C9DE-F28F86623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91884-EB04-7B9D-D9A6-16BC9418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16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4C51-6989-4FE8-2F60-E27994B3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89447-A2DD-CD87-EBC8-8BC7D94D3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6DC61-24D0-C8CF-3D8D-C10D3ACE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69E9D-060D-5D34-F9D2-C26EE7BA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B558B-178D-B46A-1FC9-A7342D47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279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48ACE-70F4-1388-9480-4E1D091DC2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28910-D01A-E401-3024-A20A8C004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2334E-CF82-961D-0FE7-A4FA0CFB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6168B-BE83-96A4-298D-DE14D6E8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637D-01A5-2A53-CC12-53ED96BC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73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AB49-0013-A25A-F92C-A34A3154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06F4-6002-4829-C3F8-8F9FBB84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BDF68-B531-C050-B337-671F4469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ED8C3-E4DD-94C5-0170-506F6678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DB18-E44A-DBEA-CE2E-4F6BB530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72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5241-0524-59A8-9F7C-EDABED11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0A066-8288-26BB-7C08-06AD5278C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E6402-4854-5E45-637D-324D650E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0F54-D45C-E396-E9D5-4D3DF599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1DB31-A256-FDEF-4301-8C3EAA4E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98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6504-344C-ABE1-793E-16C38A10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90D41-978B-59D9-537B-8ED916B92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1515B-F607-6B49-8E5A-2EE6B037C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77A4A-5EF9-DFEB-8272-D7502BF1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DD380-012B-76E6-7AC6-3C1C6425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E0BEF-B745-34DD-8FB1-4BCB169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59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286B-5F99-C727-4746-2E8BBADF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B3E41-E0E5-F2CE-583D-4D4D91AA4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96A9A-7D3B-315D-7806-92E869CC3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C8025-65C3-E3B2-6D83-1AEA2E5A3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10543-0B05-2458-5AD4-153925C5D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93465-A067-0366-5305-D6D095A8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B9912-6CFC-D880-C9CB-B39256F8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68CA68-6E9B-0251-91E3-0C529ADB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73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3779-0383-3DD7-108E-1E90CB63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44487-547F-D667-AC8C-EEBFCAD0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94D1B-CDE0-AA10-C70B-7A327432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FFBC5-E33A-808A-F514-D8E1A4A8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73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3CB97-18E7-FA82-7F98-153B6089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1CCDD-2943-C37C-9EAB-5031CF6C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6FACF-F483-95D1-4413-FCB8898E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33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FF22-60B5-A3C7-D588-EE2AD8330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C31D4-0493-49A2-AC17-528CB81A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50719-821F-B2D0-796C-59D9F9EBE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92D84-AF1E-2559-9AF9-CC8A6230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7FC2C-316A-931E-D1AC-9A651457D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275A0-2110-3B42-E278-A3E6C6EC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2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5718-BBA2-D3CE-3FAA-2052AAEA0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20FF1-0769-891B-ABF8-096DB5831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04FA6-0E1F-CA16-7623-065F55F4E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A35E3-EC26-17D6-9052-04EFBAC6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5335F-4848-F928-A5A1-751AEBF4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F3471-B1ED-CD01-76D7-271FB8C8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66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064E7-CFF3-93A0-1C69-F20AF945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EE1D1-344F-7CBA-9437-21DD7D769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E495E-3DD9-4BE4-CE0D-C531BCF0D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D6F-2A98-4151-B6C3-C15192657300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A1FF3-25F9-2A01-FB4C-4A37B3FCF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89A9F-69C7-2353-F83F-819F0A583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9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9731-66A6-2C75-1858-28C2248EC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Praktyczna implementacja list jedno i dwukierunkowych oraz cyklicznych.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8F792-EC24-4CA5-D525-5440E9F53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01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DC36-2049-6EA8-8F7E-A5BA91DC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833D-9EF0-4D9F-31A9-13993F40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15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659D-2076-0916-C7B6-E84B6101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Wnioski	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67ABE-FE43-FE9C-2782-DCB81EDF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Scope creep to szmata i trzeba na to uważać</a:t>
            </a:r>
          </a:p>
          <a:p>
            <a:r>
              <a:rPr lang="en-GB" dirty="0">
                <a:solidFill>
                  <a:schemeClr val="bg1"/>
                </a:solidFill>
              </a:rPr>
              <a:t>AI </a:t>
            </a:r>
            <a:r>
              <a:rPr lang="en-GB" dirty="0" err="1">
                <a:solidFill>
                  <a:schemeClr val="bg1"/>
                </a:solidFill>
              </a:rPr>
              <a:t>nie</a:t>
            </a:r>
            <a:r>
              <a:rPr lang="en-GB" dirty="0">
                <a:solidFill>
                  <a:schemeClr val="bg1"/>
                </a:solidFill>
              </a:rPr>
              <a:t> jest </a:t>
            </a:r>
            <a:r>
              <a:rPr lang="en-GB" dirty="0" err="1">
                <a:solidFill>
                  <a:schemeClr val="bg1"/>
                </a:solidFill>
              </a:rPr>
              <a:t>dobre</a:t>
            </a:r>
            <a:r>
              <a:rPr lang="en-GB" dirty="0">
                <a:solidFill>
                  <a:schemeClr val="bg1"/>
                </a:solidFill>
              </a:rPr>
              <a:t> w </a:t>
            </a:r>
            <a:r>
              <a:rPr lang="en-GB" dirty="0" err="1">
                <a:solidFill>
                  <a:schemeClr val="bg1"/>
                </a:solidFill>
              </a:rPr>
              <a:t>wymy</a:t>
            </a:r>
            <a:r>
              <a:rPr lang="pl-PL">
                <a:solidFill>
                  <a:schemeClr val="bg1"/>
                </a:solidFill>
              </a:rPr>
              <a:t>ślaniu nowych rozwiązań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7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C9A2195F8A9743914FAF80DF601095" ma:contentTypeVersion="6" ma:contentTypeDescription="Create a new document." ma:contentTypeScope="" ma:versionID="d91d3d04eb61452613d9ea8ede476ee8">
  <xsd:schema xmlns:xsd="http://www.w3.org/2001/XMLSchema" xmlns:xs="http://www.w3.org/2001/XMLSchema" xmlns:p="http://schemas.microsoft.com/office/2006/metadata/properties" xmlns:ns3="017c4203-7f93-467a-94f4-d04448e4ab57" targetNamespace="http://schemas.microsoft.com/office/2006/metadata/properties" ma:root="true" ma:fieldsID="32702bdf9803e64160abec90f0a12e70" ns3:_="">
    <xsd:import namespace="017c4203-7f93-467a-94f4-d04448e4ab5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7c4203-7f93-467a-94f4-d04448e4ab5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17c4203-7f93-467a-94f4-d04448e4ab57" xsi:nil="true"/>
  </documentManagement>
</p:properties>
</file>

<file path=customXml/itemProps1.xml><?xml version="1.0" encoding="utf-8"?>
<ds:datastoreItem xmlns:ds="http://schemas.openxmlformats.org/officeDocument/2006/customXml" ds:itemID="{D5403F0B-3815-49EE-8805-54290AFE91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7c4203-7f93-467a-94f4-d04448e4ab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7F1DD5-981A-4706-B1B7-905C560A08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591B04-6FB6-4B2A-B143-11E1F84B3B59}">
  <ds:schemaRefs>
    <ds:schemaRef ds:uri="http://purl.org/dc/dcmitype/"/>
    <ds:schemaRef ds:uri="http://schemas.microsoft.com/office/2006/documentManagement/types"/>
    <ds:schemaRef ds:uri="017c4203-7f93-467a-94f4-d04448e4ab57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Praktyczna implementacja list jedno i dwukierunkowych oraz cyklicznych.</vt:lpstr>
      <vt:lpstr>PowerPoint Presentation</vt:lpstr>
      <vt:lpstr>Wnioski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Kacper Dorożalski</dc:creator>
  <cp:lastModifiedBy>Kacper Dorożalski</cp:lastModifiedBy>
  <cp:revision>4</cp:revision>
  <dcterms:created xsi:type="dcterms:W3CDTF">2025-05-04T18:45:50Z</dcterms:created>
  <dcterms:modified xsi:type="dcterms:W3CDTF">2025-05-04T19:53:20Z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0x01010042C9A2195F8A9743914FAF80DF601095</vt:lpwstr>
  </property>
</Properties>
</file>