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72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5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44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428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6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46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2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57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4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7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5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85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1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12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00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9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05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22BCD6F-2A98-4151-B6C3-C1519265730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97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9731-66A6-2C75-1858-28C2248EC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Praktyczna implementacja list jedno i dwukierunkowych oraz cyklicznych.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8F792-EC24-4CA5-D525-5440E9F53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01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DC36-2049-6EA8-8F7E-A5BA91DC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Gdzie możemy spotkać się z listami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833D-9EF0-4D9F-31A9-13993F40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Listy przede wszystkim możemy spotkać:</a:t>
            </a:r>
          </a:p>
          <a:p>
            <a:r>
              <a:rPr lang="pl-PL" dirty="0"/>
              <a:t>Gdy w zbiorze danych zależy nam na zachowaniu kolejności </a:t>
            </a:r>
          </a:p>
          <a:p>
            <a:r>
              <a:rPr lang="pl-PL" dirty="0"/>
              <a:t>Oraz częstym usuwaniu bądź dodawaniu elementów.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15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8374-89DE-2506-D55B-931EE66C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Logi aplikacji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4F56-09E7-C63F-C3B1-E0A077F7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6517"/>
            <a:ext cx="10353762" cy="4058751"/>
          </a:xfrm>
        </p:spPr>
        <p:txBody>
          <a:bodyPr/>
          <a:lstStyle/>
          <a:p>
            <a:r>
              <a:rPr lang="pl-PL" dirty="0"/>
              <a:t>Szybki dostęp do pierwszych elementów niezależnie od rozmiaru całej struktury.</a:t>
            </a:r>
          </a:p>
          <a:p>
            <a:r>
              <a:rPr lang="pl-PL" dirty="0"/>
              <a:t>Rzadko interesuje nas dostęp do elementów głębiej w strukturze.</a:t>
            </a:r>
          </a:p>
          <a:p>
            <a:endParaRPr lang="pl-PL"/>
          </a:p>
          <a:p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12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61E0-B1D0-726F-E070-BF49AB1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Komunikatory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7B6E4-94C1-0A05-B456-838152AF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63" y="1732449"/>
            <a:ext cx="10353762" cy="4058751"/>
          </a:xfrm>
        </p:spPr>
        <p:txBody>
          <a:bodyPr/>
          <a:lstStyle/>
          <a:p>
            <a:r>
              <a:rPr lang="pl-PL" dirty="0"/>
              <a:t>Wysyłane wiadomości tworzą listę, co chroni przed pojebaniem kolejności.</a:t>
            </a:r>
          </a:p>
          <a:p>
            <a:r>
              <a:rPr lang="pl-PL" dirty="0"/>
              <a:t>Bezproblemowe powtarzanie prób wysłania.</a:t>
            </a:r>
          </a:p>
          <a:p>
            <a:r>
              <a:rPr lang="pl-PL" dirty="0"/>
              <a:t>Dodanie następnej wiadomości do kolejki jest natychmiastowe.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50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4F52-D26E-3D8F-CA8C-1F05DA18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Playlisty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74C9-B193-4EF1-7687-23D40394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Listy pozwalają na szybkie dodawanie i usuwanie niezależnie od ilości elementów.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37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7DCE-430B-20E4-FDFA-F9DC0FD2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Ctrl-Z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B583-0B15-7A5D-36D6-65027CDC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Historia zmian.</a:t>
            </a:r>
          </a:p>
          <a:p>
            <a:r>
              <a:rPr lang="pl-PL" dirty="0"/>
              <a:t>Pozwala na szybkie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12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659D-2076-0916-C7B6-E84B6101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Wnioski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7ABE-FE43-FE9C-2782-DCB81EDF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14732"/>
            <a:ext cx="10353762" cy="3976468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Scope creep is real and it will hurt you.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71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7c4203-7f93-467a-94f4-d04448e4ab5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C9A2195F8A9743914FAF80DF601095" ma:contentTypeVersion="6" ma:contentTypeDescription="Create a new document." ma:contentTypeScope="" ma:versionID="d91d3d04eb61452613d9ea8ede476ee8">
  <xsd:schema xmlns:xsd="http://www.w3.org/2001/XMLSchema" xmlns:xs="http://www.w3.org/2001/XMLSchema" xmlns:p="http://schemas.microsoft.com/office/2006/metadata/properties" xmlns:ns3="017c4203-7f93-467a-94f4-d04448e4ab57" targetNamespace="http://schemas.microsoft.com/office/2006/metadata/properties" ma:root="true" ma:fieldsID="32702bdf9803e64160abec90f0a12e70" ns3:_="">
    <xsd:import namespace="017c4203-7f93-467a-94f4-d04448e4ab5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7c4203-7f93-467a-94f4-d04448e4ab5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591B04-6FB6-4B2A-B143-11E1F84B3B59}">
  <ds:schemaRefs>
    <ds:schemaRef ds:uri="http://purl.org/dc/dcmitype/"/>
    <ds:schemaRef ds:uri="http://schemas.microsoft.com/office/2006/documentManagement/types"/>
    <ds:schemaRef ds:uri="017c4203-7f93-467a-94f4-d04448e4ab57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403F0B-3815-49EE-8805-54290AFE91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7c4203-7f93-467a-94f4-d04448e4ab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7F1DD5-981A-4706-B1B7-905C560A08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525</TotalTime>
  <Words>118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Praktyczna implementacja list jedno i dwukierunkowych oraz cyklicznych.</vt:lpstr>
      <vt:lpstr>Gdzie możemy spotkać się z listami</vt:lpstr>
      <vt:lpstr>Logi aplikacji</vt:lpstr>
      <vt:lpstr>Komunikatory </vt:lpstr>
      <vt:lpstr>Playlisty</vt:lpstr>
      <vt:lpstr>Ctrl-Z</vt:lpstr>
      <vt:lpstr>Wnioski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Kacper Dorożalski</dc:creator>
  <cp:lastModifiedBy>Kacper Dorożalski</cp:lastModifiedBy>
  <cp:revision>15</cp:revision>
  <dcterms:created xsi:type="dcterms:W3CDTF">2025-05-04T18:45:50Z</dcterms:created>
  <dcterms:modified xsi:type="dcterms:W3CDTF">2025-05-05T22:50:00Z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0x01010042C9A2195F8A9743914FAF80DF601095</vt:lpwstr>
  </property>
</Properties>
</file>