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极客青年" initials="极客青年" lastIdx="1" clrIdx="0">
    <p:extLst>
      <p:ext uri="{19B8F6BF-5375-455C-9EA6-DF929625EA0E}">
        <p15:presenceInfo xmlns:p15="http://schemas.microsoft.com/office/powerpoint/2012/main" userId="极客青年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2BE5E-D806-4740-AF33-57C888EE3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262223-15C9-4B16-81F7-48717263A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09B3C-E626-405E-8EF1-FA77F647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0AF5D-F6D3-41AE-80B1-7732DEC4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11B64-FE99-4728-B2F3-801DDDF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E3B45-000F-4CAA-8205-3FD8D088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D58B80-EC96-4A9A-BE2E-7CDA601FC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8702DF-2D09-497D-8D9A-23261C83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73211-063A-4AB7-AC39-52222650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00C781-3D49-4674-93DA-F4D9AFF5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6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D5F57F-4A51-45C7-84D0-5137DFE3E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7C433-48B8-4499-93FC-6563E38BD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327A08-7B69-4FE9-BB86-D0C71196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BDA6-5315-460F-A50B-FD9AC903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8C516-7ABA-4520-8A48-8B2A40A5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C6E35-11D1-4739-989A-B6CF33D0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47F35-D512-4182-935A-7B4AE750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6B7-C3A0-412B-AB36-4619113D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B7746-F4FE-4499-BB53-A521AC7D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9562C-56CC-4EC9-A791-8D5DD2DE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3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C3859-4387-4B8F-9F69-570A10B6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37FBD-0A6B-433B-A6CB-66E77D90D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17000-76C1-4427-B98C-2BB11CDB7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3274B-83DE-48E9-9C11-75B21745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E7F10-0811-4BEF-9DB8-F0F896B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32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CDF51-6FBD-46BD-B736-146091CA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2262D-03A4-4705-A6AE-3C87614FC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2F017-F655-485A-9EC9-3136E24F3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260C44-5D46-4CF8-BF06-7EEAE06E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B810E2-E656-4267-B17E-6F0F9B0A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5E085A-EF7A-406A-909B-7BAD0146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9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1D349-75C0-4E86-9E97-667E5902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64A2F-8622-4B64-82D0-053957633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3018F7-667A-4354-97A7-0BD3C7C73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9909A0-FEEF-4784-9D6F-151DE90A4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03823F-32DD-4F43-A500-A6117C209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94F6E5-8C57-4F35-8800-04C7D903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4221AA-52BB-409B-AB8F-EAD01C61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6A2B19-7DC3-4780-900C-29694BBE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76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F7A28-F8DF-413F-BA89-172B3541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CA5616-F34B-4213-BFFB-5033803A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33348B-7E41-499C-BC01-EDA5B515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43B088-0E5B-44E1-8683-03D4636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7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11A67-97E1-44EE-BCF0-FAF6D283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C1BCB-A25A-401A-9068-1104FE20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E1AA0-1570-426E-8CAF-9884C59A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0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960F-6307-4959-A666-33DA6DB2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55FB07-577A-47E6-BFA9-E868DF40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819A6-BFAF-40AC-BBCE-757ADC2E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800BC-1F62-4B7C-B1A3-B245B7AF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30954C-4C60-4967-BB3C-F36398C3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5F9C6-23AA-43D0-A5A4-3770BCFB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07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0ECCD-A869-4A2A-A828-FDD2F113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A25867-813B-4F89-A744-E7B20FBA4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2668E3-2684-4300-9520-FD149E31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585003-6A97-4CA7-BBDA-6FA12962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0E8A3-F988-42FB-9862-428FDF7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42D4E-91BD-44A5-A6B4-7D3E5019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94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9464DA-91C3-4912-85A4-F033EEDA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477A1-1D95-463E-BC40-1407A51B6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966612-DFBD-43B5-AA3B-B99A771BA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E1258-A067-492D-8C6A-C8BCAB950038}" type="datetimeFigureOut">
              <a:rPr lang="zh-CN" altLang="en-US" smtClean="0"/>
              <a:t>2020-05-22-Fri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BCE03-CB2A-4037-90D0-68D98952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6AE9B-9394-4AA0-99AF-FAAFD23A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F3804-1DF9-4CC4-83B5-D2CD50D90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7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753D7F7-4FC1-4D41-97D3-28496A2D3462}"/>
              </a:ext>
            </a:extLst>
          </p:cNvPr>
          <p:cNvSpPr txBox="1"/>
          <p:nvPr/>
        </p:nvSpPr>
        <p:spPr>
          <a:xfrm>
            <a:off x="6604611" y="114805"/>
            <a:ext cx="736099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WEB API</a:t>
            </a:r>
            <a:endParaRPr lang="zh-CN" altLang="en-US" sz="1100" b="1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AA1F56-8820-4F71-8718-6F04D7364FC7}"/>
              </a:ext>
            </a:extLst>
          </p:cNvPr>
          <p:cNvSpPr txBox="1"/>
          <p:nvPr/>
        </p:nvSpPr>
        <p:spPr>
          <a:xfrm>
            <a:off x="6193442" y="1127353"/>
            <a:ext cx="1558439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File</a:t>
            </a:r>
          </a:p>
          <a:p>
            <a:pPr algn="ctr"/>
            <a:r>
              <a:rPr lang="en-US" altLang="zh-CN" sz="1100" b="1">
                <a:latin typeface="+mn-ea"/>
              </a:rPr>
              <a:t>[szt-data-page.jsons]</a:t>
            </a:r>
            <a:endParaRPr lang="zh-CN" altLang="en-US" sz="1100" b="1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9EBE7B-D177-4B31-98D2-E312F3316EF3}"/>
              </a:ext>
            </a:extLst>
          </p:cNvPr>
          <p:cNvSpPr txBox="1"/>
          <p:nvPr/>
        </p:nvSpPr>
        <p:spPr>
          <a:xfrm>
            <a:off x="6426677" y="2315470"/>
            <a:ext cx="109196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Redis</a:t>
            </a:r>
          </a:p>
          <a:p>
            <a:pPr algn="ctr"/>
            <a:r>
              <a:rPr lang="en-US" altLang="zh-CN" sz="1100" b="1">
                <a:latin typeface="+mn-ea"/>
              </a:rPr>
              <a:t>[szt:pageJson]</a:t>
            </a:r>
            <a:endParaRPr lang="zh-CN" altLang="en-US" sz="1100" b="1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E9449A-04D6-4799-880E-3B23F9C8EBA4}"/>
              </a:ext>
            </a:extLst>
          </p:cNvPr>
          <p:cNvSpPr txBox="1"/>
          <p:nvPr/>
        </p:nvSpPr>
        <p:spPr>
          <a:xfrm>
            <a:off x="8634332" y="2405644"/>
            <a:ext cx="758541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REST API</a:t>
            </a:r>
            <a:endParaRPr lang="zh-CN" altLang="en-US" sz="1100" b="1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13CBD5-B56B-491E-A541-4F377E79B1AF}"/>
              </a:ext>
            </a:extLst>
          </p:cNvPr>
          <p:cNvSpPr txBox="1"/>
          <p:nvPr/>
        </p:nvSpPr>
        <p:spPr>
          <a:xfrm>
            <a:off x="4386806" y="3552450"/>
            <a:ext cx="1197764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Kafka</a:t>
            </a:r>
          </a:p>
          <a:p>
            <a:pPr algn="ctr"/>
            <a:r>
              <a:rPr lang="en-US" altLang="zh-CN" sz="1100" b="1">
                <a:latin typeface="+mn-ea"/>
              </a:rPr>
              <a:t>[topic-flink-szt]</a:t>
            </a:r>
            <a:endParaRPr lang="zh-CN" altLang="en-US" sz="1100" b="1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26C509-B1BD-46EC-97D1-A975323EB035}"/>
              </a:ext>
            </a:extLst>
          </p:cNvPr>
          <p:cNvSpPr txBox="1"/>
          <p:nvPr/>
        </p:nvSpPr>
        <p:spPr>
          <a:xfrm>
            <a:off x="6421069" y="3552449"/>
            <a:ext cx="1103186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CSV</a:t>
            </a:r>
          </a:p>
          <a:p>
            <a:pPr algn="ctr"/>
            <a:r>
              <a:rPr lang="en-US" altLang="zh-CN" sz="1100" b="1">
                <a:latin typeface="+mn-ea"/>
              </a:rPr>
              <a:t>[szt-data*.csv]</a:t>
            </a:r>
            <a:endParaRPr lang="zh-CN" altLang="en-US" sz="1100" b="1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13FF06-D411-4E0F-A091-ADB05AA280BF}"/>
              </a:ext>
            </a:extLst>
          </p:cNvPr>
          <p:cNvSpPr txBox="1"/>
          <p:nvPr/>
        </p:nvSpPr>
        <p:spPr>
          <a:xfrm>
            <a:off x="8397231" y="3552450"/>
            <a:ext cx="994183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Elasticsearch</a:t>
            </a:r>
          </a:p>
          <a:p>
            <a:pPr algn="ctr"/>
            <a:r>
              <a:rPr lang="en-US" altLang="zh-CN" sz="1100" b="1">
                <a:latin typeface="+mn-ea"/>
              </a:rPr>
              <a:t>[szt-data]</a:t>
            </a:r>
            <a:endParaRPr lang="zh-CN" altLang="en-US" sz="1100" b="1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2C3B48B-76C2-4A46-BB78-ED50154C061F}"/>
              </a:ext>
            </a:extLst>
          </p:cNvPr>
          <p:cNvSpPr txBox="1"/>
          <p:nvPr/>
        </p:nvSpPr>
        <p:spPr>
          <a:xfrm>
            <a:off x="1881311" y="4698809"/>
            <a:ext cx="1620957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Hbase</a:t>
            </a:r>
          </a:p>
          <a:p>
            <a:pPr algn="ctr"/>
            <a:r>
              <a:rPr lang="en-US" altLang="zh-CN" sz="1100" b="1">
                <a:latin typeface="+mn-ea"/>
              </a:rPr>
              <a:t>[szt:data | flink2hbase]</a:t>
            </a:r>
            <a:endParaRPr lang="zh-CN" altLang="en-US" sz="1100" b="1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B81C95-DBC9-4902-A433-B3B7BF60D40C}"/>
              </a:ext>
            </a:extLst>
          </p:cNvPr>
          <p:cNvSpPr txBox="1"/>
          <p:nvPr/>
        </p:nvSpPr>
        <p:spPr>
          <a:xfrm>
            <a:off x="2035567" y="5839642"/>
            <a:ext cx="1329542" cy="2616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HUE </a:t>
            </a:r>
            <a:r>
              <a:rPr lang="zh-CN" altLang="en-US" sz="1100" b="1">
                <a:latin typeface="+mn-ea"/>
              </a:rPr>
              <a:t>查询可视化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93039B-002C-4988-B7C6-D5A9A72B8B4A}"/>
              </a:ext>
            </a:extLst>
          </p:cNvPr>
          <p:cNvSpPr txBox="1"/>
          <p:nvPr/>
        </p:nvSpPr>
        <p:spPr>
          <a:xfrm>
            <a:off x="4398750" y="4710762"/>
            <a:ext cx="1173878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Flink </a:t>
            </a:r>
          </a:p>
          <a:p>
            <a:pPr algn="ctr"/>
            <a:r>
              <a:rPr lang="zh-CN" altLang="en-US" sz="1100" b="1">
                <a:latin typeface="+mn-ea"/>
              </a:rPr>
              <a:t>实时处理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EF778D-A96B-45E1-87A7-665409CC733D}"/>
              </a:ext>
            </a:extLst>
          </p:cNvPr>
          <p:cNvSpPr txBox="1"/>
          <p:nvPr/>
        </p:nvSpPr>
        <p:spPr>
          <a:xfrm>
            <a:off x="8437910" y="4698809"/>
            <a:ext cx="920445" cy="4308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b="1">
                <a:latin typeface="+mn-ea"/>
              </a:rPr>
              <a:t>Kibana </a:t>
            </a:r>
          </a:p>
          <a:p>
            <a:pPr algn="ctr"/>
            <a:r>
              <a:rPr lang="zh-CN" altLang="en-US" sz="1100" b="1">
                <a:latin typeface="+mn-ea"/>
              </a:rPr>
              <a:t>检索数据源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3B3731C-FA60-4455-8172-B4601E696D3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972661" y="376415"/>
            <a:ext cx="1" cy="75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96B8598-8310-4A43-B274-BE07606BDF4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6972660" y="1558240"/>
            <a:ext cx="2" cy="75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8CCFF4C-FA14-4970-88B5-882A87FB6BD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518643" y="2530914"/>
            <a:ext cx="1115689" cy="553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AB8465-6A4D-41DC-BD45-B5F22B49DEE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985688" y="2746357"/>
            <a:ext cx="1986972" cy="80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34">
            <a:extLst>
              <a:ext uri="{FF2B5EF4-FFF2-40B4-BE49-F238E27FC236}">
                <a16:creationId xmlns:a16="http://schemas.microsoft.com/office/drawing/2014/main" id="{F4DEAD02-BF5B-4C8A-B8B7-D3BA96E9CE3C}"/>
              </a:ext>
            </a:extLst>
          </p:cNvPr>
          <p:cNvCxnSpPr>
            <a:cxnSpLocks/>
            <a:stCxn id="6" idx="1"/>
            <a:endCxn id="11" idx="0"/>
          </p:cNvCxnSpPr>
          <p:nvPr/>
        </p:nvCxnSpPr>
        <p:spPr>
          <a:xfrm rot="10800000" flipV="1">
            <a:off x="2691791" y="2530913"/>
            <a:ext cx="3734887" cy="2167895"/>
          </a:xfrm>
          <a:prstGeom prst="bentConnector2">
            <a:avLst/>
          </a:prstGeom>
          <a:ln w="952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C945FE8-9A67-4120-ADD5-EB5B6218CC3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691790" y="3983337"/>
            <a:ext cx="2293898" cy="71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BFABE46-8E90-40F4-ABFD-517C5CA3780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972660" y="2746357"/>
            <a:ext cx="2" cy="806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5EF3B70-9D76-427F-8A51-8C38F1DAA1F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6972660" y="2746357"/>
            <a:ext cx="1921663" cy="806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CB3818D-1EC4-41E5-92A7-4FF56AFA8F4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985688" y="3983337"/>
            <a:ext cx="1" cy="72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379CBD7-70AB-4374-B26D-DA90EEFF207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691790" y="5129696"/>
            <a:ext cx="8548" cy="70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50">
            <a:extLst>
              <a:ext uri="{FF2B5EF4-FFF2-40B4-BE49-F238E27FC236}">
                <a16:creationId xmlns:a16="http://schemas.microsoft.com/office/drawing/2014/main" id="{E9F065FA-7101-4675-8193-0A0592106D27}"/>
              </a:ext>
            </a:extLst>
          </p:cNvPr>
          <p:cNvCxnSpPr>
            <a:cxnSpLocks/>
            <a:stCxn id="9" idx="2"/>
            <a:endCxn id="33" idx="3"/>
          </p:cNvCxnSpPr>
          <p:nvPr/>
        </p:nvCxnSpPr>
        <p:spPr>
          <a:xfrm rot="5400000">
            <a:off x="5441353" y="4439139"/>
            <a:ext cx="1987113" cy="1075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C72ED17-212B-499E-B558-5CB658DEF636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8894323" y="3983337"/>
            <a:ext cx="3810" cy="71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E91368D-61BF-4F6B-81DC-31D43A28FB47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 flipH="1">
            <a:off x="4985688" y="5141649"/>
            <a:ext cx="1" cy="697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218C80-7D45-4A41-BCAC-0BCE1540DFFE}"/>
              </a:ext>
            </a:extLst>
          </p:cNvPr>
          <p:cNvCxnSpPr>
            <a:cxnSpLocks/>
            <a:stCxn id="33" idx="1"/>
            <a:endCxn id="12" idx="3"/>
          </p:cNvCxnSpPr>
          <p:nvPr/>
        </p:nvCxnSpPr>
        <p:spPr>
          <a:xfrm flipH="1">
            <a:off x="3365109" y="5970447"/>
            <a:ext cx="709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1BCBC2E-CC39-471D-81ED-0355A55D5BA4}"/>
              </a:ext>
            </a:extLst>
          </p:cNvPr>
          <p:cNvSpPr txBox="1"/>
          <p:nvPr/>
        </p:nvSpPr>
        <p:spPr>
          <a:xfrm>
            <a:off x="6951226" y="459564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Java Http</a:t>
            </a:r>
            <a:endParaRPr lang="zh-CN" altLang="en-US" sz="1100" b="1"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2230FC-1F62-43A5-9B5F-0D2E474D0BD2}"/>
              </a:ext>
            </a:extLst>
          </p:cNvPr>
          <p:cNvSpPr txBox="1"/>
          <p:nvPr/>
        </p:nvSpPr>
        <p:spPr>
          <a:xfrm>
            <a:off x="6969160" y="1817839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Flink</a:t>
            </a:r>
            <a:endParaRPr lang="zh-CN" altLang="en-US" sz="1100" b="1">
              <a:latin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7C0A32A-F5B3-47E9-ACAD-EF663FADC5EB}"/>
              </a:ext>
            </a:extLst>
          </p:cNvPr>
          <p:cNvSpPr txBox="1"/>
          <p:nvPr/>
        </p:nvSpPr>
        <p:spPr>
          <a:xfrm>
            <a:off x="7610728" y="2285278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Springboot</a:t>
            </a:r>
            <a:endParaRPr lang="zh-CN" altLang="en-US" sz="1100" b="1">
              <a:latin typeface="+mn-ea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049546C-F96D-4182-837F-E2953D999C6A}"/>
              </a:ext>
            </a:extLst>
          </p:cNvPr>
          <p:cNvGrpSpPr/>
          <p:nvPr/>
        </p:nvGrpSpPr>
        <p:grpSpPr>
          <a:xfrm>
            <a:off x="4074220" y="5839642"/>
            <a:ext cx="1822935" cy="501164"/>
            <a:chOff x="7430997" y="5902433"/>
            <a:chExt cx="2787344" cy="766301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C87CDDB-7AF8-4ED1-AD37-4C3AC40DB103}"/>
                </a:ext>
              </a:extLst>
            </p:cNvPr>
            <p:cNvSpPr txBox="1"/>
            <p:nvPr/>
          </p:nvSpPr>
          <p:spPr>
            <a:xfrm>
              <a:off x="7430997" y="5902433"/>
              <a:ext cx="2787344" cy="4000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>
                  <a:latin typeface="+mn-ea"/>
                </a:rPr>
                <a:t>Hive on Spark </a:t>
              </a:r>
              <a:r>
                <a:rPr lang="zh-CN" altLang="en-US" sz="1100" b="1">
                  <a:latin typeface="+mn-ea"/>
                </a:rPr>
                <a:t>离线批处理</a:t>
              </a:r>
              <a:endParaRPr lang="en-US" altLang="zh-CN" sz="1100" b="1">
                <a:latin typeface="+mn-ea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2168866-73E3-4E28-99FC-1AAD94E4AAA9}"/>
                </a:ext>
              </a:extLst>
            </p:cNvPr>
            <p:cNvSpPr txBox="1"/>
            <p:nvPr/>
          </p:nvSpPr>
          <p:spPr>
            <a:xfrm>
              <a:off x="8182914" y="6268721"/>
              <a:ext cx="1311806" cy="400013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b="1">
                  <a:latin typeface="+mn-ea"/>
                </a:rPr>
                <a:t>HDFS </a:t>
              </a:r>
              <a:r>
                <a:rPr lang="zh-CN" altLang="en-US" sz="1100" b="1">
                  <a:latin typeface="+mn-ea"/>
                </a:rPr>
                <a:t>存储</a:t>
              </a:r>
              <a:endParaRPr lang="en-US" altLang="zh-CN" sz="1100" b="1">
                <a:latin typeface="+mn-ea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905FC4A-380F-4E05-A80D-51339D97870B}"/>
              </a:ext>
            </a:extLst>
          </p:cNvPr>
          <p:cNvSpPr txBox="1"/>
          <p:nvPr/>
        </p:nvSpPr>
        <p:spPr>
          <a:xfrm>
            <a:off x="2966660" y="233656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chemeClr val="accent2"/>
                </a:solidFill>
                <a:latin typeface="+mn-ea"/>
              </a:rPr>
              <a:t>可选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B9C7CB-D791-4DFD-B6FF-A38E50831CA7}"/>
              </a:ext>
            </a:extLst>
          </p:cNvPr>
          <p:cNvSpPr txBox="1"/>
          <p:nvPr/>
        </p:nvSpPr>
        <p:spPr>
          <a:xfrm>
            <a:off x="7768165" y="257317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solidFill>
                  <a:schemeClr val="accent2"/>
                </a:solidFill>
                <a:latin typeface="+mn-ea"/>
              </a:rPr>
              <a:t>可选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195F2E0-1700-4B39-B165-CF9BF12668CA}"/>
              </a:ext>
            </a:extLst>
          </p:cNvPr>
          <p:cNvSpPr txBox="1"/>
          <p:nvPr/>
        </p:nvSpPr>
        <p:spPr>
          <a:xfrm>
            <a:off x="5342356" y="301859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Flink</a:t>
            </a:r>
            <a:endParaRPr lang="zh-CN" altLang="en-US" sz="1100" b="1">
              <a:latin typeface="+mn-ea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7E28BE-C346-41CD-AB75-AD7511CB46D6}"/>
              </a:ext>
            </a:extLst>
          </p:cNvPr>
          <p:cNvSpPr txBox="1"/>
          <p:nvPr/>
        </p:nvSpPr>
        <p:spPr>
          <a:xfrm>
            <a:off x="6521815" y="301859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Flink</a:t>
            </a:r>
            <a:endParaRPr lang="zh-CN" altLang="en-US" sz="1100" b="1">
              <a:latin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2ABB6E2-9EB9-4393-9747-EF8C4AFDE57F}"/>
              </a:ext>
            </a:extLst>
          </p:cNvPr>
          <p:cNvSpPr txBox="1"/>
          <p:nvPr/>
        </p:nvSpPr>
        <p:spPr>
          <a:xfrm>
            <a:off x="8155017" y="3018598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Flink</a:t>
            </a:r>
            <a:endParaRPr lang="zh-CN" altLang="en-US" sz="1100" b="1"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C3177B-96A8-47E7-82C6-F55295F1B9D1}"/>
              </a:ext>
            </a:extLst>
          </p:cNvPr>
          <p:cNvSpPr txBox="1"/>
          <p:nvPr/>
        </p:nvSpPr>
        <p:spPr>
          <a:xfrm>
            <a:off x="6929521" y="6250675"/>
            <a:ext cx="2935419" cy="369332"/>
          </a:xfrm>
          <a:prstGeom prst="rect">
            <a:avLst/>
          </a:prstGeom>
          <a:noFill/>
          <a:ln w="12700" cap="rnd" cmpd="sng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u="sng">
                <a:solidFill>
                  <a:schemeClr val="tx1">
                    <a:lumMod val="65000"/>
                    <a:lumOff val="35000"/>
                  </a:schemeClr>
                </a:solidFill>
              </a:rPr>
              <a:t>SZT-bigdata </a:t>
            </a:r>
            <a:r>
              <a:rPr lang="zh-CN" altLang="en-US" u="sng">
                <a:solidFill>
                  <a:schemeClr val="tx1">
                    <a:lumMod val="65000"/>
                    <a:lumOff val="35000"/>
                  </a:schemeClr>
                </a:solidFill>
              </a:rPr>
              <a:t>第一期 架构图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2D2B250-670A-4F1A-B28F-E809AC3047BF}"/>
              </a:ext>
            </a:extLst>
          </p:cNvPr>
          <p:cNvSpPr txBox="1"/>
          <p:nvPr/>
        </p:nvSpPr>
        <p:spPr>
          <a:xfrm>
            <a:off x="2224154" y="3126320"/>
            <a:ext cx="4844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Flink</a:t>
            </a:r>
            <a:endParaRPr lang="zh-CN" altLang="en-US" sz="1100" b="1"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D2D93AA-2C26-4549-8EDD-735618D7B9BF}"/>
              </a:ext>
            </a:extLst>
          </p:cNvPr>
          <p:cNvSpPr txBox="1"/>
          <p:nvPr/>
        </p:nvSpPr>
        <p:spPr>
          <a:xfrm>
            <a:off x="3037424" y="4120248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+mn-ea"/>
              </a:rPr>
              <a:t>Springboot</a:t>
            </a:r>
            <a:endParaRPr lang="zh-CN" altLang="en-US" sz="1100" b="1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428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E898977-21F8-4751-AA8E-FF8ACCD1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65" y="0"/>
            <a:ext cx="888365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47088B-3E08-46DE-8F82-013DED62578D}"/>
              </a:ext>
            </a:extLst>
          </p:cNvPr>
          <p:cNvSpPr txBox="1"/>
          <p:nvPr/>
        </p:nvSpPr>
        <p:spPr>
          <a:xfrm>
            <a:off x="310393" y="117446"/>
            <a:ext cx="4295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00B0F0"/>
                </a:solidFill>
                <a:latin typeface="+mn-ea"/>
              </a:rPr>
              <a:t>数字标记不分先后顺序，对应代码：</a:t>
            </a:r>
            <a:endParaRPr lang="en-US" altLang="zh-CN" sz="1200">
              <a:solidFill>
                <a:srgbClr val="00B0F0"/>
              </a:solidFill>
              <a:latin typeface="+mn-ea"/>
            </a:endParaRPr>
          </a:p>
          <a:p>
            <a:r>
              <a:rPr lang="en-US" altLang="zh-CN" sz="1200">
                <a:latin typeface="+mn-ea"/>
              </a:rPr>
              <a:t>1-cn.java666.sztcommon.util.SZTData</a:t>
            </a:r>
          </a:p>
          <a:p>
            <a:r>
              <a:rPr lang="en-US" altLang="zh-CN" sz="1200">
                <a:latin typeface="+mn-ea"/>
              </a:rPr>
              <a:t>2-cn.java666.etlflink.app.Jsons2Redis</a:t>
            </a:r>
          </a:p>
          <a:p>
            <a:r>
              <a:rPr lang="en-US" altLang="zh-CN" sz="1200">
                <a:latin typeface="+mn-ea"/>
              </a:rPr>
              <a:t>3-cn.java666.etlspringboot.controller.RedisController#get</a:t>
            </a:r>
          </a:p>
          <a:p>
            <a:r>
              <a:rPr lang="en-US" altLang="zh-CN" sz="1200">
                <a:latin typeface="+mn-ea"/>
              </a:rPr>
              <a:t>4-cn.java666.etlflink.app.Redis2ES</a:t>
            </a:r>
          </a:p>
          <a:p>
            <a:r>
              <a:rPr lang="en-US" altLang="zh-CN" sz="1200">
                <a:latin typeface="+mn-ea"/>
              </a:rPr>
              <a:t>5-cn.java666.etlflink.app.Redis2Csv</a:t>
            </a:r>
          </a:p>
          <a:p>
            <a:r>
              <a:rPr lang="en-US" altLang="zh-CN" sz="1200">
                <a:latin typeface="+mn-ea"/>
              </a:rPr>
              <a:t>6-CDH+HUE+HDFS </a:t>
            </a:r>
            <a:r>
              <a:rPr lang="zh-CN" altLang="en-US" sz="1200">
                <a:latin typeface="+mn-ea"/>
              </a:rPr>
              <a:t>上传</a:t>
            </a:r>
            <a:endParaRPr lang="en-US" altLang="zh-CN" sz="1200">
              <a:latin typeface="+mn-ea"/>
            </a:endParaRPr>
          </a:p>
          <a:p>
            <a:r>
              <a:rPr lang="en-US" altLang="zh-CN" sz="1200">
                <a:latin typeface="+mn-ea"/>
              </a:rPr>
              <a:t>7</a:t>
            </a:r>
            <a:r>
              <a:rPr lang="zh-CN" altLang="en-US" sz="1200">
                <a:latin typeface="+mn-ea"/>
              </a:rPr>
              <a:t>、</a:t>
            </a:r>
            <a:r>
              <a:rPr lang="en-US" altLang="zh-CN" sz="1200">
                <a:latin typeface="+mn-ea"/>
              </a:rPr>
              <a:t>8-sql/hive.sql</a:t>
            </a:r>
          </a:p>
          <a:p>
            <a:r>
              <a:rPr lang="en-US" altLang="zh-CN" sz="1200">
                <a:latin typeface="+mn-ea"/>
              </a:rPr>
              <a:t>9-cn.java666.etlflink.app.Redis2HBase</a:t>
            </a:r>
          </a:p>
          <a:p>
            <a:r>
              <a:rPr lang="en-US" altLang="zh-CN" sz="1200">
                <a:latin typeface="+mn-ea"/>
              </a:rPr>
              <a:t>10</a:t>
            </a:r>
            <a:r>
              <a:rPr lang="zh-CN" altLang="en-US" sz="1200">
                <a:latin typeface="+mn-ea"/>
              </a:rPr>
              <a:t>、</a:t>
            </a:r>
            <a:r>
              <a:rPr lang="en-US" altLang="zh-CN" sz="1200">
                <a:latin typeface="+mn-ea"/>
              </a:rPr>
              <a:t>14-cn.java666.szthbase.controller.KafkaListen#sink2Hbase</a:t>
            </a:r>
          </a:p>
          <a:p>
            <a:r>
              <a:rPr lang="en-US" altLang="zh-CN" sz="1200">
                <a:latin typeface="+mn-ea"/>
              </a:rPr>
              <a:t>11-cn.java666.etlflink.app.Redis2HBase</a:t>
            </a:r>
          </a:p>
          <a:p>
            <a:r>
              <a:rPr lang="en-US" altLang="zh-CN" sz="1200">
                <a:latin typeface="+mn-ea"/>
              </a:rPr>
              <a:t>12-CDH+HUE+Hbase</a:t>
            </a:r>
          </a:p>
          <a:p>
            <a:r>
              <a:rPr lang="en-US" altLang="zh-CN" sz="1200">
                <a:latin typeface="+mn-ea"/>
              </a:rPr>
              <a:t>13-cn.java666.etlflink.app.Redis2Kafka</a:t>
            </a:r>
          </a:p>
          <a:p>
            <a:r>
              <a:rPr lang="en-US" altLang="zh-CN" sz="1200">
                <a:latin typeface="+mn-ea"/>
              </a:rPr>
              <a:t>15-</a:t>
            </a:r>
            <a:r>
              <a:rPr lang="zh-CN" altLang="en-US" sz="1200">
                <a:latin typeface="+mn-ea"/>
              </a:rPr>
              <a:t>待开发</a:t>
            </a:r>
            <a:endParaRPr lang="en-US" altLang="zh-CN" sz="12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2145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3436;#403999;#391468;#36916;#112002;#403752;"/>
</p:tagLst>
</file>

<file path=ppt/theme/theme1.xml><?xml version="1.0" encoding="utf-8"?>
<a:theme xmlns:a="http://schemas.openxmlformats.org/drawingml/2006/main" name="Office 主题​​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187</Words>
  <Application>Microsoft Office PowerPoint</Application>
  <PresentationFormat>宽屏</PresentationFormat>
  <Paragraphs>46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极客青年</dc:creator>
  <cp:lastModifiedBy>极客青年</cp:lastModifiedBy>
  <cp:revision>32</cp:revision>
  <dcterms:created xsi:type="dcterms:W3CDTF">2020-05-22T12:51:39Z</dcterms:created>
  <dcterms:modified xsi:type="dcterms:W3CDTF">2020-05-22T13:28:10Z</dcterms:modified>
</cp:coreProperties>
</file>