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83386-49A3-4C1B-8C16-D795A45FF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339844-2606-49C4-B8CD-899976A9A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295478-8F1E-4792-8EAD-D5BBF641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E7DA-DBDD-4A60-B3F6-BE013A9F8236}" type="datetimeFigureOut">
              <a:rPr lang="zh-CN" altLang="en-US" smtClean="0"/>
              <a:t>2020-04-16-Thu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FC9110-6EF2-4B95-9723-257DDC44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76DE5E-50DA-4035-84BF-B3277DFD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0ACE-5598-439A-94B5-0129A9E37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12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7B8F9-2CD6-4DA4-B007-01AEF72A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72C543-A6C4-4988-AD6B-2AC34F312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E2AAAE-4B7D-4203-824A-AEF3014C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E7DA-DBDD-4A60-B3F6-BE013A9F8236}" type="datetimeFigureOut">
              <a:rPr lang="zh-CN" altLang="en-US" smtClean="0"/>
              <a:t>2020-04-16-Thu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A58409-7A49-4811-8DB5-6FBA4D12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F4C9BB-23B6-4478-9BAA-7BDB6FE8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0ACE-5598-439A-94B5-0129A9E37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09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8332D5-E1CC-48A1-92EB-99819B7F8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87D775-EFEE-4ABC-B6E1-8B425B924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65175F-4E84-4C61-898B-AB7560661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E7DA-DBDD-4A60-B3F6-BE013A9F8236}" type="datetimeFigureOut">
              <a:rPr lang="zh-CN" altLang="en-US" smtClean="0"/>
              <a:t>2020-04-16-Thu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8F91B6-9510-42B0-97C1-7B517A2F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1EC150-0213-4FE0-9815-5C953367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0ACE-5598-439A-94B5-0129A9E37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16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BDDC1-D4C3-4801-B325-CC2A4D80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96C46B-4815-4AC0-81A7-F786C4E9D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97E6DF-8944-4755-AE39-81E491F8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E7DA-DBDD-4A60-B3F6-BE013A9F8236}" type="datetimeFigureOut">
              <a:rPr lang="zh-CN" altLang="en-US" smtClean="0"/>
              <a:t>2020-04-16-Thu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C4923B-AAC0-45FD-AFB8-CD23932F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75AF85-EE4A-46AC-AD47-E9C4D4C1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0ACE-5598-439A-94B5-0129A9E37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6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4742F-F57D-4ECC-AF7D-3C2B15FF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04DB62-8B0A-40D1-BD62-C2F808BD6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EC1C6-67C9-411A-B708-F115C109A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E7DA-DBDD-4A60-B3F6-BE013A9F8236}" type="datetimeFigureOut">
              <a:rPr lang="zh-CN" altLang="en-US" smtClean="0"/>
              <a:t>2020-04-16-Thu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7E47B-F92A-495A-8771-2CE9122A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E40A89-C6BB-488B-9A16-44ABBE1C1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0ACE-5598-439A-94B5-0129A9E37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20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1367B-B4DD-4EB1-82E1-7730B0A6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CC74B6-D306-4D92-8F71-74D8EDADD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84275-A9B7-4BE9-B10F-10B3B691C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56A251-20D9-4C01-A194-48067FA9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E7DA-DBDD-4A60-B3F6-BE013A9F8236}" type="datetimeFigureOut">
              <a:rPr lang="zh-CN" altLang="en-US" smtClean="0"/>
              <a:t>2020-04-16-Thu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4ACF7E-10ED-4D25-92CD-295483763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C5EEAD-BA0C-4B46-BB5D-4736CB043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0ACE-5598-439A-94B5-0129A9E37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52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D2838-D337-4E2C-BD0A-52617BEB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4EB66B-21EB-402E-8FF9-5176FC766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C0D1B0-3A58-45FA-A0C0-932320705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8CC6A0-6794-479A-AF66-1789EF18A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DF725E-463C-41B3-9FEC-34F3819EF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1DA6C0-B325-4BDB-B7E6-1469CD97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E7DA-DBDD-4A60-B3F6-BE013A9F8236}" type="datetimeFigureOut">
              <a:rPr lang="zh-CN" altLang="en-US" smtClean="0"/>
              <a:t>2020-04-16-Thu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FAC02A-A498-425D-B042-EA106379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A8F8F6-1D9A-486D-A41D-8119F6D5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0ACE-5598-439A-94B5-0129A9E37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40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4B837-72E0-422F-8659-94BB95777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091CCE-9449-4CCE-BD86-D7CE62502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E7DA-DBDD-4A60-B3F6-BE013A9F8236}" type="datetimeFigureOut">
              <a:rPr lang="zh-CN" altLang="en-US" smtClean="0"/>
              <a:t>2020-04-16-Thu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FC24F1-1631-4770-AB84-86C622F8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ED69B3-9746-43F9-9305-D0C3902A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0ACE-5598-439A-94B5-0129A9E37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28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0C3657-69B3-4678-930C-EFAC045F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E7DA-DBDD-4A60-B3F6-BE013A9F8236}" type="datetimeFigureOut">
              <a:rPr lang="zh-CN" altLang="en-US" smtClean="0"/>
              <a:t>2020-04-16-Thu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D4A0BD-D04D-4CC2-86AB-0547EC50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DED54D-795E-4614-A39B-7C3CEA3B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0ACE-5598-439A-94B5-0129A9E37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16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90889-4BC8-4649-9380-313B21E5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316518-5BA4-43E1-8A0D-4E8237669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1F9CC5-2267-4FC0-B1FF-45ED29F60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0F690-69C2-4739-8D85-8854C363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E7DA-DBDD-4A60-B3F6-BE013A9F8236}" type="datetimeFigureOut">
              <a:rPr lang="zh-CN" altLang="en-US" smtClean="0"/>
              <a:t>2020-04-16-Thu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BDED92-22FD-416E-93A6-A285427C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80CEE-893B-4B5F-87EA-3D6EB738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0ACE-5598-439A-94B5-0129A9E37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25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8C24F-EC77-424B-9CB4-DFBA9C57F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D6BCB7-2F31-49CD-A4BB-B3EB15F25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E3CF4B-3A08-405F-B2B2-A3A64C434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A04920-810D-44F7-8ABD-1EE68C745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E7DA-DBDD-4A60-B3F6-BE013A9F8236}" type="datetimeFigureOut">
              <a:rPr lang="zh-CN" altLang="en-US" smtClean="0"/>
              <a:t>2020-04-16-Thu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94CF23-1E6A-4D96-A9F9-A0E35760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D3133C-3C42-4187-A5E9-0F22CB7B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0ACE-5598-439A-94B5-0129A9E37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24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2174A0-8FCC-4FD6-A701-A94C3BC41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9FA358-A890-44F8-9632-8A85E1CE0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02E731-4EBC-4B49-AB16-F3E28E010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AE7DA-DBDD-4A60-B3F6-BE013A9F8236}" type="datetimeFigureOut">
              <a:rPr lang="zh-CN" altLang="en-US" smtClean="0"/>
              <a:t>2020-04-16-Thu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C9244A-6A64-4AFD-B2B2-6C801C2DC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05EB4F-8618-44EF-A352-C68587050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00ACE-5598-439A-94B5-0129A9E37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93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cala" descr="卡通画&#10;&#10;描述已自动生成">
            <a:extLst>
              <a:ext uri="{FF2B5EF4-FFF2-40B4-BE49-F238E27FC236}">
                <a16:creationId xmlns:a16="http://schemas.microsoft.com/office/drawing/2014/main" id="{FA0A5572-62CE-4D46-969F-9FBAD9339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433" y="5184797"/>
            <a:ext cx="3335294" cy="1260000"/>
          </a:xfrm>
          <a:prstGeom prst="rect">
            <a:avLst/>
          </a:prstGeom>
        </p:spPr>
      </p:pic>
      <p:pic>
        <p:nvPicPr>
          <p:cNvPr id="12" name="impala" descr="图片包含 游戏机&#10;&#10;描述已自动生成">
            <a:extLst>
              <a:ext uri="{FF2B5EF4-FFF2-40B4-BE49-F238E27FC236}">
                <a16:creationId xmlns:a16="http://schemas.microsoft.com/office/drawing/2014/main" id="{E224112F-3A46-4369-AF5D-745E372FC9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83247" y="3825522"/>
            <a:ext cx="2003138" cy="1260000"/>
          </a:xfrm>
          <a:prstGeom prst="rect">
            <a:avLst/>
          </a:prstGeom>
        </p:spPr>
      </p:pic>
      <p:pic>
        <p:nvPicPr>
          <p:cNvPr id="14" name="kafka" descr="图片包含 游戏机&#10;&#10;描述已自动生成">
            <a:extLst>
              <a:ext uri="{FF2B5EF4-FFF2-40B4-BE49-F238E27FC236}">
                <a16:creationId xmlns:a16="http://schemas.microsoft.com/office/drawing/2014/main" id="{F012CBF5-9735-4781-8964-0C1BDC0EA1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5" y="1572484"/>
            <a:ext cx="1977448" cy="1152000"/>
          </a:xfrm>
          <a:prstGeom prst="rect">
            <a:avLst/>
          </a:prstGeom>
        </p:spPr>
      </p:pic>
      <p:pic>
        <p:nvPicPr>
          <p:cNvPr id="16" name="redis" descr="图片包含 游戏机, 画&#10;&#10;描述已自动生成">
            <a:extLst>
              <a:ext uri="{FF2B5EF4-FFF2-40B4-BE49-F238E27FC236}">
                <a16:creationId xmlns:a16="http://schemas.microsoft.com/office/drawing/2014/main" id="{5CAE1619-AB0C-4B9E-A950-C345D6B9FF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727" y="2148484"/>
            <a:ext cx="2880000" cy="1343505"/>
          </a:xfrm>
          <a:prstGeom prst="rect">
            <a:avLst/>
          </a:prstGeom>
        </p:spPr>
      </p:pic>
      <p:pic>
        <p:nvPicPr>
          <p:cNvPr id="18" name="spark" descr="图片包含 游戏机, 画&#10;&#10;描述已自动生成">
            <a:extLst>
              <a:ext uri="{FF2B5EF4-FFF2-40B4-BE49-F238E27FC236}">
                <a16:creationId xmlns:a16="http://schemas.microsoft.com/office/drawing/2014/main" id="{4A070A1C-E403-42E9-B075-2874DB0292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10" y="307801"/>
            <a:ext cx="1852615" cy="1080000"/>
          </a:xfrm>
          <a:prstGeom prst="rect">
            <a:avLst/>
          </a:prstGeom>
        </p:spPr>
      </p:pic>
      <p:pic>
        <p:nvPicPr>
          <p:cNvPr id="20" name="springboot">
            <a:extLst>
              <a:ext uri="{FF2B5EF4-FFF2-40B4-BE49-F238E27FC236}">
                <a16:creationId xmlns:a16="http://schemas.microsoft.com/office/drawing/2014/main" id="{4E0BD6C8-BBC8-469B-BBFE-0372E54DC8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5" y="5184797"/>
            <a:ext cx="2840944" cy="1260000"/>
          </a:xfrm>
          <a:prstGeom prst="rect">
            <a:avLst/>
          </a:prstGeom>
        </p:spPr>
      </p:pic>
      <p:pic>
        <p:nvPicPr>
          <p:cNvPr id="22" name="cdh" descr="图片包含 游戏机&#10;&#10;描述已自动生成">
            <a:extLst>
              <a:ext uri="{FF2B5EF4-FFF2-40B4-BE49-F238E27FC236}">
                <a16:creationId xmlns:a16="http://schemas.microsoft.com/office/drawing/2014/main" id="{3A9466E4-13AD-482D-89C2-1FCD6F5C27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316" y="386313"/>
            <a:ext cx="2562583" cy="1181265"/>
          </a:xfrm>
          <a:prstGeom prst="rect">
            <a:avLst/>
          </a:prstGeom>
        </p:spPr>
      </p:pic>
      <p:pic>
        <p:nvPicPr>
          <p:cNvPr id="24" name="docker" descr="图片包含 游戏机, 画&#10;&#10;描述已自动生成">
            <a:extLst>
              <a:ext uri="{FF2B5EF4-FFF2-40B4-BE49-F238E27FC236}">
                <a16:creationId xmlns:a16="http://schemas.microsoft.com/office/drawing/2014/main" id="{439AE0BA-5C83-4F97-A928-7C103B3757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610" y="5184797"/>
            <a:ext cx="2802090" cy="1260000"/>
          </a:xfrm>
          <a:prstGeom prst="rect">
            <a:avLst/>
          </a:prstGeom>
        </p:spPr>
      </p:pic>
      <p:pic>
        <p:nvPicPr>
          <p:cNvPr id="26" name="es" descr="卡通人物&#10;&#10;描述已自动生成">
            <a:extLst>
              <a:ext uri="{FF2B5EF4-FFF2-40B4-BE49-F238E27FC236}">
                <a16:creationId xmlns:a16="http://schemas.microsoft.com/office/drawing/2014/main" id="{B181F0FC-225B-4E06-A077-B7FE862223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506" y="5183824"/>
            <a:ext cx="2442329" cy="1260000"/>
          </a:xfrm>
          <a:prstGeom prst="rect">
            <a:avLst/>
          </a:prstGeom>
        </p:spPr>
      </p:pic>
      <p:pic>
        <p:nvPicPr>
          <p:cNvPr id="28" name="flink" descr="卡通画&#10;&#10;描述已自动生成">
            <a:extLst>
              <a:ext uri="{FF2B5EF4-FFF2-40B4-BE49-F238E27FC236}">
                <a16:creationId xmlns:a16="http://schemas.microsoft.com/office/drawing/2014/main" id="{2E4DA7B0-5CDC-44D2-9CEC-FDF17166C8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152" y="296518"/>
            <a:ext cx="2419688" cy="1667108"/>
          </a:xfrm>
          <a:prstGeom prst="rect">
            <a:avLst/>
          </a:prstGeom>
        </p:spPr>
      </p:pic>
      <p:pic>
        <p:nvPicPr>
          <p:cNvPr id="30" name="hbase" descr="卡通人物&#10;&#10;描述已自动生成">
            <a:extLst>
              <a:ext uri="{FF2B5EF4-FFF2-40B4-BE49-F238E27FC236}">
                <a16:creationId xmlns:a16="http://schemas.microsoft.com/office/drawing/2014/main" id="{6E473F1B-2101-44CC-9E86-0D36DA132DAD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49621" y="3825522"/>
            <a:ext cx="1502106" cy="1260000"/>
          </a:xfrm>
          <a:prstGeom prst="rect">
            <a:avLst/>
          </a:prstGeom>
        </p:spPr>
      </p:pic>
      <p:pic>
        <p:nvPicPr>
          <p:cNvPr id="32" name="hive" descr="卡通画&#10;&#10;描述已自动生成">
            <a:extLst>
              <a:ext uri="{FF2B5EF4-FFF2-40B4-BE49-F238E27FC236}">
                <a16:creationId xmlns:a16="http://schemas.microsoft.com/office/drawing/2014/main" id="{C7224AED-08A3-4866-AC2A-5E2DD170432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3510" y="3845244"/>
            <a:ext cx="2430000" cy="1260000"/>
          </a:xfrm>
          <a:prstGeom prst="rect">
            <a:avLst/>
          </a:prstGeom>
        </p:spPr>
      </p:pic>
      <p:pic>
        <p:nvPicPr>
          <p:cNvPr id="34" name="图片 33" descr="手机屏幕的截图&#10;&#10;描述已自动生成">
            <a:extLst>
              <a:ext uri="{FF2B5EF4-FFF2-40B4-BE49-F238E27FC236}">
                <a16:creationId xmlns:a16="http://schemas.microsoft.com/office/drawing/2014/main" id="{C39F22F9-7ADD-4083-AEA0-BED9EF4BB21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86384" y="409522"/>
            <a:ext cx="1176658" cy="1155000"/>
          </a:xfrm>
          <a:prstGeom prst="rect">
            <a:avLst/>
          </a:prstGeom>
        </p:spPr>
      </p:pic>
      <p:pic>
        <p:nvPicPr>
          <p:cNvPr id="1026" name="Picture 2" descr="Oozie in Action: Workflow Scheduler for Hadoop | Analytics ...">
            <a:extLst>
              <a:ext uri="{FF2B5EF4-FFF2-40B4-BE49-F238E27FC236}">
                <a16:creationId xmlns:a16="http://schemas.microsoft.com/office/drawing/2014/main" id="{709B927E-1548-4893-8121-BA9013E7F4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35" b="28479"/>
          <a:stretch/>
        </p:blipFill>
        <p:spPr bwMode="auto">
          <a:xfrm>
            <a:off x="9231727" y="1210570"/>
            <a:ext cx="2520000" cy="69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FB9AA67-6C27-4AD2-BFE1-B86E48FF7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727" y="391697"/>
            <a:ext cx="2520000" cy="78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9DA4BBF-E325-4983-8ECE-CDFEF5EEB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18" y="3661969"/>
            <a:ext cx="232909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1202E01-E175-4E45-926A-20BEF94329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" r="6200"/>
          <a:stretch/>
        </p:blipFill>
        <p:spPr bwMode="auto">
          <a:xfrm>
            <a:off x="303510" y="2753877"/>
            <a:ext cx="2684218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D7B889C-8ABF-4979-B72C-8F147FD0D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7424" y="2074628"/>
            <a:ext cx="2520000" cy="159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53F31CE5-9EE7-4438-A791-A38F4DC29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617" y="1826377"/>
            <a:ext cx="2520000" cy="130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FF58882D-BB00-4C3A-BCE0-593B0A5EE6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4" r="10252"/>
          <a:stretch/>
        </p:blipFill>
        <p:spPr bwMode="auto">
          <a:xfrm>
            <a:off x="8140101" y="3825522"/>
            <a:ext cx="1925626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69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8A354BD9-8F96-4AE0-8BFC-0335698A9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78623"/>
              </p:ext>
            </p:extLst>
          </p:nvPr>
        </p:nvGraphicFramePr>
        <p:xfrm>
          <a:off x="167780" y="441822"/>
          <a:ext cx="11845254" cy="576072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948418">
                  <a:extLst>
                    <a:ext uri="{9D8B030D-6E8A-4147-A177-3AD203B41FA5}">
                      <a16:colId xmlns:a16="http://schemas.microsoft.com/office/drawing/2014/main" val="4054561835"/>
                    </a:ext>
                  </a:extLst>
                </a:gridCol>
                <a:gridCol w="3948418">
                  <a:extLst>
                    <a:ext uri="{9D8B030D-6E8A-4147-A177-3AD203B41FA5}">
                      <a16:colId xmlns:a16="http://schemas.microsoft.com/office/drawing/2014/main" val="1633730078"/>
                    </a:ext>
                  </a:extLst>
                </a:gridCol>
                <a:gridCol w="3948418">
                  <a:extLst>
                    <a:ext uri="{9D8B030D-6E8A-4147-A177-3AD203B41FA5}">
                      <a16:colId xmlns:a16="http://schemas.microsoft.com/office/drawing/2014/main" val="368456311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Scala-2.11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Flink-1.10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Redis-3.2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354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3032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Kafka-2.1+Kafka-eagle-1.4.5+Zookeeper-3.4.5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CDH-6.2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Docker-19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98115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17345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SpringBoot-2.13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Knife4j-2.0</a:t>
                      </a:r>
                    </a:p>
                    <a:p>
                      <a:pPr algn="ctr"/>
                      <a:r>
                        <a:rPr lang="en-US" altLang="zh-CN"/>
                        <a:t>(Swagger-bootstrap-ui)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Elasticsearch-7.4+Kibana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5593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59303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Spark-2.3</a:t>
                      </a:r>
                      <a:endParaRPr lang="zh-CN" altLang="en-US"/>
                    </a:p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Hive-2.1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Impala-3.2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82589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7031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Hbase-2.1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HUE-4.3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278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493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2020-04-16T05:04:13Z</dcterms:created>
  <dcterms:modified xsi:type="dcterms:W3CDTF">2020-04-16T05:05:52Z</dcterms:modified>
</cp:coreProperties>
</file>