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35058-5CAA-0636-15BD-5ADCCE1A4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C960DC-A7BA-3F45-B4D6-B7547F65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A6933-5116-77CD-BCD0-9473EF25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F05B1F-A2DF-21A5-CC07-DA2C1650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2CDF6-1C45-1257-C467-8135BE12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06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35FC6-AA0A-D1D5-6506-CDCBB516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092652-2D3F-60D5-C0C7-9C75BEC00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F5DCDE-88B5-4A7D-738A-174DBCB0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D952F4-1AB3-38AC-3426-6DD0A3C6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E6BC6-71AA-EEB1-5072-B9BD56EE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77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F9479A-464A-D96F-BB2E-EF586DB67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82CFE4-C335-42AB-4FF7-B30357A97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0C7C34-AF27-B713-BE34-7ACB9145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A1F98-3D83-F4BA-489B-415B202E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F4154-B134-9C3C-0DD2-B0FC1AC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15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A5FF9-81B8-6FF8-1090-43A406A5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A9ED8-2F86-9FC4-851C-D0992FD0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FC371-FF2C-8063-EB2F-302BBA1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D5BA9-CB46-3507-48EE-EB36B608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29B9C0-1F16-33DF-8B4D-E270927B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6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52AE5-E4B4-8EA9-FFEA-31C908E6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6F8F2D-AD0D-6EE4-A18B-9F6532C0B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CCBEDA-43AE-A410-2494-E1ADB585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128B0-9BB7-3DBE-779F-0378D94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8D382-4466-73E1-D18A-8EB410E2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12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C339D-45E5-B1D1-25D5-E4253307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B33F2-3DA5-DBA0-84AE-77CE3A332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04C25C-DE3D-CACE-AE66-86A16DFC7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F9546-12C6-1BC3-9126-CB9F55BC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C3E02E-4814-0AE1-1EEB-23FAC0D7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D0034D-1B78-5B85-F621-4C5C33E4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8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6E0B5-9B9C-1CB0-88EE-45646E71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C654DC-8DD8-C3EE-AF8A-F3FED1C4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FFC386-560F-41B1-C195-4187B62D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2CEE12-A3E1-B7D1-A9E6-9568B8C6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448D0E-B96E-839A-B0A6-85683F626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774114-9023-676B-DE85-DE9E4014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266403-972C-470F-6A37-BC51FDA6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39862F-B2F8-CAC5-0B64-C78DA1BA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D74BF-D405-F648-B150-660FF982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8A9F35-C651-78CC-523D-132A0AE5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ACC147-614C-0C19-952C-E436C410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CD1240-94BC-BAEC-3E9C-C6D9AD40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1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ECA806-E02A-AA44-AAE7-0179AC4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C33DBB-CE5A-DBA3-ABD7-8DB482ED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AAA2A-55D9-8877-AE5F-73AE915C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388EB-590E-8AD9-4D6D-61974F6E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143B4-FC11-FA70-7C57-37A83C90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BD68BB-C26D-83DA-6B00-81A366E7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D4BCF-D7A4-103D-9856-709E495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D60580-DF2B-DEF2-E6C4-BA47A232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21EE5D-6F31-38BD-0284-061FEB1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3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1C409-2C73-59C6-579B-FF77BBD7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1B149B-13BD-AE61-3F0D-D2A7E1ED3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243A82-0201-3055-9B9F-E9959059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971C6E-8F8A-DCC1-CECE-899ED03D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9AE40A-4A4D-0A4C-78EA-3AEEC3B4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75E3C3-E8D6-1364-58C9-77ED1B48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5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EDA27B-FC33-B916-7F52-2D69874E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7FCFC6-BBA3-CDA4-3B34-1192F7F4D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789019-216E-88A3-B04A-20347BD2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F713-2CA3-44F5-8844-3ED98354FCD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DCD5AB-05ED-3F47-4222-060BBC403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6E3A3C-5B51-238C-7977-8A3E02F6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49C1-894A-4226-902B-9510BBFA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3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087A5776-3F1A-842C-F15C-0DF910885DB7}"/>
              </a:ext>
            </a:extLst>
          </p:cNvPr>
          <p:cNvGrpSpPr/>
          <p:nvPr/>
        </p:nvGrpSpPr>
        <p:grpSpPr>
          <a:xfrm>
            <a:off x="1838754" y="517006"/>
            <a:ext cx="8514492" cy="5823987"/>
            <a:chOff x="1615811" y="454524"/>
            <a:chExt cx="8514492" cy="5823987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606A23A7-B8E3-E82C-15FE-362401C96E1E}"/>
                </a:ext>
              </a:extLst>
            </p:cNvPr>
            <p:cNvGrpSpPr/>
            <p:nvPr/>
          </p:nvGrpSpPr>
          <p:grpSpPr>
            <a:xfrm>
              <a:off x="2606354" y="908304"/>
              <a:ext cx="6373054" cy="4762921"/>
              <a:chOff x="2606354" y="908304"/>
              <a:chExt cx="6373054" cy="476292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1C01371-95E7-1AE6-AA29-8E38575CBA2D}"/>
                  </a:ext>
                </a:extLst>
              </p:cNvPr>
              <p:cNvSpPr/>
              <p:nvPr/>
            </p:nvSpPr>
            <p:spPr>
              <a:xfrm>
                <a:off x="5165386" y="3570050"/>
                <a:ext cx="1311351" cy="120842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流程圖: 人工作業 5">
                <a:extLst>
                  <a:ext uri="{FF2B5EF4-FFF2-40B4-BE49-F238E27FC236}">
                    <a16:creationId xmlns:a16="http://schemas.microsoft.com/office/drawing/2014/main" id="{1ECED8DC-7FA0-FEE5-5C29-75C63104E9FD}"/>
                  </a:ext>
                </a:extLst>
              </p:cNvPr>
              <p:cNvSpPr/>
              <p:nvPr/>
            </p:nvSpPr>
            <p:spPr>
              <a:xfrm rot="16200000">
                <a:off x="5651772" y="3059348"/>
                <a:ext cx="4484451" cy="739302"/>
              </a:xfrm>
              <a:prstGeom prst="flowChartManualOperation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流程圖: 延遲 6">
                <a:extLst>
                  <a:ext uri="{FF2B5EF4-FFF2-40B4-BE49-F238E27FC236}">
                    <a16:creationId xmlns:a16="http://schemas.microsoft.com/office/drawing/2014/main" id="{59DD4329-A0C0-58B7-4001-6D26C11309B8}"/>
                  </a:ext>
                </a:extLst>
              </p:cNvPr>
              <p:cNvSpPr/>
              <p:nvPr/>
            </p:nvSpPr>
            <p:spPr>
              <a:xfrm>
                <a:off x="4650658" y="1432559"/>
                <a:ext cx="739303" cy="661711"/>
              </a:xfrm>
              <a:prstGeom prst="flowChartDelay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5E57C19-1A69-1540-BA47-A44F34F500D5}"/>
                  </a:ext>
                </a:extLst>
              </p:cNvPr>
              <p:cNvGrpSpPr/>
              <p:nvPr/>
            </p:nvGrpSpPr>
            <p:grpSpPr>
              <a:xfrm>
                <a:off x="3364055" y="4174263"/>
                <a:ext cx="1311352" cy="732543"/>
                <a:chOff x="3252115" y="4103616"/>
                <a:chExt cx="1435484" cy="774207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A9DE0D8-FD3F-9C2B-FF79-E84E2624FCC6}"/>
                    </a:ext>
                  </a:extLst>
                </p:cNvPr>
                <p:cNvGrpSpPr/>
                <p:nvPr/>
              </p:nvGrpSpPr>
              <p:grpSpPr>
                <a:xfrm>
                  <a:off x="3503046" y="4103616"/>
                  <a:ext cx="1184553" cy="774207"/>
                  <a:chOff x="3345955" y="3819136"/>
                  <a:chExt cx="1184553" cy="774207"/>
                </a:xfrm>
              </p:grpSpPr>
              <p:sp>
                <p:nvSpPr>
                  <p:cNvPr id="10" name="手繪多邊形: 圖案 9">
                    <a:extLst>
                      <a:ext uri="{FF2B5EF4-FFF2-40B4-BE49-F238E27FC236}">
                        <a16:creationId xmlns:a16="http://schemas.microsoft.com/office/drawing/2014/main" id="{79DD7BDA-23F4-834C-D22C-7C66F6D9E4C8}"/>
                      </a:ext>
                    </a:extLst>
                  </p:cNvPr>
                  <p:cNvSpPr/>
                  <p:nvPr/>
                </p:nvSpPr>
                <p:spPr>
                  <a:xfrm>
                    <a:off x="3665880" y="3820160"/>
                    <a:ext cx="864628" cy="772160"/>
                  </a:xfrm>
                  <a:custGeom>
                    <a:avLst/>
                    <a:gdLst>
                      <a:gd name="connsiteX0" fmla="*/ 0 w 864628"/>
                      <a:gd name="connsiteY0" fmla="*/ 0 h 772160"/>
                      <a:gd name="connsiteX1" fmla="*/ 609600 w 864628"/>
                      <a:gd name="connsiteY1" fmla="*/ 76200 h 772160"/>
                      <a:gd name="connsiteX2" fmla="*/ 863600 w 864628"/>
                      <a:gd name="connsiteY2" fmla="*/ 345440 h 772160"/>
                      <a:gd name="connsiteX3" fmla="*/ 670560 w 864628"/>
                      <a:gd name="connsiteY3" fmla="*/ 665480 h 772160"/>
                      <a:gd name="connsiteX4" fmla="*/ 35560 w 864628"/>
                      <a:gd name="connsiteY4" fmla="*/ 772160 h 772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4628" h="772160">
                        <a:moveTo>
                          <a:pt x="0" y="0"/>
                        </a:moveTo>
                        <a:cubicBezTo>
                          <a:pt x="232833" y="9313"/>
                          <a:pt x="465667" y="18627"/>
                          <a:pt x="609600" y="76200"/>
                        </a:cubicBezTo>
                        <a:cubicBezTo>
                          <a:pt x="753533" y="133773"/>
                          <a:pt x="853440" y="247227"/>
                          <a:pt x="863600" y="345440"/>
                        </a:cubicBezTo>
                        <a:cubicBezTo>
                          <a:pt x="873760" y="443653"/>
                          <a:pt x="808567" y="594360"/>
                          <a:pt x="670560" y="665480"/>
                        </a:cubicBezTo>
                        <a:cubicBezTo>
                          <a:pt x="532553" y="736600"/>
                          <a:pt x="284056" y="754380"/>
                          <a:pt x="35560" y="77216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" name="弧形 11">
                    <a:extLst>
                      <a:ext uri="{FF2B5EF4-FFF2-40B4-BE49-F238E27FC236}">
                        <a16:creationId xmlns:a16="http://schemas.microsoft.com/office/drawing/2014/main" id="{DDFEBF67-CEC0-545F-782E-8D41CD026A9C}"/>
                      </a:ext>
                    </a:extLst>
                  </p:cNvPr>
                  <p:cNvSpPr/>
                  <p:nvPr/>
                </p:nvSpPr>
                <p:spPr>
                  <a:xfrm rot="5171582">
                    <a:off x="3290814" y="3874277"/>
                    <a:ext cx="774207" cy="663925"/>
                  </a:xfrm>
                  <a:prstGeom prst="arc">
                    <a:avLst>
                      <a:gd name="adj1" fmla="val 11437709"/>
                      <a:gd name="adj2" fmla="val 0"/>
                    </a:avLst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7" name="弧形 16">
                  <a:extLst>
                    <a:ext uri="{FF2B5EF4-FFF2-40B4-BE49-F238E27FC236}">
                      <a16:creationId xmlns:a16="http://schemas.microsoft.com/office/drawing/2014/main" id="{A9D2E0CF-7E8E-2559-08C1-E6095DAE669C}"/>
                    </a:ext>
                  </a:extLst>
                </p:cNvPr>
                <p:cNvSpPr/>
                <p:nvPr/>
              </p:nvSpPr>
              <p:spPr>
                <a:xfrm rot="5171582">
                  <a:off x="3196974" y="4158757"/>
                  <a:ext cx="774207" cy="663925"/>
                </a:xfrm>
                <a:prstGeom prst="arc">
                  <a:avLst>
                    <a:gd name="adj1" fmla="val 11437709"/>
                    <a:gd name="adj2" fmla="val 0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9A67C191-C098-656A-BF2F-1C7D2DAD732D}"/>
                  </a:ext>
                </a:extLst>
              </p:cNvPr>
              <p:cNvGrpSpPr/>
              <p:nvPr/>
            </p:nvGrpSpPr>
            <p:grpSpPr>
              <a:xfrm>
                <a:off x="4333240" y="2391975"/>
                <a:ext cx="1056721" cy="730606"/>
                <a:chOff x="3345955" y="3819136"/>
                <a:chExt cx="1184553" cy="774207"/>
              </a:xfrm>
            </p:grpSpPr>
            <p:sp>
              <p:nvSpPr>
                <p:cNvPr id="20" name="手繪多邊形: 圖案 19">
                  <a:extLst>
                    <a:ext uri="{FF2B5EF4-FFF2-40B4-BE49-F238E27FC236}">
                      <a16:creationId xmlns:a16="http://schemas.microsoft.com/office/drawing/2014/main" id="{96FDFD7E-B3CC-835B-D3AC-724DFD6A2AC2}"/>
                    </a:ext>
                  </a:extLst>
                </p:cNvPr>
                <p:cNvSpPr/>
                <p:nvPr/>
              </p:nvSpPr>
              <p:spPr>
                <a:xfrm>
                  <a:off x="3665880" y="3820160"/>
                  <a:ext cx="864628" cy="772160"/>
                </a:xfrm>
                <a:custGeom>
                  <a:avLst/>
                  <a:gdLst>
                    <a:gd name="connsiteX0" fmla="*/ 0 w 864628"/>
                    <a:gd name="connsiteY0" fmla="*/ 0 h 772160"/>
                    <a:gd name="connsiteX1" fmla="*/ 609600 w 864628"/>
                    <a:gd name="connsiteY1" fmla="*/ 76200 h 772160"/>
                    <a:gd name="connsiteX2" fmla="*/ 863600 w 864628"/>
                    <a:gd name="connsiteY2" fmla="*/ 345440 h 772160"/>
                    <a:gd name="connsiteX3" fmla="*/ 670560 w 864628"/>
                    <a:gd name="connsiteY3" fmla="*/ 665480 h 772160"/>
                    <a:gd name="connsiteX4" fmla="*/ 35560 w 864628"/>
                    <a:gd name="connsiteY4" fmla="*/ 772160 h 772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628" h="772160">
                      <a:moveTo>
                        <a:pt x="0" y="0"/>
                      </a:moveTo>
                      <a:cubicBezTo>
                        <a:pt x="232833" y="9313"/>
                        <a:pt x="465667" y="18627"/>
                        <a:pt x="609600" y="76200"/>
                      </a:cubicBezTo>
                      <a:cubicBezTo>
                        <a:pt x="753533" y="133773"/>
                        <a:pt x="853440" y="247227"/>
                        <a:pt x="863600" y="345440"/>
                      </a:cubicBezTo>
                      <a:cubicBezTo>
                        <a:pt x="873760" y="443653"/>
                        <a:pt x="808567" y="594360"/>
                        <a:pt x="670560" y="665480"/>
                      </a:cubicBezTo>
                      <a:cubicBezTo>
                        <a:pt x="532553" y="736600"/>
                        <a:pt x="284056" y="754380"/>
                        <a:pt x="35560" y="77216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弧形 20">
                  <a:extLst>
                    <a:ext uri="{FF2B5EF4-FFF2-40B4-BE49-F238E27FC236}">
                      <a16:creationId xmlns:a16="http://schemas.microsoft.com/office/drawing/2014/main" id="{AE60B776-7071-5059-DC00-7DB98B34B5A5}"/>
                    </a:ext>
                  </a:extLst>
                </p:cNvPr>
                <p:cNvSpPr/>
                <p:nvPr/>
              </p:nvSpPr>
              <p:spPr>
                <a:xfrm rot="5171582">
                  <a:off x="3290814" y="3874277"/>
                  <a:ext cx="774207" cy="663925"/>
                </a:xfrm>
                <a:prstGeom prst="arc">
                  <a:avLst>
                    <a:gd name="adj1" fmla="val 11437709"/>
                    <a:gd name="adj2" fmla="val 0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6AB28DC7-6A66-145F-69A4-E40E3AD6D122}"/>
                  </a:ext>
                </a:extLst>
              </p:cNvPr>
              <p:cNvCxnSpPr>
                <a:endCxn id="5" idx="0"/>
              </p:cNvCxnSpPr>
              <p:nvPr/>
            </p:nvCxnSpPr>
            <p:spPr>
              <a:xfrm>
                <a:off x="5815584" y="908304"/>
                <a:ext cx="5478" cy="266174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11D4E736-2117-1659-EBD1-EB1E15CEDA07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5821062" y="4778477"/>
                <a:ext cx="0" cy="89274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4141F50E-0DA4-BBCE-F02B-B3AE5CE9FACE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8263649" y="3428999"/>
                <a:ext cx="715759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F519BD89-2BE0-0F31-C91A-EBB68B950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354" y="3810000"/>
                <a:ext cx="2544709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973DA149-E383-76F5-CD06-E0210709A4BD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4674468" y="4502082"/>
                <a:ext cx="4909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BD4F1B61-F4F7-6B2C-9559-A0C14FAA2146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>
                <a:off x="7893997" y="908304"/>
                <a:ext cx="0" cy="72691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D91C3805-CB12-2824-4CFD-A64F9A98A7D8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5389961" y="1763415"/>
                <a:ext cx="212890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BE8745D-DC45-95C4-4725-0579EA7FF118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V="1">
                <a:off x="5389044" y="2718926"/>
                <a:ext cx="2128907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A894A53D-F8DB-DB1F-DF16-AC1FDEE084D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6476737" y="4174264"/>
                <a:ext cx="1047609" cy="9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87DF9BF3-7D09-D00A-E6A3-01B124E32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1280" y="5077838"/>
                <a:ext cx="4903065" cy="226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07BB5C1D-7012-F043-95C5-146CFB6B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5617" y="1546698"/>
                <a:ext cx="0" cy="22633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CA40A95D-1502-37DB-5FC6-6B8A3C6FC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745" y="1546698"/>
                <a:ext cx="61872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ACA12BFE-AA24-44D5-06AE-37178B2DC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5617" y="2559352"/>
                <a:ext cx="771321" cy="9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7E8B50DE-71D6-0CBE-6B3A-AC0FEB812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6354" y="4334255"/>
                <a:ext cx="1311351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611CBF6F-BB36-D87E-ABCC-ABC68D9FF4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0405" y="1969008"/>
                <a:ext cx="0" cy="236524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D2641445-9049-8ECA-C4D0-1E4834760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8985" y="1969008"/>
                <a:ext cx="134167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B7C2DBB2-AD81-4972-28E7-0261BDAD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6801" y="2959406"/>
                <a:ext cx="1510137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38EDAE1F-589B-1AFF-4111-2DA6E7960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7639" y="908304"/>
                <a:ext cx="0" cy="38701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B2116F0-7C67-1AC6-E048-BD358544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4676" y="4744503"/>
                <a:ext cx="88302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DABF9DB8-F05F-048D-34F5-4B904CC2ACA0}"/>
                </a:ext>
              </a:extLst>
            </p:cNvPr>
            <p:cNvSpPr txBox="1"/>
            <p:nvPr/>
          </p:nvSpPr>
          <p:spPr>
            <a:xfrm>
              <a:off x="5534801" y="4010040"/>
              <a:ext cx="63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Bodoni MT Black" panose="02070A03080606020203" pitchFamily="18" charset="0"/>
                </a:rPr>
                <a:t>FA</a:t>
              </a:r>
              <a:endParaRPr lang="zh-TW" altLang="en-US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95F33D77-6011-1933-C85D-D76B30173A87}"/>
                </a:ext>
              </a:extLst>
            </p:cNvPr>
            <p:cNvSpPr txBox="1"/>
            <p:nvPr/>
          </p:nvSpPr>
          <p:spPr>
            <a:xfrm>
              <a:off x="1617719" y="3486591"/>
              <a:ext cx="1053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dataA</a:t>
              </a:r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[</a:t>
              </a:r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]</a:t>
              </a:r>
              <a:endParaRPr lang="zh-TW" altLang="en-US" sz="1600" b="1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E2FCFAA6-5E93-A285-1BA3-05D300FCB0CD}"/>
                </a:ext>
              </a:extLst>
            </p:cNvPr>
            <p:cNvSpPr txBox="1"/>
            <p:nvPr/>
          </p:nvSpPr>
          <p:spPr>
            <a:xfrm>
              <a:off x="1615811" y="4010040"/>
              <a:ext cx="1053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dataB</a:t>
              </a:r>
              <a:r>
                <a:rPr lang="en-US" altLang="zh-TW" sz="1600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[</a:t>
              </a:r>
              <a:r>
                <a:rPr lang="en-US" altLang="zh-TW" sz="1600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altLang="zh-TW" sz="1600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]</a:t>
              </a:r>
              <a:endParaRPr lang="zh-TW" altLang="en-US" sz="1600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5D7321F9-F927-A9A3-F022-C50BC2F17CD1}"/>
                </a:ext>
              </a:extLst>
            </p:cNvPr>
            <p:cNvSpPr txBox="1"/>
            <p:nvPr/>
          </p:nvSpPr>
          <p:spPr>
            <a:xfrm>
              <a:off x="5335517" y="454524"/>
              <a:ext cx="1036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dataC</a:t>
              </a:r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[</a:t>
              </a:r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]</a:t>
              </a:r>
              <a:endParaRPr lang="zh-TW" altLang="en-US" sz="1600" b="1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CE98A652-D17A-1E61-D5AC-A40353E0B8EB}"/>
                </a:ext>
              </a:extLst>
            </p:cNvPr>
            <p:cNvSpPr txBox="1"/>
            <p:nvPr/>
          </p:nvSpPr>
          <p:spPr>
            <a:xfrm rot="5400000">
              <a:off x="7640169" y="3231637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Bodoni MT Black" panose="02070A03080606020203" pitchFamily="18" charset="0"/>
                </a:rPr>
                <a:t>MUX</a:t>
              </a:r>
              <a:endParaRPr lang="zh-TW" altLang="en-US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1AC825D7-5841-57B8-ABC2-84D22C279E1F}"/>
                </a:ext>
              </a:extLst>
            </p:cNvPr>
            <p:cNvSpPr txBox="1"/>
            <p:nvPr/>
          </p:nvSpPr>
          <p:spPr>
            <a:xfrm>
              <a:off x="7536019" y="157874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Bodoni MT Black" panose="02070A03080606020203" pitchFamily="18" charset="0"/>
                </a:rPr>
                <a:t>0</a:t>
              </a:r>
              <a:endParaRPr lang="zh-TW" alt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1FC47B27-DBDC-9AA7-E564-6FF34A1DA0CD}"/>
                </a:ext>
              </a:extLst>
            </p:cNvPr>
            <p:cNvSpPr txBox="1"/>
            <p:nvPr/>
          </p:nvSpPr>
          <p:spPr>
            <a:xfrm>
              <a:off x="2686592" y="460178"/>
              <a:ext cx="815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invert</a:t>
              </a:r>
              <a:endParaRPr lang="zh-TW" altLang="en-US" sz="1600" b="1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F710FE63-31B1-3AFD-906E-9C3FB4EDA725}"/>
                </a:ext>
              </a:extLst>
            </p:cNvPr>
            <p:cNvSpPr txBox="1"/>
            <p:nvPr/>
          </p:nvSpPr>
          <p:spPr>
            <a:xfrm>
              <a:off x="2002782" y="4744503"/>
              <a:ext cx="588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less</a:t>
              </a:r>
              <a:endParaRPr lang="zh-TW" altLang="en-US" sz="1600" b="1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541531A0-9F11-A5CF-FB42-A2822F89FE07}"/>
                </a:ext>
              </a:extLst>
            </p:cNvPr>
            <p:cNvSpPr txBox="1"/>
            <p:nvPr/>
          </p:nvSpPr>
          <p:spPr>
            <a:xfrm>
              <a:off x="7659217" y="460178"/>
              <a:ext cx="469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sel</a:t>
              </a:r>
              <a:endParaRPr lang="zh-TW" altLang="en-US" sz="1600" b="1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9497072-BAB9-10DA-1F05-58A90445311E}"/>
                </a:ext>
              </a:extLst>
            </p:cNvPr>
            <p:cNvSpPr txBox="1"/>
            <p:nvPr/>
          </p:nvSpPr>
          <p:spPr>
            <a:xfrm>
              <a:off x="6970140" y="1395405"/>
              <a:ext cx="58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in0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4AAF0CF6-3AD8-5D4B-A8B9-A7940D7F8E12}"/>
                </a:ext>
              </a:extLst>
            </p:cNvPr>
            <p:cNvSpPr txBox="1"/>
            <p:nvPr/>
          </p:nvSpPr>
          <p:spPr>
            <a:xfrm>
              <a:off x="6983157" y="2327468"/>
              <a:ext cx="554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in1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988DB428-93B5-82D6-F853-13D5EDF9B902}"/>
                </a:ext>
              </a:extLst>
            </p:cNvPr>
            <p:cNvSpPr txBox="1"/>
            <p:nvPr/>
          </p:nvSpPr>
          <p:spPr>
            <a:xfrm>
              <a:off x="6990684" y="3810000"/>
              <a:ext cx="554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in2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1C89DB0F-1BD9-38F0-9869-9EAFA0607E77}"/>
                </a:ext>
              </a:extLst>
            </p:cNvPr>
            <p:cNvSpPr txBox="1"/>
            <p:nvPr/>
          </p:nvSpPr>
          <p:spPr>
            <a:xfrm>
              <a:off x="5534801" y="5666005"/>
              <a:ext cx="707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accent4"/>
                  </a:solidFill>
                  <a:latin typeface="Bodoni MT Black" panose="02070A03080606020203" pitchFamily="18" charset="0"/>
                </a:rPr>
                <a:t>cout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05F0553-EA77-AA0C-EA58-3D40E3BEF14B}"/>
                </a:ext>
              </a:extLst>
            </p:cNvPr>
            <p:cNvSpPr txBox="1"/>
            <p:nvPr/>
          </p:nvSpPr>
          <p:spPr>
            <a:xfrm>
              <a:off x="5281179" y="5939957"/>
              <a:ext cx="1389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dataC</a:t>
              </a:r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[i+1]</a:t>
              </a:r>
              <a:endParaRPr lang="zh-TW" altLang="en-US" sz="1600" b="1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D7DB09DD-E6B1-F596-BC63-ABF6541BDB57}"/>
                </a:ext>
              </a:extLst>
            </p:cNvPr>
            <p:cNvSpPr txBox="1"/>
            <p:nvPr/>
          </p:nvSpPr>
          <p:spPr>
            <a:xfrm>
              <a:off x="5581600" y="629455"/>
              <a:ext cx="496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accent4"/>
                  </a:solidFill>
                  <a:latin typeface="Bodoni MT Black" panose="02070A03080606020203" pitchFamily="18" charset="0"/>
                </a:rPr>
                <a:t>cin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5DD5ED9B-9DDB-1F41-2B12-1582DAB45416}"/>
                </a:ext>
              </a:extLst>
            </p:cNvPr>
            <p:cNvSpPr txBox="1"/>
            <p:nvPr/>
          </p:nvSpPr>
          <p:spPr>
            <a:xfrm>
              <a:off x="8961047" y="3096220"/>
              <a:ext cx="1169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dataOut</a:t>
              </a:r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[</a:t>
              </a:r>
              <a:r>
                <a:rPr lang="en-US" altLang="zh-TW" sz="1600" b="1" dirty="0" err="1">
                  <a:solidFill>
                    <a:srgbClr val="00B050"/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altLang="zh-TW" sz="1600" b="1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]</a:t>
              </a:r>
              <a:endParaRPr lang="zh-TW" altLang="en-US" sz="1600" b="1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89EBAF54-5B5E-90A3-EEB8-2652980F47B0}"/>
                </a:ext>
              </a:extLst>
            </p:cNvPr>
            <p:cNvSpPr txBox="1"/>
            <p:nvPr/>
          </p:nvSpPr>
          <p:spPr>
            <a:xfrm>
              <a:off x="8994085" y="3400773"/>
              <a:ext cx="633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sum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A64F6E0E-32C7-DF85-5361-30FB6289537C}"/>
                </a:ext>
              </a:extLst>
            </p:cNvPr>
            <p:cNvSpPr txBox="1"/>
            <p:nvPr/>
          </p:nvSpPr>
          <p:spPr>
            <a:xfrm>
              <a:off x="5884137" y="3991082"/>
              <a:ext cx="633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70C0"/>
                  </a:solidFill>
                  <a:latin typeface="Bodoni MT Black" panose="02070A03080606020203" pitchFamily="18" charset="0"/>
                </a:rPr>
                <a:t>sum</a:t>
              </a:r>
              <a:endParaRPr lang="zh-TW" altLang="en-US" sz="1600" b="1" dirty="0">
                <a:solidFill>
                  <a:srgbClr val="0070C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3D325C9D-E96B-52CC-2AB0-87FCD0240F91}"/>
                </a:ext>
              </a:extLst>
            </p:cNvPr>
            <p:cNvSpPr txBox="1"/>
            <p:nvPr/>
          </p:nvSpPr>
          <p:spPr>
            <a:xfrm>
              <a:off x="5683962" y="3554654"/>
              <a:ext cx="29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70C0"/>
                  </a:solidFill>
                  <a:latin typeface="Bodoni MT Black" panose="02070A03080606020203" pitchFamily="18" charset="0"/>
                </a:rPr>
                <a:t>c</a:t>
              </a:r>
              <a:endParaRPr lang="zh-TW" altLang="en-US" sz="1600" b="1" dirty="0">
                <a:solidFill>
                  <a:srgbClr val="0070C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9B913ADE-F8B7-D2ED-A89E-0F0E3B20B23E}"/>
                </a:ext>
              </a:extLst>
            </p:cNvPr>
            <p:cNvSpPr txBox="1"/>
            <p:nvPr/>
          </p:nvSpPr>
          <p:spPr>
            <a:xfrm>
              <a:off x="2227264" y="3750135"/>
              <a:ext cx="287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a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406F183-00FC-3399-0E75-8BE4CA939074}"/>
                </a:ext>
              </a:extLst>
            </p:cNvPr>
            <p:cNvSpPr txBox="1"/>
            <p:nvPr/>
          </p:nvSpPr>
          <p:spPr>
            <a:xfrm>
              <a:off x="5205197" y="4317435"/>
              <a:ext cx="322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70C0"/>
                  </a:solidFill>
                  <a:latin typeface="Bodoni MT Black" panose="02070A03080606020203" pitchFamily="18" charset="0"/>
                </a:rPr>
                <a:t>b</a:t>
              </a:r>
              <a:endParaRPr lang="zh-TW" altLang="en-US" sz="1600" b="1" dirty="0">
                <a:solidFill>
                  <a:srgbClr val="0070C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A48443B7-D26B-9675-85F6-BEB8DA762263}"/>
                </a:ext>
              </a:extLst>
            </p:cNvPr>
            <p:cNvSpPr txBox="1"/>
            <p:nvPr/>
          </p:nvSpPr>
          <p:spPr>
            <a:xfrm>
              <a:off x="5551668" y="4446468"/>
              <a:ext cx="633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rgbClr val="0070C0"/>
                  </a:solidFill>
                  <a:latin typeface="Bodoni MT Black" panose="02070A03080606020203" pitchFamily="18" charset="0"/>
                </a:rPr>
                <a:t>cout</a:t>
              </a:r>
              <a:endParaRPr lang="zh-TW" altLang="en-US" sz="1600" b="1" dirty="0">
                <a:solidFill>
                  <a:srgbClr val="0070C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8E271F5D-B97E-5164-2093-98978B554910}"/>
                </a:ext>
              </a:extLst>
            </p:cNvPr>
            <p:cNvSpPr txBox="1"/>
            <p:nvPr/>
          </p:nvSpPr>
          <p:spPr>
            <a:xfrm>
              <a:off x="7547821" y="2523835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Bodoni MT Black" panose="02070A03080606020203" pitchFamily="18" charset="0"/>
                </a:rPr>
                <a:t>1</a:t>
              </a:r>
              <a:endParaRPr lang="zh-TW" alt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4549C7B6-8B70-21E1-AB46-1D899FB54959}"/>
                </a:ext>
              </a:extLst>
            </p:cNvPr>
            <p:cNvSpPr txBox="1"/>
            <p:nvPr/>
          </p:nvSpPr>
          <p:spPr>
            <a:xfrm>
              <a:off x="7565399" y="401004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Bodoni MT Black" panose="02070A03080606020203" pitchFamily="18" charset="0"/>
                </a:rPr>
                <a:t>2</a:t>
              </a:r>
              <a:endParaRPr lang="zh-TW" alt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7C0AE74D-F878-C2CB-441B-CDD4C4E6BE95}"/>
                </a:ext>
              </a:extLst>
            </p:cNvPr>
            <p:cNvSpPr txBox="1"/>
            <p:nvPr/>
          </p:nvSpPr>
          <p:spPr>
            <a:xfrm>
              <a:off x="7567353" y="4891432"/>
              <a:ext cx="281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Bodoni MT Black" panose="02070A03080606020203" pitchFamily="18" charset="0"/>
                </a:rPr>
                <a:t>3</a:t>
              </a:r>
              <a:endParaRPr lang="zh-TW" alt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F652922B-36BD-6DDF-7E2E-8C341194CE1C}"/>
                </a:ext>
              </a:extLst>
            </p:cNvPr>
            <p:cNvSpPr txBox="1"/>
            <p:nvPr/>
          </p:nvSpPr>
          <p:spPr>
            <a:xfrm>
              <a:off x="4508155" y="4041022"/>
              <a:ext cx="717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xor1</a:t>
              </a:r>
              <a:endParaRPr lang="zh-TW" altLang="en-US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B143139-BED0-6F1B-D46F-9C1FB9335CFC}"/>
                </a:ext>
              </a:extLst>
            </p:cNvPr>
            <p:cNvSpPr txBox="1"/>
            <p:nvPr/>
          </p:nvSpPr>
          <p:spPr>
            <a:xfrm>
              <a:off x="5182713" y="3652528"/>
              <a:ext cx="287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70C0"/>
                  </a:solidFill>
                  <a:latin typeface="Bodoni MT Black" panose="02070A03080606020203" pitchFamily="18" charset="0"/>
                </a:rPr>
                <a:t>a</a:t>
              </a:r>
              <a:endParaRPr lang="zh-TW" altLang="en-US" sz="1600" b="1" dirty="0">
                <a:solidFill>
                  <a:srgbClr val="0070C0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22DE9512-00A0-0909-866D-C19CE38E81A2}"/>
                </a:ext>
              </a:extLst>
            </p:cNvPr>
            <p:cNvSpPr txBox="1"/>
            <p:nvPr/>
          </p:nvSpPr>
          <p:spPr>
            <a:xfrm>
              <a:off x="2237235" y="4288029"/>
              <a:ext cx="287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b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16DDAD6-78C1-58F1-A4B8-F9B6A7E7EA00}"/>
                </a:ext>
              </a:extLst>
            </p:cNvPr>
            <p:cNvSpPr txBox="1"/>
            <p:nvPr/>
          </p:nvSpPr>
          <p:spPr>
            <a:xfrm>
              <a:off x="2004068" y="5038697"/>
              <a:ext cx="588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less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BAE4759-9040-B828-BFAD-658D9F0D1C8C}"/>
                </a:ext>
              </a:extLst>
            </p:cNvPr>
            <p:cNvSpPr txBox="1"/>
            <p:nvPr/>
          </p:nvSpPr>
          <p:spPr>
            <a:xfrm>
              <a:off x="2686592" y="619201"/>
              <a:ext cx="815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invert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DA96FF1C-910E-9F7A-69CF-E6C90EB3876F}"/>
                </a:ext>
              </a:extLst>
            </p:cNvPr>
            <p:cNvSpPr txBox="1"/>
            <p:nvPr/>
          </p:nvSpPr>
          <p:spPr>
            <a:xfrm>
              <a:off x="7659217" y="635844"/>
              <a:ext cx="469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accent4"/>
                  </a:solidFill>
                  <a:latin typeface="Bodoni MT Black" panose="02070A03080606020203" pitchFamily="18" charset="0"/>
                </a:rPr>
                <a:t>sel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72128CC-E183-D247-9825-3D81C650F9A7}"/>
                </a:ext>
              </a:extLst>
            </p:cNvPr>
            <p:cNvSpPr txBox="1"/>
            <p:nvPr/>
          </p:nvSpPr>
          <p:spPr>
            <a:xfrm>
              <a:off x="6961720" y="4663432"/>
              <a:ext cx="588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4"/>
                  </a:solidFill>
                  <a:latin typeface="Bodoni MT Black" panose="02070A03080606020203" pitchFamily="18" charset="0"/>
                </a:rPr>
                <a:t>less</a:t>
              </a:r>
              <a:endParaRPr lang="zh-TW" altLang="en-US" sz="1600" b="1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</p:txBody>
        </p:sp>
      </p:grpSp>
      <p:sp>
        <p:nvSpPr>
          <p:cNvPr id="141" name="標題 1">
            <a:extLst>
              <a:ext uri="{FF2B5EF4-FFF2-40B4-BE49-F238E27FC236}">
                <a16:creationId xmlns:a16="http://schemas.microsoft.com/office/drawing/2014/main" id="{CBB961B4-DEAE-70DD-4A7F-59B4055FD2BC}"/>
              </a:ext>
            </a:extLst>
          </p:cNvPr>
          <p:cNvSpPr txBox="1">
            <a:spLocks/>
          </p:cNvSpPr>
          <p:nvPr/>
        </p:nvSpPr>
        <p:spPr>
          <a:xfrm>
            <a:off x="276467" y="35544"/>
            <a:ext cx="20201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Bodoni MT Black" panose="02070A03080606020203" pitchFamily="18" charset="0"/>
              </a:rPr>
              <a:t>ALU</a:t>
            </a:r>
            <a:endParaRPr lang="zh-TW" altLang="en-US" dirty="0">
              <a:latin typeface="Bodoni MT Black" panose="02070A03080606020203" pitchFamily="18" charset="0"/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EDB6FF04-83D9-E4CA-D0B4-720C66C7F493}"/>
              </a:ext>
            </a:extLst>
          </p:cNvPr>
          <p:cNvGrpSpPr/>
          <p:nvPr/>
        </p:nvGrpSpPr>
        <p:grpSpPr>
          <a:xfrm>
            <a:off x="9243788" y="5138580"/>
            <a:ext cx="2066462" cy="923330"/>
            <a:chOff x="8779226" y="4859018"/>
            <a:chExt cx="2066462" cy="923330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5469F2A9-A9AB-0DBB-AC98-E364B8F98768}"/>
                </a:ext>
              </a:extLst>
            </p:cNvPr>
            <p:cNvGrpSpPr/>
            <p:nvPr/>
          </p:nvGrpSpPr>
          <p:grpSpPr>
            <a:xfrm>
              <a:off x="8779226" y="5013562"/>
              <a:ext cx="821094" cy="606799"/>
              <a:chOff x="9666514" y="4718471"/>
              <a:chExt cx="821094" cy="606799"/>
            </a:xfrm>
          </p:grpSpPr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F8DC07E1-88C9-488B-645E-A087A05D34A6}"/>
                  </a:ext>
                </a:extLst>
              </p:cNvPr>
              <p:cNvCxnSpPr/>
              <p:nvPr/>
            </p:nvCxnSpPr>
            <p:spPr>
              <a:xfrm flipV="1">
                <a:off x="9666514" y="4718471"/>
                <a:ext cx="821094" cy="7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AFB72624-9BCB-E92F-6D61-9268E9DF4EB2}"/>
                  </a:ext>
                </a:extLst>
              </p:cNvPr>
              <p:cNvCxnSpPr/>
              <p:nvPr/>
            </p:nvCxnSpPr>
            <p:spPr>
              <a:xfrm flipV="1">
                <a:off x="9666514" y="5317827"/>
                <a:ext cx="821094" cy="744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>
                <a:extLst>
                  <a:ext uri="{FF2B5EF4-FFF2-40B4-BE49-F238E27FC236}">
                    <a16:creationId xmlns:a16="http://schemas.microsoft.com/office/drawing/2014/main" id="{CFDFBB36-E870-9A0F-F43A-775DC76E08A5}"/>
                  </a:ext>
                </a:extLst>
              </p:cNvPr>
              <p:cNvCxnSpPr/>
              <p:nvPr/>
            </p:nvCxnSpPr>
            <p:spPr>
              <a:xfrm flipV="1">
                <a:off x="9666514" y="5018149"/>
                <a:ext cx="821094" cy="7443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FDC410EF-C048-E4D0-456C-CC9DD8AFCBBD}"/>
                </a:ext>
              </a:extLst>
            </p:cNvPr>
            <p:cNvSpPr txBox="1"/>
            <p:nvPr/>
          </p:nvSpPr>
          <p:spPr>
            <a:xfrm>
              <a:off x="9616121" y="4859018"/>
              <a:ext cx="1229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FA</a:t>
              </a:r>
            </a:p>
            <a:p>
              <a:r>
                <a:rPr lang="en-US" altLang="zh-TW" dirty="0" err="1">
                  <a:solidFill>
                    <a:schemeClr val="accent4"/>
                  </a:solidFill>
                  <a:latin typeface="Bodoni MT Black" panose="02070A03080606020203" pitchFamily="18" charset="0"/>
                </a:rPr>
                <a:t>ALU_one</a:t>
              </a:r>
              <a:endParaRPr lang="en-US" altLang="zh-TW" dirty="0">
                <a:solidFill>
                  <a:schemeClr val="accent4"/>
                </a:solidFill>
                <a:latin typeface="Bodoni MT Black" panose="02070A03080606020203" pitchFamily="18" charset="0"/>
              </a:endParaRPr>
            </a:p>
            <a:p>
              <a:r>
                <a:rPr lang="en-US" altLang="zh-TW" dirty="0">
                  <a:solidFill>
                    <a:srgbClr val="00B050"/>
                  </a:solidFill>
                  <a:latin typeface="Bodoni MT Black" panose="02070A03080606020203" pitchFamily="18" charset="0"/>
                </a:rPr>
                <a:t>ALU</a:t>
              </a:r>
              <a:endParaRPr lang="zh-TW" altLang="en-US" dirty="0">
                <a:solidFill>
                  <a:srgbClr val="00B050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0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群組 770">
            <a:extLst>
              <a:ext uri="{FF2B5EF4-FFF2-40B4-BE49-F238E27FC236}">
                <a16:creationId xmlns:a16="http://schemas.microsoft.com/office/drawing/2014/main" id="{5A52954F-BDBF-6DE3-8A4C-7CF76B0A5139}"/>
              </a:ext>
            </a:extLst>
          </p:cNvPr>
          <p:cNvGrpSpPr/>
          <p:nvPr/>
        </p:nvGrpSpPr>
        <p:grpSpPr>
          <a:xfrm>
            <a:off x="360510" y="216561"/>
            <a:ext cx="11456967" cy="6447717"/>
            <a:chOff x="360510" y="300540"/>
            <a:chExt cx="11456967" cy="6447717"/>
          </a:xfrm>
        </p:grpSpPr>
        <p:grpSp>
          <p:nvGrpSpPr>
            <p:cNvPr id="592" name="群組 591">
              <a:extLst>
                <a:ext uri="{FF2B5EF4-FFF2-40B4-BE49-F238E27FC236}">
                  <a16:creationId xmlns:a16="http://schemas.microsoft.com/office/drawing/2014/main" id="{CD53A4B7-41F9-751C-BB48-A6CD03F7044C}"/>
                </a:ext>
              </a:extLst>
            </p:cNvPr>
            <p:cNvGrpSpPr/>
            <p:nvPr/>
          </p:nvGrpSpPr>
          <p:grpSpPr>
            <a:xfrm>
              <a:off x="944564" y="568078"/>
              <a:ext cx="9226309" cy="5900461"/>
              <a:chOff x="828044" y="344558"/>
              <a:chExt cx="9226309" cy="5900461"/>
            </a:xfrm>
          </p:grpSpPr>
          <p:grpSp>
            <p:nvGrpSpPr>
              <p:cNvPr id="354" name="群組 353">
                <a:extLst>
                  <a:ext uri="{FF2B5EF4-FFF2-40B4-BE49-F238E27FC236}">
                    <a16:creationId xmlns:a16="http://schemas.microsoft.com/office/drawing/2014/main" id="{324CF3EA-2F82-1E3C-10EB-18A066569DC7}"/>
                  </a:ext>
                </a:extLst>
              </p:cNvPr>
              <p:cNvGrpSpPr/>
              <p:nvPr/>
            </p:nvGrpSpPr>
            <p:grpSpPr>
              <a:xfrm>
                <a:off x="828044" y="344558"/>
                <a:ext cx="9226309" cy="1146545"/>
                <a:chOff x="828044" y="344558"/>
                <a:chExt cx="9226309" cy="1146545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D2C0AF4-2E1E-7A78-68E7-CEDEB1489C3C}"/>
                    </a:ext>
                  </a:extLst>
                </p:cNvPr>
                <p:cNvSpPr/>
                <p:nvPr/>
              </p:nvSpPr>
              <p:spPr>
                <a:xfrm>
                  <a:off x="9261873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601F0842-1478-07B1-7A41-04B1FB4CA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571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08146BC0-6F23-E8F3-5D14-BB1F0EBEE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195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F6A5D44C-8140-5164-4B7D-5AB06DEF2E37}"/>
                    </a:ext>
                  </a:extLst>
                </p:cNvPr>
                <p:cNvSpPr txBox="1"/>
                <p:nvPr/>
              </p:nvSpPr>
              <p:spPr>
                <a:xfrm>
                  <a:off x="928804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61394AE0-5695-F48B-FD91-3FF512A0DBFA}"/>
                    </a:ext>
                  </a:extLst>
                </p:cNvPr>
                <p:cNvSpPr txBox="1"/>
                <p:nvPr/>
              </p:nvSpPr>
              <p:spPr>
                <a:xfrm>
                  <a:off x="968428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DAF94DE2-C670-41F4-9EF6-654F0812A218}"/>
                    </a:ext>
                  </a:extLst>
                </p:cNvPr>
                <p:cNvSpPr/>
                <p:nvPr/>
              </p:nvSpPr>
              <p:spPr>
                <a:xfrm>
                  <a:off x="444607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BF479BDE-B64B-155B-283C-E779A624F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991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71AD9C14-A7DC-6C58-AD11-677799C38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1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F3039BF4-8F9B-B231-86C9-87B852A6BD36}"/>
                    </a:ext>
                  </a:extLst>
                </p:cNvPr>
                <p:cNvSpPr txBox="1"/>
                <p:nvPr/>
              </p:nvSpPr>
              <p:spPr>
                <a:xfrm>
                  <a:off x="447224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F94A0935-E0CC-DC09-9203-BAD3DAB5F249}"/>
                    </a:ext>
                  </a:extLst>
                </p:cNvPr>
                <p:cNvSpPr txBox="1"/>
                <p:nvPr/>
              </p:nvSpPr>
              <p:spPr>
                <a:xfrm>
                  <a:off x="48684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3E8ACC8B-3567-E44E-FA7C-0D03D739FFCB}"/>
                    </a:ext>
                  </a:extLst>
                </p:cNvPr>
                <p:cNvSpPr/>
                <p:nvPr/>
              </p:nvSpPr>
              <p:spPr>
                <a:xfrm>
                  <a:off x="2034257" y="85102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449CF501-7E52-2E6C-292F-31956D447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810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8A01C606-5F5E-45F9-2A0A-6953C7BB9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34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8C8BEDF3-1FF2-A088-5697-92F10BD0CEEB}"/>
                    </a:ext>
                  </a:extLst>
                </p:cNvPr>
                <p:cNvSpPr txBox="1"/>
                <p:nvPr/>
              </p:nvSpPr>
              <p:spPr>
                <a:xfrm>
                  <a:off x="206042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45EA846F-A824-4DE2-0CFC-9F26ED099906}"/>
                    </a:ext>
                  </a:extLst>
                </p:cNvPr>
                <p:cNvSpPr txBox="1"/>
                <p:nvPr/>
              </p:nvSpPr>
              <p:spPr>
                <a:xfrm>
                  <a:off x="245666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AF01B416-02A2-EC7D-CAC6-005BF9ADFFAF}"/>
                    </a:ext>
                  </a:extLst>
                </p:cNvPr>
                <p:cNvSpPr/>
                <p:nvPr/>
              </p:nvSpPr>
              <p:spPr>
                <a:xfrm>
                  <a:off x="324521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A5E13788-E2FD-BFBA-4A6D-7454F5F470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90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1B92B10D-6F5D-DF05-455A-1F73CC788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529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429FD78F-D212-ACE6-5BDA-8CE799C7465C}"/>
                    </a:ext>
                  </a:extLst>
                </p:cNvPr>
                <p:cNvSpPr txBox="1"/>
                <p:nvPr/>
              </p:nvSpPr>
              <p:spPr>
                <a:xfrm>
                  <a:off x="32713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903285A-A646-D87D-AD90-AACD13477FC1}"/>
                    </a:ext>
                  </a:extLst>
                </p:cNvPr>
                <p:cNvSpPr txBox="1"/>
                <p:nvPr/>
              </p:nvSpPr>
              <p:spPr>
                <a:xfrm>
                  <a:off x="366762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4DB91DFD-CD92-4487-A965-37F4287FF208}"/>
                    </a:ext>
                  </a:extLst>
                </p:cNvPr>
                <p:cNvSpPr/>
                <p:nvPr/>
              </p:nvSpPr>
              <p:spPr>
                <a:xfrm>
                  <a:off x="5650978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DD7B7869-DA75-4B5E-6A54-74A1CE48A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482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F88485DC-4026-669A-C477-AB32CCCEF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106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3F7916EB-14B1-307A-789C-AA606AC20F5A}"/>
                    </a:ext>
                  </a:extLst>
                </p:cNvPr>
                <p:cNvSpPr txBox="1"/>
                <p:nvPr/>
              </p:nvSpPr>
              <p:spPr>
                <a:xfrm>
                  <a:off x="567714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580CE5A4-2A12-D414-B7D1-2507FFB2F2AA}"/>
                    </a:ext>
                  </a:extLst>
                </p:cNvPr>
                <p:cNvSpPr txBox="1"/>
                <p:nvPr/>
              </p:nvSpPr>
              <p:spPr>
                <a:xfrm>
                  <a:off x="607338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40126FC-90DE-9530-AFC0-E1025326A4BE}"/>
                    </a:ext>
                  </a:extLst>
                </p:cNvPr>
                <p:cNvSpPr/>
                <p:nvPr/>
              </p:nvSpPr>
              <p:spPr>
                <a:xfrm>
                  <a:off x="6852066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DC23070C-29B7-7966-E7D6-9E25ED5F5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590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4352E0BE-3690-588B-2E4E-B24A2AA8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214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A5A37E8-92E1-9884-8F4D-9A52D43D9756}"/>
                    </a:ext>
                  </a:extLst>
                </p:cNvPr>
                <p:cNvSpPr txBox="1"/>
                <p:nvPr/>
              </p:nvSpPr>
              <p:spPr>
                <a:xfrm>
                  <a:off x="687823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31E6A2B4-82B0-9460-4DB4-55BF8EA4768D}"/>
                    </a:ext>
                  </a:extLst>
                </p:cNvPr>
                <p:cNvSpPr txBox="1"/>
                <p:nvPr/>
              </p:nvSpPr>
              <p:spPr>
                <a:xfrm>
                  <a:off x="727447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0F20FF8-FC19-42CC-78FE-98D41C3BC497}"/>
                    </a:ext>
                  </a:extLst>
                </p:cNvPr>
                <p:cNvSpPr/>
                <p:nvPr/>
              </p:nvSpPr>
              <p:spPr>
                <a:xfrm>
                  <a:off x="8056969" y="85025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2CBFEA7D-F408-9B6C-5703-90C45D6C7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081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698BADF1-121C-C617-A936-C2390ED39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705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3654BD7C-5763-0BC6-0F85-79E8B5274E85}"/>
                    </a:ext>
                  </a:extLst>
                </p:cNvPr>
                <p:cNvSpPr txBox="1"/>
                <p:nvPr/>
              </p:nvSpPr>
              <p:spPr>
                <a:xfrm>
                  <a:off x="808313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CE56EBC4-0ED2-29E1-3296-B0B82915E3BD}"/>
                    </a:ext>
                  </a:extLst>
                </p:cNvPr>
                <p:cNvSpPr txBox="1"/>
                <p:nvPr/>
              </p:nvSpPr>
              <p:spPr>
                <a:xfrm>
                  <a:off x="847937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5ACCD30B-12E2-3A68-7276-A0EA90A572C5}"/>
                    </a:ext>
                  </a:extLst>
                </p:cNvPr>
                <p:cNvSpPr/>
                <p:nvPr/>
              </p:nvSpPr>
              <p:spPr>
                <a:xfrm>
                  <a:off x="82804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CF81BFEF-1AC0-9BCE-0429-3B3DA8C83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88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C7A4C8A8-660E-355A-35CE-F6A3B8FCE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812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字方塊 91">
                  <a:extLst>
                    <a:ext uri="{FF2B5EF4-FFF2-40B4-BE49-F238E27FC236}">
                      <a16:creationId xmlns:a16="http://schemas.microsoft.com/office/drawing/2014/main" id="{5111DBE2-F6BC-6031-374E-38695AFD1CC9}"/>
                    </a:ext>
                  </a:extLst>
                </p:cNvPr>
                <p:cNvSpPr txBox="1"/>
                <p:nvPr/>
              </p:nvSpPr>
              <p:spPr>
                <a:xfrm>
                  <a:off x="85421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6D9468FD-6425-10C4-D1B8-9E65C03F22F7}"/>
                    </a:ext>
                  </a:extLst>
                </p:cNvPr>
                <p:cNvSpPr txBox="1"/>
                <p:nvPr/>
              </p:nvSpPr>
              <p:spPr>
                <a:xfrm>
                  <a:off x="125045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cxnSp>
              <p:nvCxnSpPr>
                <p:cNvPr id="333" name="直線接點 332">
                  <a:extLst>
                    <a:ext uri="{FF2B5EF4-FFF2-40B4-BE49-F238E27FC236}">
                      <a16:creationId xmlns:a16="http://schemas.microsoft.com/office/drawing/2014/main" id="{96769581-3C0C-01E3-2D9B-7AEFCB4E7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線接點 333">
                  <a:extLst>
                    <a:ext uri="{FF2B5EF4-FFF2-40B4-BE49-F238E27FC236}">
                      <a16:creationId xmlns:a16="http://schemas.microsoft.com/office/drawing/2014/main" id="{00B2D04F-E9FE-C728-96EE-BCE43D3CD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213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線接點 334">
                  <a:extLst>
                    <a:ext uri="{FF2B5EF4-FFF2-40B4-BE49-F238E27FC236}">
                      <a16:creationId xmlns:a16="http://schemas.microsoft.com/office/drawing/2014/main" id="{D13741AD-9FBE-1961-0A74-FA05CDC33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20" y="34810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線接點 335">
                  <a:extLst>
                    <a:ext uri="{FF2B5EF4-FFF2-40B4-BE49-F238E27FC236}">
                      <a16:creationId xmlns:a16="http://schemas.microsoft.com/office/drawing/2014/main" id="{BD3A62D3-49B6-9502-0E91-6159A73D4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27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線接點 336">
                  <a:extLst>
                    <a:ext uri="{FF2B5EF4-FFF2-40B4-BE49-F238E27FC236}">
                      <a16:creationId xmlns:a16="http://schemas.microsoft.com/office/drawing/2014/main" id="{DFEC5587-A3FA-61F5-0BC2-E6068974F4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1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接點 337">
                  <a:extLst>
                    <a:ext uri="{FF2B5EF4-FFF2-40B4-BE49-F238E27FC236}">
                      <a16:creationId xmlns:a16="http://schemas.microsoft.com/office/drawing/2014/main" id="{021702A7-957F-E0E6-3CA9-D143AEF19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29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線接點 338">
                  <a:extLst>
                    <a:ext uri="{FF2B5EF4-FFF2-40B4-BE49-F238E27FC236}">
                      <a16:creationId xmlns:a16="http://schemas.microsoft.com/office/drawing/2014/main" id="{7500E214-C200-2905-7A2C-33DE4194C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3032" y="34733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線接點 339">
                  <a:extLst>
                    <a:ext uri="{FF2B5EF4-FFF2-40B4-BE49-F238E27FC236}">
                      <a16:creationId xmlns:a16="http://schemas.microsoft.com/office/drawing/2014/main" id="{0734F49F-C204-C4AD-939B-2A8E4AA69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線接點 343">
                  <a:extLst>
                    <a:ext uri="{FF2B5EF4-FFF2-40B4-BE49-F238E27FC236}">
                      <a16:creationId xmlns:a16="http://schemas.microsoft.com/office/drawing/2014/main" id="{379A7156-96FF-E561-110F-ED1A6103D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51244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線接點 346">
                  <a:extLst>
                    <a:ext uri="{FF2B5EF4-FFF2-40B4-BE49-F238E27FC236}">
                      <a16:creationId xmlns:a16="http://schemas.microsoft.com/office/drawing/2014/main" id="{D7E5886E-ADED-13D8-6374-8C8583DBE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9009" y="517931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線接點 347">
                  <a:extLst>
                    <a:ext uri="{FF2B5EF4-FFF2-40B4-BE49-F238E27FC236}">
                      <a16:creationId xmlns:a16="http://schemas.microsoft.com/office/drawing/2014/main" id="{4B555B99-DFEA-964E-511D-DFCE43236E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0409" y="514386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線接點 348">
                  <a:extLst>
                    <a:ext uri="{FF2B5EF4-FFF2-40B4-BE49-F238E27FC236}">
                      <a16:creationId xmlns:a16="http://schemas.microsoft.com/office/drawing/2014/main" id="{D82291B8-1EB7-4427-88CE-072F5326C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1496" y="508813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線接點 349">
                  <a:extLst>
                    <a:ext uri="{FF2B5EF4-FFF2-40B4-BE49-F238E27FC236}">
                      <a16:creationId xmlns:a16="http://schemas.microsoft.com/office/drawing/2014/main" id="{E999EF2E-F8F4-0A63-3B68-1575871E9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0" y="51438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線接點 350">
                  <a:extLst>
                    <a:ext uri="{FF2B5EF4-FFF2-40B4-BE49-F238E27FC236}">
                      <a16:creationId xmlns:a16="http://schemas.microsoft.com/office/drawing/2014/main" id="{62DAEB15-53DB-C064-D911-6459EBCCC1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0036" y="514384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線接點 351">
                  <a:extLst>
                    <a:ext uri="{FF2B5EF4-FFF2-40B4-BE49-F238E27FC236}">
                      <a16:creationId xmlns:a16="http://schemas.microsoft.com/office/drawing/2014/main" id="{F9E2007A-19F2-A6C4-52AB-587615598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6848" y="52241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直線接點 352">
                  <a:extLst>
                    <a:ext uri="{FF2B5EF4-FFF2-40B4-BE49-F238E27FC236}">
                      <a16:creationId xmlns:a16="http://schemas.microsoft.com/office/drawing/2014/main" id="{2CDF2177-72F8-F6BB-B2E7-D2D30EE7B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51626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5" name="群組 354">
                <a:extLst>
                  <a:ext uri="{FF2B5EF4-FFF2-40B4-BE49-F238E27FC236}">
                    <a16:creationId xmlns:a16="http://schemas.microsoft.com/office/drawing/2014/main" id="{3016B247-498F-CE4C-37EA-ECDC17787653}"/>
                  </a:ext>
                </a:extLst>
              </p:cNvPr>
              <p:cNvGrpSpPr/>
              <p:nvPr/>
            </p:nvGrpSpPr>
            <p:grpSpPr>
              <a:xfrm>
                <a:off x="828044" y="2612636"/>
                <a:ext cx="9226309" cy="1146545"/>
                <a:chOff x="828044" y="344558"/>
                <a:chExt cx="9226309" cy="1146545"/>
              </a:xfrm>
            </p:grpSpPr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A176EB66-9C59-8D08-5123-A4192E0E1559}"/>
                    </a:ext>
                  </a:extLst>
                </p:cNvPr>
                <p:cNvSpPr/>
                <p:nvPr/>
              </p:nvSpPr>
              <p:spPr>
                <a:xfrm>
                  <a:off x="9261873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57" name="直線接點 356">
                  <a:extLst>
                    <a:ext uri="{FF2B5EF4-FFF2-40B4-BE49-F238E27FC236}">
                      <a16:creationId xmlns:a16="http://schemas.microsoft.com/office/drawing/2014/main" id="{72F7B1EB-F733-4C7B-9155-DBE7B82EB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571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接點 357">
                  <a:extLst>
                    <a:ext uri="{FF2B5EF4-FFF2-40B4-BE49-F238E27FC236}">
                      <a16:creationId xmlns:a16="http://schemas.microsoft.com/office/drawing/2014/main" id="{311A7B3B-A0C3-203F-3716-B6EF1A4200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195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文字方塊 358">
                  <a:extLst>
                    <a:ext uri="{FF2B5EF4-FFF2-40B4-BE49-F238E27FC236}">
                      <a16:creationId xmlns:a16="http://schemas.microsoft.com/office/drawing/2014/main" id="{E2DB2E23-1B6A-182E-C5D7-AA32CB35EB94}"/>
                    </a:ext>
                  </a:extLst>
                </p:cNvPr>
                <p:cNvSpPr txBox="1"/>
                <p:nvPr/>
              </p:nvSpPr>
              <p:spPr>
                <a:xfrm>
                  <a:off x="928804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60" name="文字方塊 359">
                  <a:extLst>
                    <a:ext uri="{FF2B5EF4-FFF2-40B4-BE49-F238E27FC236}">
                      <a16:creationId xmlns:a16="http://schemas.microsoft.com/office/drawing/2014/main" id="{3911C00F-AD2D-4331-2C42-AD54E72EE0D3}"/>
                    </a:ext>
                  </a:extLst>
                </p:cNvPr>
                <p:cNvSpPr txBox="1"/>
                <p:nvPr/>
              </p:nvSpPr>
              <p:spPr>
                <a:xfrm>
                  <a:off x="968428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FFAC92FE-2D29-929C-1F62-7158821F9994}"/>
                    </a:ext>
                  </a:extLst>
                </p:cNvPr>
                <p:cNvSpPr/>
                <p:nvPr/>
              </p:nvSpPr>
              <p:spPr>
                <a:xfrm>
                  <a:off x="444607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62" name="直線接點 361">
                  <a:extLst>
                    <a:ext uri="{FF2B5EF4-FFF2-40B4-BE49-F238E27FC236}">
                      <a16:creationId xmlns:a16="http://schemas.microsoft.com/office/drawing/2014/main" id="{942D306B-A833-6535-DE6A-9CC19A917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991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接點 362">
                  <a:extLst>
                    <a:ext uri="{FF2B5EF4-FFF2-40B4-BE49-F238E27FC236}">
                      <a16:creationId xmlns:a16="http://schemas.microsoft.com/office/drawing/2014/main" id="{A1596425-4D57-B46A-D385-600BFEDC9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1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文字方塊 363">
                  <a:extLst>
                    <a:ext uri="{FF2B5EF4-FFF2-40B4-BE49-F238E27FC236}">
                      <a16:creationId xmlns:a16="http://schemas.microsoft.com/office/drawing/2014/main" id="{02A75886-79FD-DC21-DED3-28C82C3B317D}"/>
                    </a:ext>
                  </a:extLst>
                </p:cNvPr>
                <p:cNvSpPr txBox="1"/>
                <p:nvPr/>
              </p:nvSpPr>
              <p:spPr>
                <a:xfrm>
                  <a:off x="447224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65" name="文字方塊 364">
                  <a:extLst>
                    <a:ext uri="{FF2B5EF4-FFF2-40B4-BE49-F238E27FC236}">
                      <a16:creationId xmlns:a16="http://schemas.microsoft.com/office/drawing/2014/main" id="{CBFCD0E8-8433-2968-A393-C203EBE1EB03}"/>
                    </a:ext>
                  </a:extLst>
                </p:cNvPr>
                <p:cNvSpPr txBox="1"/>
                <p:nvPr/>
              </p:nvSpPr>
              <p:spPr>
                <a:xfrm>
                  <a:off x="48684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1956683B-A71D-565E-F126-332BCFA1AC5B}"/>
                    </a:ext>
                  </a:extLst>
                </p:cNvPr>
                <p:cNvSpPr/>
                <p:nvPr/>
              </p:nvSpPr>
              <p:spPr>
                <a:xfrm>
                  <a:off x="2034257" y="85102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67" name="直線接點 366">
                  <a:extLst>
                    <a:ext uri="{FF2B5EF4-FFF2-40B4-BE49-F238E27FC236}">
                      <a16:creationId xmlns:a16="http://schemas.microsoft.com/office/drawing/2014/main" id="{986A1AB8-DEDD-7655-D46C-9D97642EE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810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接點 367">
                  <a:extLst>
                    <a:ext uri="{FF2B5EF4-FFF2-40B4-BE49-F238E27FC236}">
                      <a16:creationId xmlns:a16="http://schemas.microsoft.com/office/drawing/2014/main" id="{69753699-3524-FEB1-37EA-A9AFC1D87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34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字方塊 368">
                  <a:extLst>
                    <a:ext uri="{FF2B5EF4-FFF2-40B4-BE49-F238E27FC236}">
                      <a16:creationId xmlns:a16="http://schemas.microsoft.com/office/drawing/2014/main" id="{28971D92-4166-081E-21EC-E08838C773F2}"/>
                    </a:ext>
                  </a:extLst>
                </p:cNvPr>
                <p:cNvSpPr txBox="1"/>
                <p:nvPr/>
              </p:nvSpPr>
              <p:spPr>
                <a:xfrm>
                  <a:off x="206042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70" name="文字方塊 369">
                  <a:extLst>
                    <a:ext uri="{FF2B5EF4-FFF2-40B4-BE49-F238E27FC236}">
                      <a16:creationId xmlns:a16="http://schemas.microsoft.com/office/drawing/2014/main" id="{7F6211E8-F818-1288-6AF0-7E1A516364CE}"/>
                    </a:ext>
                  </a:extLst>
                </p:cNvPr>
                <p:cNvSpPr txBox="1"/>
                <p:nvPr/>
              </p:nvSpPr>
              <p:spPr>
                <a:xfrm>
                  <a:off x="245666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BCD88B49-3575-8837-B22E-9D8DF53CF978}"/>
                    </a:ext>
                  </a:extLst>
                </p:cNvPr>
                <p:cNvSpPr/>
                <p:nvPr/>
              </p:nvSpPr>
              <p:spPr>
                <a:xfrm>
                  <a:off x="324521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72" name="直線接點 371">
                  <a:extLst>
                    <a:ext uri="{FF2B5EF4-FFF2-40B4-BE49-F238E27FC236}">
                      <a16:creationId xmlns:a16="http://schemas.microsoft.com/office/drawing/2014/main" id="{9644D206-0570-D896-3A45-9B231F499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90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線接點 372">
                  <a:extLst>
                    <a:ext uri="{FF2B5EF4-FFF2-40B4-BE49-F238E27FC236}">
                      <a16:creationId xmlns:a16="http://schemas.microsoft.com/office/drawing/2014/main" id="{D2F94E23-708F-B8AC-13CD-BEE015498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529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文字方塊 373">
                  <a:extLst>
                    <a:ext uri="{FF2B5EF4-FFF2-40B4-BE49-F238E27FC236}">
                      <a16:creationId xmlns:a16="http://schemas.microsoft.com/office/drawing/2014/main" id="{B808F3DE-0164-4D33-1C36-37954D675E3F}"/>
                    </a:ext>
                  </a:extLst>
                </p:cNvPr>
                <p:cNvSpPr txBox="1"/>
                <p:nvPr/>
              </p:nvSpPr>
              <p:spPr>
                <a:xfrm>
                  <a:off x="32713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75" name="文字方塊 374">
                  <a:extLst>
                    <a:ext uri="{FF2B5EF4-FFF2-40B4-BE49-F238E27FC236}">
                      <a16:creationId xmlns:a16="http://schemas.microsoft.com/office/drawing/2014/main" id="{A5BCE3BB-8AD1-6D02-736D-17AD1E5DBEB3}"/>
                    </a:ext>
                  </a:extLst>
                </p:cNvPr>
                <p:cNvSpPr txBox="1"/>
                <p:nvPr/>
              </p:nvSpPr>
              <p:spPr>
                <a:xfrm>
                  <a:off x="366762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FB22A572-5E3B-E26A-242E-6AF038D653C5}"/>
                    </a:ext>
                  </a:extLst>
                </p:cNvPr>
                <p:cNvSpPr/>
                <p:nvPr/>
              </p:nvSpPr>
              <p:spPr>
                <a:xfrm>
                  <a:off x="5650978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77" name="直線接點 376">
                  <a:extLst>
                    <a:ext uri="{FF2B5EF4-FFF2-40B4-BE49-F238E27FC236}">
                      <a16:creationId xmlns:a16="http://schemas.microsoft.com/office/drawing/2014/main" id="{5949EBFE-9B51-F104-F6AE-36C2B1A2E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482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線接點 377">
                  <a:extLst>
                    <a:ext uri="{FF2B5EF4-FFF2-40B4-BE49-F238E27FC236}">
                      <a16:creationId xmlns:a16="http://schemas.microsoft.com/office/drawing/2014/main" id="{CB633044-C42A-801B-035E-637001EAB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106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文字方塊 378">
                  <a:extLst>
                    <a:ext uri="{FF2B5EF4-FFF2-40B4-BE49-F238E27FC236}">
                      <a16:creationId xmlns:a16="http://schemas.microsoft.com/office/drawing/2014/main" id="{2F51933F-D7C7-DC4F-0EBE-30C7F2BD536E}"/>
                    </a:ext>
                  </a:extLst>
                </p:cNvPr>
                <p:cNvSpPr txBox="1"/>
                <p:nvPr/>
              </p:nvSpPr>
              <p:spPr>
                <a:xfrm>
                  <a:off x="567714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80" name="文字方塊 379">
                  <a:extLst>
                    <a:ext uri="{FF2B5EF4-FFF2-40B4-BE49-F238E27FC236}">
                      <a16:creationId xmlns:a16="http://schemas.microsoft.com/office/drawing/2014/main" id="{C79A4D76-C190-51EF-57FD-E97E064AE625}"/>
                    </a:ext>
                  </a:extLst>
                </p:cNvPr>
                <p:cNvSpPr txBox="1"/>
                <p:nvPr/>
              </p:nvSpPr>
              <p:spPr>
                <a:xfrm>
                  <a:off x="607338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EEA76053-947E-8AFD-03B5-AF3CA0C16D8B}"/>
                    </a:ext>
                  </a:extLst>
                </p:cNvPr>
                <p:cNvSpPr/>
                <p:nvPr/>
              </p:nvSpPr>
              <p:spPr>
                <a:xfrm>
                  <a:off x="6852066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382" name="直線接點 381">
                  <a:extLst>
                    <a:ext uri="{FF2B5EF4-FFF2-40B4-BE49-F238E27FC236}">
                      <a16:creationId xmlns:a16="http://schemas.microsoft.com/office/drawing/2014/main" id="{D42794C7-4D37-2966-1349-7EBBC55BC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590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線接點 382">
                  <a:extLst>
                    <a:ext uri="{FF2B5EF4-FFF2-40B4-BE49-F238E27FC236}">
                      <a16:creationId xmlns:a16="http://schemas.microsoft.com/office/drawing/2014/main" id="{8FEC9FCE-9762-9511-3F40-B79A86155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214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4" name="文字方塊 383">
                  <a:extLst>
                    <a:ext uri="{FF2B5EF4-FFF2-40B4-BE49-F238E27FC236}">
                      <a16:creationId xmlns:a16="http://schemas.microsoft.com/office/drawing/2014/main" id="{A907438C-163A-47AF-8472-8B41FF705875}"/>
                    </a:ext>
                  </a:extLst>
                </p:cNvPr>
                <p:cNvSpPr txBox="1"/>
                <p:nvPr/>
              </p:nvSpPr>
              <p:spPr>
                <a:xfrm>
                  <a:off x="687823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85" name="文字方塊 384">
                  <a:extLst>
                    <a:ext uri="{FF2B5EF4-FFF2-40B4-BE49-F238E27FC236}">
                      <a16:creationId xmlns:a16="http://schemas.microsoft.com/office/drawing/2014/main" id="{C1DF4FB8-0E0D-9198-EC6F-E706D571A424}"/>
                    </a:ext>
                  </a:extLst>
                </p:cNvPr>
                <p:cNvSpPr txBox="1"/>
                <p:nvPr/>
              </p:nvSpPr>
              <p:spPr>
                <a:xfrm>
                  <a:off x="727447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70C40EF7-E108-887A-C5A8-6CC06106E9D2}"/>
                    </a:ext>
                  </a:extLst>
                </p:cNvPr>
                <p:cNvSpPr/>
                <p:nvPr/>
              </p:nvSpPr>
              <p:spPr>
                <a:xfrm>
                  <a:off x="8056969" y="85025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87" name="直線接點 386">
                  <a:extLst>
                    <a:ext uri="{FF2B5EF4-FFF2-40B4-BE49-F238E27FC236}">
                      <a16:creationId xmlns:a16="http://schemas.microsoft.com/office/drawing/2014/main" id="{A1E850BF-F3C4-FBD0-20AF-DBB48042B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081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線接點 387">
                  <a:extLst>
                    <a:ext uri="{FF2B5EF4-FFF2-40B4-BE49-F238E27FC236}">
                      <a16:creationId xmlns:a16="http://schemas.microsoft.com/office/drawing/2014/main" id="{5995A170-09C2-3E0B-6066-B7B788AFF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705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文字方塊 388">
                  <a:extLst>
                    <a:ext uri="{FF2B5EF4-FFF2-40B4-BE49-F238E27FC236}">
                      <a16:creationId xmlns:a16="http://schemas.microsoft.com/office/drawing/2014/main" id="{7B7EBF67-463B-CC89-A64B-22F698EEAD33}"/>
                    </a:ext>
                  </a:extLst>
                </p:cNvPr>
                <p:cNvSpPr txBox="1"/>
                <p:nvPr/>
              </p:nvSpPr>
              <p:spPr>
                <a:xfrm>
                  <a:off x="808313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90" name="文字方塊 389">
                  <a:extLst>
                    <a:ext uri="{FF2B5EF4-FFF2-40B4-BE49-F238E27FC236}">
                      <a16:creationId xmlns:a16="http://schemas.microsoft.com/office/drawing/2014/main" id="{D46D780E-8E01-4A0E-0D87-437CC16A39B5}"/>
                    </a:ext>
                  </a:extLst>
                </p:cNvPr>
                <p:cNvSpPr txBox="1"/>
                <p:nvPr/>
              </p:nvSpPr>
              <p:spPr>
                <a:xfrm>
                  <a:off x="847937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E24BF5BE-8E59-C73A-C7D6-71E106846A05}"/>
                    </a:ext>
                  </a:extLst>
                </p:cNvPr>
                <p:cNvSpPr/>
                <p:nvPr/>
              </p:nvSpPr>
              <p:spPr>
                <a:xfrm>
                  <a:off x="82804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92" name="直線接點 391">
                  <a:extLst>
                    <a:ext uri="{FF2B5EF4-FFF2-40B4-BE49-F238E27FC236}">
                      <a16:creationId xmlns:a16="http://schemas.microsoft.com/office/drawing/2014/main" id="{E1B750D4-142D-3595-9835-9D8F083A4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88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線接點 392">
                  <a:extLst>
                    <a:ext uri="{FF2B5EF4-FFF2-40B4-BE49-F238E27FC236}">
                      <a16:creationId xmlns:a16="http://schemas.microsoft.com/office/drawing/2014/main" id="{72A30BD3-75C6-3DB7-1800-B14D3461C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812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文字方塊 393">
                  <a:extLst>
                    <a:ext uri="{FF2B5EF4-FFF2-40B4-BE49-F238E27FC236}">
                      <a16:creationId xmlns:a16="http://schemas.microsoft.com/office/drawing/2014/main" id="{0D7DB5D6-98C4-F366-BCC1-17C0178CFF0E}"/>
                    </a:ext>
                  </a:extLst>
                </p:cNvPr>
                <p:cNvSpPr txBox="1"/>
                <p:nvPr/>
              </p:nvSpPr>
              <p:spPr>
                <a:xfrm>
                  <a:off x="85421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395" name="文字方塊 394">
                  <a:extLst>
                    <a:ext uri="{FF2B5EF4-FFF2-40B4-BE49-F238E27FC236}">
                      <a16:creationId xmlns:a16="http://schemas.microsoft.com/office/drawing/2014/main" id="{5DAC002A-6506-C141-E818-54BD69E72714}"/>
                    </a:ext>
                  </a:extLst>
                </p:cNvPr>
                <p:cNvSpPr txBox="1"/>
                <p:nvPr/>
              </p:nvSpPr>
              <p:spPr>
                <a:xfrm>
                  <a:off x="125045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cxnSp>
              <p:nvCxnSpPr>
                <p:cNvPr id="396" name="直線接點 395">
                  <a:extLst>
                    <a:ext uri="{FF2B5EF4-FFF2-40B4-BE49-F238E27FC236}">
                      <a16:creationId xmlns:a16="http://schemas.microsoft.com/office/drawing/2014/main" id="{07E21D00-27E5-A72A-6748-2DB794C4B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直線接點 396">
                  <a:extLst>
                    <a:ext uri="{FF2B5EF4-FFF2-40B4-BE49-F238E27FC236}">
                      <a16:creationId xmlns:a16="http://schemas.microsoft.com/office/drawing/2014/main" id="{30B92F92-187F-7597-CFBD-7F8B0B66C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213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直線接點 397">
                  <a:extLst>
                    <a:ext uri="{FF2B5EF4-FFF2-40B4-BE49-F238E27FC236}">
                      <a16:creationId xmlns:a16="http://schemas.microsoft.com/office/drawing/2014/main" id="{A9A38DBE-C86A-9F2C-9CBE-704F6B7E1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20" y="34810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直線接點 398">
                  <a:extLst>
                    <a:ext uri="{FF2B5EF4-FFF2-40B4-BE49-F238E27FC236}">
                      <a16:creationId xmlns:a16="http://schemas.microsoft.com/office/drawing/2014/main" id="{95097F54-C05D-A2E4-DF1D-49059DBF9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27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直線接點 399">
                  <a:extLst>
                    <a:ext uri="{FF2B5EF4-FFF2-40B4-BE49-F238E27FC236}">
                      <a16:creationId xmlns:a16="http://schemas.microsoft.com/office/drawing/2014/main" id="{AA4299D6-4D4F-BD00-489E-3B060707C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1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直線接點 400">
                  <a:extLst>
                    <a:ext uri="{FF2B5EF4-FFF2-40B4-BE49-F238E27FC236}">
                      <a16:creationId xmlns:a16="http://schemas.microsoft.com/office/drawing/2014/main" id="{134B2408-5C14-15CC-CC50-A30DECF93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29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線接點 401">
                  <a:extLst>
                    <a:ext uri="{FF2B5EF4-FFF2-40B4-BE49-F238E27FC236}">
                      <a16:creationId xmlns:a16="http://schemas.microsoft.com/office/drawing/2014/main" id="{40732999-6AF4-6D17-801F-006733C60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3032" y="34733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直線接點 402">
                  <a:extLst>
                    <a:ext uri="{FF2B5EF4-FFF2-40B4-BE49-F238E27FC236}">
                      <a16:creationId xmlns:a16="http://schemas.microsoft.com/office/drawing/2014/main" id="{C8AFFD37-9196-41EC-04CD-8181E68E0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直線接點 403">
                  <a:extLst>
                    <a:ext uri="{FF2B5EF4-FFF2-40B4-BE49-F238E27FC236}">
                      <a16:creationId xmlns:a16="http://schemas.microsoft.com/office/drawing/2014/main" id="{A241205A-1E24-96D6-31F4-92D93744A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51244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直線接點 404">
                  <a:extLst>
                    <a:ext uri="{FF2B5EF4-FFF2-40B4-BE49-F238E27FC236}">
                      <a16:creationId xmlns:a16="http://schemas.microsoft.com/office/drawing/2014/main" id="{590A162A-B237-24DD-0B87-382FCDEC6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9009" y="517931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直線接點 405">
                  <a:extLst>
                    <a:ext uri="{FF2B5EF4-FFF2-40B4-BE49-F238E27FC236}">
                      <a16:creationId xmlns:a16="http://schemas.microsoft.com/office/drawing/2014/main" id="{E0DE1600-93D6-7ACB-8512-06CB35CAC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0409" y="514386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直線接點 406">
                  <a:extLst>
                    <a:ext uri="{FF2B5EF4-FFF2-40B4-BE49-F238E27FC236}">
                      <a16:creationId xmlns:a16="http://schemas.microsoft.com/office/drawing/2014/main" id="{F0EE68C9-32BB-0CF1-5408-6414F17FE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1496" y="508813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直線接點 407">
                  <a:extLst>
                    <a:ext uri="{FF2B5EF4-FFF2-40B4-BE49-F238E27FC236}">
                      <a16:creationId xmlns:a16="http://schemas.microsoft.com/office/drawing/2014/main" id="{F03524AA-D183-2321-2E9E-489D593D1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0" y="51438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直線接點 408">
                  <a:extLst>
                    <a:ext uri="{FF2B5EF4-FFF2-40B4-BE49-F238E27FC236}">
                      <a16:creationId xmlns:a16="http://schemas.microsoft.com/office/drawing/2014/main" id="{52754C49-7AA3-D2CB-6DF2-FF11942F9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0036" y="514384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直線接點 409">
                  <a:extLst>
                    <a:ext uri="{FF2B5EF4-FFF2-40B4-BE49-F238E27FC236}">
                      <a16:creationId xmlns:a16="http://schemas.microsoft.com/office/drawing/2014/main" id="{F7192B62-50CE-0F4F-DE01-04C80E517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6848" y="52241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直線接點 410">
                  <a:extLst>
                    <a:ext uri="{FF2B5EF4-FFF2-40B4-BE49-F238E27FC236}">
                      <a16:creationId xmlns:a16="http://schemas.microsoft.com/office/drawing/2014/main" id="{3233EE33-4D30-DF65-2CB3-812BB2E2B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51626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2" name="群組 411">
                <a:extLst>
                  <a:ext uri="{FF2B5EF4-FFF2-40B4-BE49-F238E27FC236}">
                    <a16:creationId xmlns:a16="http://schemas.microsoft.com/office/drawing/2014/main" id="{22DFB02D-160F-97EB-BAF0-BD4B4C55B9C1}"/>
                  </a:ext>
                </a:extLst>
              </p:cNvPr>
              <p:cNvGrpSpPr/>
              <p:nvPr/>
            </p:nvGrpSpPr>
            <p:grpSpPr>
              <a:xfrm>
                <a:off x="828044" y="4913186"/>
                <a:ext cx="9226309" cy="1146545"/>
                <a:chOff x="828044" y="344558"/>
                <a:chExt cx="9226309" cy="1146545"/>
              </a:xfrm>
            </p:grpSpPr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AC115C06-6E2F-198C-A50D-9523865A11E9}"/>
                    </a:ext>
                  </a:extLst>
                </p:cNvPr>
                <p:cNvSpPr/>
                <p:nvPr/>
              </p:nvSpPr>
              <p:spPr>
                <a:xfrm>
                  <a:off x="9261873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414" name="直線接點 413">
                  <a:extLst>
                    <a:ext uri="{FF2B5EF4-FFF2-40B4-BE49-F238E27FC236}">
                      <a16:creationId xmlns:a16="http://schemas.microsoft.com/office/drawing/2014/main" id="{0BD5971C-0398-BD8F-E27F-DD23D864E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571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直線接點 414">
                  <a:extLst>
                    <a:ext uri="{FF2B5EF4-FFF2-40B4-BE49-F238E27FC236}">
                      <a16:creationId xmlns:a16="http://schemas.microsoft.com/office/drawing/2014/main" id="{4037B74A-172C-D763-505C-1E64CF2F2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195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文字方塊 415">
                  <a:extLst>
                    <a:ext uri="{FF2B5EF4-FFF2-40B4-BE49-F238E27FC236}">
                      <a16:creationId xmlns:a16="http://schemas.microsoft.com/office/drawing/2014/main" id="{B91687D8-A389-4A57-ABC3-CB8312CB84B8}"/>
                    </a:ext>
                  </a:extLst>
                </p:cNvPr>
                <p:cNvSpPr txBox="1"/>
                <p:nvPr/>
              </p:nvSpPr>
              <p:spPr>
                <a:xfrm>
                  <a:off x="928804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17" name="文字方塊 416">
                  <a:extLst>
                    <a:ext uri="{FF2B5EF4-FFF2-40B4-BE49-F238E27FC236}">
                      <a16:creationId xmlns:a16="http://schemas.microsoft.com/office/drawing/2014/main" id="{391B905D-A550-8728-2BA0-29A6C48FB357}"/>
                    </a:ext>
                  </a:extLst>
                </p:cNvPr>
                <p:cNvSpPr txBox="1"/>
                <p:nvPr/>
              </p:nvSpPr>
              <p:spPr>
                <a:xfrm>
                  <a:off x="968428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C44A1C14-2BEE-2227-5FAC-928C66BEDC33}"/>
                    </a:ext>
                  </a:extLst>
                </p:cNvPr>
                <p:cNvSpPr/>
                <p:nvPr/>
              </p:nvSpPr>
              <p:spPr>
                <a:xfrm>
                  <a:off x="444607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19" name="直線接點 418">
                  <a:extLst>
                    <a:ext uri="{FF2B5EF4-FFF2-40B4-BE49-F238E27FC236}">
                      <a16:creationId xmlns:a16="http://schemas.microsoft.com/office/drawing/2014/main" id="{7DAE3767-0DF4-7913-587C-C48460F47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991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線接點 419">
                  <a:extLst>
                    <a:ext uri="{FF2B5EF4-FFF2-40B4-BE49-F238E27FC236}">
                      <a16:creationId xmlns:a16="http://schemas.microsoft.com/office/drawing/2014/main" id="{D1BE8908-AA30-F788-E125-5A38FDB8F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1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1" name="文字方塊 420">
                  <a:extLst>
                    <a:ext uri="{FF2B5EF4-FFF2-40B4-BE49-F238E27FC236}">
                      <a16:creationId xmlns:a16="http://schemas.microsoft.com/office/drawing/2014/main" id="{D82D8256-E6E7-BE45-C6EA-2CA1346F857D}"/>
                    </a:ext>
                  </a:extLst>
                </p:cNvPr>
                <p:cNvSpPr txBox="1"/>
                <p:nvPr/>
              </p:nvSpPr>
              <p:spPr>
                <a:xfrm>
                  <a:off x="447224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22" name="文字方塊 421">
                  <a:extLst>
                    <a:ext uri="{FF2B5EF4-FFF2-40B4-BE49-F238E27FC236}">
                      <a16:creationId xmlns:a16="http://schemas.microsoft.com/office/drawing/2014/main" id="{C99039AF-7045-61DF-C0F7-E5D8822D9F64}"/>
                    </a:ext>
                  </a:extLst>
                </p:cNvPr>
                <p:cNvSpPr txBox="1"/>
                <p:nvPr/>
              </p:nvSpPr>
              <p:spPr>
                <a:xfrm>
                  <a:off x="48684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58E534D4-F9EC-BAF0-5BF0-7C3F82D87E5C}"/>
                    </a:ext>
                  </a:extLst>
                </p:cNvPr>
                <p:cNvSpPr/>
                <p:nvPr/>
              </p:nvSpPr>
              <p:spPr>
                <a:xfrm>
                  <a:off x="2034257" y="85102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24" name="直線接點 423">
                  <a:extLst>
                    <a:ext uri="{FF2B5EF4-FFF2-40B4-BE49-F238E27FC236}">
                      <a16:creationId xmlns:a16="http://schemas.microsoft.com/office/drawing/2014/main" id="{7B0612BC-D014-9B6D-D13D-D043A87AE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810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直線接點 424">
                  <a:extLst>
                    <a:ext uri="{FF2B5EF4-FFF2-40B4-BE49-F238E27FC236}">
                      <a16:creationId xmlns:a16="http://schemas.microsoft.com/office/drawing/2014/main" id="{A2E2FFEA-A33E-0058-BACE-832B81B46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34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文字方塊 425">
                  <a:extLst>
                    <a:ext uri="{FF2B5EF4-FFF2-40B4-BE49-F238E27FC236}">
                      <a16:creationId xmlns:a16="http://schemas.microsoft.com/office/drawing/2014/main" id="{F04775A9-E896-7C6E-F29F-D912CE204C07}"/>
                    </a:ext>
                  </a:extLst>
                </p:cNvPr>
                <p:cNvSpPr txBox="1"/>
                <p:nvPr/>
              </p:nvSpPr>
              <p:spPr>
                <a:xfrm>
                  <a:off x="206042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27" name="文字方塊 426">
                  <a:extLst>
                    <a:ext uri="{FF2B5EF4-FFF2-40B4-BE49-F238E27FC236}">
                      <a16:creationId xmlns:a16="http://schemas.microsoft.com/office/drawing/2014/main" id="{31E64909-024E-4190-9A88-EEB7D1306D88}"/>
                    </a:ext>
                  </a:extLst>
                </p:cNvPr>
                <p:cNvSpPr txBox="1"/>
                <p:nvPr/>
              </p:nvSpPr>
              <p:spPr>
                <a:xfrm>
                  <a:off x="245666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8CAE747F-BD96-4935-3403-F72DE78E21A8}"/>
                    </a:ext>
                  </a:extLst>
                </p:cNvPr>
                <p:cNvSpPr/>
                <p:nvPr/>
              </p:nvSpPr>
              <p:spPr>
                <a:xfrm>
                  <a:off x="324521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29" name="直線接點 428">
                  <a:extLst>
                    <a:ext uri="{FF2B5EF4-FFF2-40B4-BE49-F238E27FC236}">
                      <a16:creationId xmlns:a16="http://schemas.microsoft.com/office/drawing/2014/main" id="{C02AD739-47FA-AD41-1483-22D533CD5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90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直線接點 429">
                  <a:extLst>
                    <a:ext uri="{FF2B5EF4-FFF2-40B4-BE49-F238E27FC236}">
                      <a16:creationId xmlns:a16="http://schemas.microsoft.com/office/drawing/2014/main" id="{20E8D832-F332-CC25-0DE2-56E285C2F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529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1" name="文字方塊 430">
                  <a:extLst>
                    <a:ext uri="{FF2B5EF4-FFF2-40B4-BE49-F238E27FC236}">
                      <a16:creationId xmlns:a16="http://schemas.microsoft.com/office/drawing/2014/main" id="{FD104CB7-0106-8907-49A7-0C8B2C17F6B6}"/>
                    </a:ext>
                  </a:extLst>
                </p:cNvPr>
                <p:cNvSpPr txBox="1"/>
                <p:nvPr/>
              </p:nvSpPr>
              <p:spPr>
                <a:xfrm>
                  <a:off x="32713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32" name="文字方塊 431">
                  <a:extLst>
                    <a:ext uri="{FF2B5EF4-FFF2-40B4-BE49-F238E27FC236}">
                      <a16:creationId xmlns:a16="http://schemas.microsoft.com/office/drawing/2014/main" id="{9A8EC1BE-A736-A0D9-9DF1-1D182E24BBAA}"/>
                    </a:ext>
                  </a:extLst>
                </p:cNvPr>
                <p:cNvSpPr txBox="1"/>
                <p:nvPr/>
              </p:nvSpPr>
              <p:spPr>
                <a:xfrm>
                  <a:off x="366762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E5729C4E-947A-2EBD-615B-BFBC33130B98}"/>
                    </a:ext>
                  </a:extLst>
                </p:cNvPr>
                <p:cNvSpPr/>
                <p:nvPr/>
              </p:nvSpPr>
              <p:spPr>
                <a:xfrm>
                  <a:off x="5650978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34" name="直線接點 433">
                  <a:extLst>
                    <a:ext uri="{FF2B5EF4-FFF2-40B4-BE49-F238E27FC236}">
                      <a16:creationId xmlns:a16="http://schemas.microsoft.com/office/drawing/2014/main" id="{3F4F2A83-4352-CB2E-147E-2A878E56F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482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直線接點 434">
                  <a:extLst>
                    <a:ext uri="{FF2B5EF4-FFF2-40B4-BE49-F238E27FC236}">
                      <a16:creationId xmlns:a16="http://schemas.microsoft.com/office/drawing/2014/main" id="{59725E26-FDE6-F1A5-7736-0342E047C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106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文字方塊 435">
                  <a:extLst>
                    <a:ext uri="{FF2B5EF4-FFF2-40B4-BE49-F238E27FC236}">
                      <a16:creationId xmlns:a16="http://schemas.microsoft.com/office/drawing/2014/main" id="{9CFECD6C-3CE0-F76F-68B6-EFEE1BEB2444}"/>
                    </a:ext>
                  </a:extLst>
                </p:cNvPr>
                <p:cNvSpPr txBox="1"/>
                <p:nvPr/>
              </p:nvSpPr>
              <p:spPr>
                <a:xfrm>
                  <a:off x="567714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37" name="文字方塊 436">
                  <a:extLst>
                    <a:ext uri="{FF2B5EF4-FFF2-40B4-BE49-F238E27FC236}">
                      <a16:creationId xmlns:a16="http://schemas.microsoft.com/office/drawing/2014/main" id="{697E6470-F031-808C-EFC0-EB2730BA00DC}"/>
                    </a:ext>
                  </a:extLst>
                </p:cNvPr>
                <p:cNvSpPr txBox="1"/>
                <p:nvPr/>
              </p:nvSpPr>
              <p:spPr>
                <a:xfrm>
                  <a:off x="607338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D892DE60-BEAA-485D-574F-804CC89FA09A}"/>
                    </a:ext>
                  </a:extLst>
                </p:cNvPr>
                <p:cNvSpPr/>
                <p:nvPr/>
              </p:nvSpPr>
              <p:spPr>
                <a:xfrm>
                  <a:off x="6852066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439" name="直線接點 438">
                  <a:extLst>
                    <a:ext uri="{FF2B5EF4-FFF2-40B4-BE49-F238E27FC236}">
                      <a16:creationId xmlns:a16="http://schemas.microsoft.com/office/drawing/2014/main" id="{24C21ED3-BD9E-379B-6E1C-9D0630D44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590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直線接點 439">
                  <a:extLst>
                    <a:ext uri="{FF2B5EF4-FFF2-40B4-BE49-F238E27FC236}">
                      <a16:creationId xmlns:a16="http://schemas.microsoft.com/office/drawing/2014/main" id="{BEF68EFE-2D96-BEF8-9522-E5A3C7072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214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1" name="文字方塊 440">
                  <a:extLst>
                    <a:ext uri="{FF2B5EF4-FFF2-40B4-BE49-F238E27FC236}">
                      <a16:creationId xmlns:a16="http://schemas.microsoft.com/office/drawing/2014/main" id="{7044FBA0-30C7-5EDC-DF1C-F9A4A3904E64}"/>
                    </a:ext>
                  </a:extLst>
                </p:cNvPr>
                <p:cNvSpPr txBox="1"/>
                <p:nvPr/>
              </p:nvSpPr>
              <p:spPr>
                <a:xfrm>
                  <a:off x="687823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42" name="文字方塊 441">
                  <a:extLst>
                    <a:ext uri="{FF2B5EF4-FFF2-40B4-BE49-F238E27FC236}">
                      <a16:creationId xmlns:a16="http://schemas.microsoft.com/office/drawing/2014/main" id="{6494AFB7-EDCB-7ED4-CA1E-34B2ACCBD5B0}"/>
                    </a:ext>
                  </a:extLst>
                </p:cNvPr>
                <p:cNvSpPr txBox="1"/>
                <p:nvPr/>
              </p:nvSpPr>
              <p:spPr>
                <a:xfrm>
                  <a:off x="727447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C38D335B-83DB-CD36-1C7D-D9F5FEE0793B}"/>
                    </a:ext>
                  </a:extLst>
                </p:cNvPr>
                <p:cNvSpPr/>
                <p:nvPr/>
              </p:nvSpPr>
              <p:spPr>
                <a:xfrm>
                  <a:off x="8056969" y="85025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4" name="直線接點 443">
                  <a:extLst>
                    <a:ext uri="{FF2B5EF4-FFF2-40B4-BE49-F238E27FC236}">
                      <a16:creationId xmlns:a16="http://schemas.microsoft.com/office/drawing/2014/main" id="{725B26D0-E819-CE71-D663-3024EFB22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081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直線接點 444">
                  <a:extLst>
                    <a:ext uri="{FF2B5EF4-FFF2-40B4-BE49-F238E27FC236}">
                      <a16:creationId xmlns:a16="http://schemas.microsoft.com/office/drawing/2014/main" id="{4DA9B95C-99E6-A2E8-ECF9-724E4DB7A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705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文字方塊 445">
                  <a:extLst>
                    <a:ext uri="{FF2B5EF4-FFF2-40B4-BE49-F238E27FC236}">
                      <a16:creationId xmlns:a16="http://schemas.microsoft.com/office/drawing/2014/main" id="{A0779B72-2715-A7D7-2B75-1236AA1CD759}"/>
                    </a:ext>
                  </a:extLst>
                </p:cNvPr>
                <p:cNvSpPr txBox="1"/>
                <p:nvPr/>
              </p:nvSpPr>
              <p:spPr>
                <a:xfrm>
                  <a:off x="808313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47" name="文字方塊 446">
                  <a:extLst>
                    <a:ext uri="{FF2B5EF4-FFF2-40B4-BE49-F238E27FC236}">
                      <a16:creationId xmlns:a16="http://schemas.microsoft.com/office/drawing/2014/main" id="{36234AFC-6D4C-EE61-2A81-DB10FCE6CCE6}"/>
                    </a:ext>
                  </a:extLst>
                </p:cNvPr>
                <p:cNvSpPr txBox="1"/>
                <p:nvPr/>
              </p:nvSpPr>
              <p:spPr>
                <a:xfrm>
                  <a:off x="847937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4D11FED4-724B-8D26-6C57-BDA8796B6013}"/>
                    </a:ext>
                  </a:extLst>
                </p:cNvPr>
                <p:cNvSpPr/>
                <p:nvPr/>
              </p:nvSpPr>
              <p:spPr>
                <a:xfrm>
                  <a:off x="82804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9" name="直線接點 448">
                  <a:extLst>
                    <a:ext uri="{FF2B5EF4-FFF2-40B4-BE49-F238E27FC236}">
                      <a16:creationId xmlns:a16="http://schemas.microsoft.com/office/drawing/2014/main" id="{D79B1A87-4ACF-9A1F-F651-211A508F0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88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直線接點 449">
                  <a:extLst>
                    <a:ext uri="{FF2B5EF4-FFF2-40B4-BE49-F238E27FC236}">
                      <a16:creationId xmlns:a16="http://schemas.microsoft.com/office/drawing/2014/main" id="{8BFE24EA-5872-D730-AE1E-9207B4AEA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812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1" name="文字方塊 450">
                  <a:extLst>
                    <a:ext uri="{FF2B5EF4-FFF2-40B4-BE49-F238E27FC236}">
                      <a16:creationId xmlns:a16="http://schemas.microsoft.com/office/drawing/2014/main" id="{2F2354E6-AED6-257A-7FC2-F6A9D629EC32}"/>
                    </a:ext>
                  </a:extLst>
                </p:cNvPr>
                <p:cNvSpPr txBox="1"/>
                <p:nvPr/>
              </p:nvSpPr>
              <p:spPr>
                <a:xfrm>
                  <a:off x="85421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52" name="文字方塊 451">
                  <a:extLst>
                    <a:ext uri="{FF2B5EF4-FFF2-40B4-BE49-F238E27FC236}">
                      <a16:creationId xmlns:a16="http://schemas.microsoft.com/office/drawing/2014/main" id="{8347401E-22EB-C6CC-A1BD-FEBA72575B48}"/>
                    </a:ext>
                  </a:extLst>
                </p:cNvPr>
                <p:cNvSpPr txBox="1"/>
                <p:nvPr/>
              </p:nvSpPr>
              <p:spPr>
                <a:xfrm>
                  <a:off x="125045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cxnSp>
              <p:nvCxnSpPr>
                <p:cNvPr id="453" name="直線接點 452">
                  <a:extLst>
                    <a:ext uri="{FF2B5EF4-FFF2-40B4-BE49-F238E27FC236}">
                      <a16:creationId xmlns:a16="http://schemas.microsoft.com/office/drawing/2014/main" id="{74A42FF5-E2C3-2B80-F5D5-D166A94ED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直線接點 453">
                  <a:extLst>
                    <a:ext uri="{FF2B5EF4-FFF2-40B4-BE49-F238E27FC236}">
                      <a16:creationId xmlns:a16="http://schemas.microsoft.com/office/drawing/2014/main" id="{1DA7CEBF-BA42-BBD3-3CC1-F838B8F3F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213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直線接點 454">
                  <a:extLst>
                    <a:ext uri="{FF2B5EF4-FFF2-40B4-BE49-F238E27FC236}">
                      <a16:creationId xmlns:a16="http://schemas.microsoft.com/office/drawing/2014/main" id="{CBBF0125-CB94-1AE7-2A64-A3768D02E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20" y="34810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直線接點 455">
                  <a:extLst>
                    <a:ext uri="{FF2B5EF4-FFF2-40B4-BE49-F238E27FC236}">
                      <a16:creationId xmlns:a16="http://schemas.microsoft.com/office/drawing/2014/main" id="{B12B9D8E-0578-E465-CBD8-486A57319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27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直線接點 456">
                  <a:extLst>
                    <a:ext uri="{FF2B5EF4-FFF2-40B4-BE49-F238E27FC236}">
                      <a16:creationId xmlns:a16="http://schemas.microsoft.com/office/drawing/2014/main" id="{3A1B3C72-2B4D-6D5C-3560-65B0D0D32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1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直線接點 457">
                  <a:extLst>
                    <a:ext uri="{FF2B5EF4-FFF2-40B4-BE49-F238E27FC236}">
                      <a16:creationId xmlns:a16="http://schemas.microsoft.com/office/drawing/2014/main" id="{6585EF15-EEE7-9B22-4D07-8D6BA9D36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29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直線接點 458">
                  <a:extLst>
                    <a:ext uri="{FF2B5EF4-FFF2-40B4-BE49-F238E27FC236}">
                      <a16:creationId xmlns:a16="http://schemas.microsoft.com/office/drawing/2014/main" id="{EC715208-9DA2-5E2D-E309-FF93952BD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3032" y="34733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線接點 459">
                  <a:extLst>
                    <a:ext uri="{FF2B5EF4-FFF2-40B4-BE49-F238E27FC236}">
                      <a16:creationId xmlns:a16="http://schemas.microsoft.com/office/drawing/2014/main" id="{98CDB8A5-132B-4DF3-0A8B-FDB62FC2D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線接點 460">
                  <a:extLst>
                    <a:ext uri="{FF2B5EF4-FFF2-40B4-BE49-F238E27FC236}">
                      <a16:creationId xmlns:a16="http://schemas.microsoft.com/office/drawing/2014/main" id="{C862BEA6-FF0B-8355-D490-E9293AEC7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51244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直線接點 461">
                  <a:extLst>
                    <a:ext uri="{FF2B5EF4-FFF2-40B4-BE49-F238E27FC236}">
                      <a16:creationId xmlns:a16="http://schemas.microsoft.com/office/drawing/2014/main" id="{105A7A66-CAAD-AC66-D0A7-BABDA71C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9009" y="517931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直線接點 462">
                  <a:extLst>
                    <a:ext uri="{FF2B5EF4-FFF2-40B4-BE49-F238E27FC236}">
                      <a16:creationId xmlns:a16="http://schemas.microsoft.com/office/drawing/2014/main" id="{FD571DCF-E09A-46E4-C8C2-FA6CD4709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0409" y="514386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直線接點 463">
                  <a:extLst>
                    <a:ext uri="{FF2B5EF4-FFF2-40B4-BE49-F238E27FC236}">
                      <a16:creationId xmlns:a16="http://schemas.microsoft.com/office/drawing/2014/main" id="{D58BC4A0-4F25-40E7-DD47-F4239BDE4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1496" y="508813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直線接點 464">
                  <a:extLst>
                    <a:ext uri="{FF2B5EF4-FFF2-40B4-BE49-F238E27FC236}">
                      <a16:creationId xmlns:a16="http://schemas.microsoft.com/office/drawing/2014/main" id="{2570B040-8942-CAE5-A966-B44713356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0" y="51438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線接點 465">
                  <a:extLst>
                    <a:ext uri="{FF2B5EF4-FFF2-40B4-BE49-F238E27FC236}">
                      <a16:creationId xmlns:a16="http://schemas.microsoft.com/office/drawing/2014/main" id="{FE06D296-FAB9-7383-E3B3-9F2A68D13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0036" y="514384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線接點 466">
                  <a:extLst>
                    <a:ext uri="{FF2B5EF4-FFF2-40B4-BE49-F238E27FC236}">
                      <a16:creationId xmlns:a16="http://schemas.microsoft.com/office/drawing/2014/main" id="{7CD475DC-D50B-2268-F551-FAD1092E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6848" y="52241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線接點 467">
                  <a:extLst>
                    <a:ext uri="{FF2B5EF4-FFF2-40B4-BE49-F238E27FC236}">
                      <a16:creationId xmlns:a16="http://schemas.microsoft.com/office/drawing/2014/main" id="{8DFEEA40-0B46-1CC2-4BD4-2A97F2EFE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51626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9" name="群組 468">
                <a:extLst>
                  <a:ext uri="{FF2B5EF4-FFF2-40B4-BE49-F238E27FC236}">
                    <a16:creationId xmlns:a16="http://schemas.microsoft.com/office/drawing/2014/main" id="{7525B158-3D21-9EDC-8809-1B186E979265}"/>
                  </a:ext>
                </a:extLst>
              </p:cNvPr>
              <p:cNvGrpSpPr/>
              <p:nvPr/>
            </p:nvGrpSpPr>
            <p:grpSpPr>
              <a:xfrm>
                <a:off x="828044" y="3770011"/>
                <a:ext cx="9226309" cy="1146545"/>
                <a:chOff x="828044" y="344558"/>
                <a:chExt cx="9226309" cy="1146545"/>
              </a:xfrm>
            </p:grpSpPr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968C01C3-4F10-29C6-7AD1-23F7FF8E80E4}"/>
                    </a:ext>
                  </a:extLst>
                </p:cNvPr>
                <p:cNvSpPr/>
                <p:nvPr/>
              </p:nvSpPr>
              <p:spPr>
                <a:xfrm>
                  <a:off x="9261873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1" name="直線接點 470">
                  <a:extLst>
                    <a:ext uri="{FF2B5EF4-FFF2-40B4-BE49-F238E27FC236}">
                      <a16:creationId xmlns:a16="http://schemas.microsoft.com/office/drawing/2014/main" id="{A560A093-8647-2C31-826B-D40446934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571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直線接點 471">
                  <a:extLst>
                    <a:ext uri="{FF2B5EF4-FFF2-40B4-BE49-F238E27FC236}">
                      <a16:creationId xmlns:a16="http://schemas.microsoft.com/office/drawing/2014/main" id="{1BDF3882-1E71-00D7-F2A7-3DDEB60E0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195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3" name="文字方塊 472">
                  <a:extLst>
                    <a:ext uri="{FF2B5EF4-FFF2-40B4-BE49-F238E27FC236}">
                      <a16:creationId xmlns:a16="http://schemas.microsoft.com/office/drawing/2014/main" id="{D865C32E-5451-91B6-64B7-C2BE4BF3C15D}"/>
                    </a:ext>
                  </a:extLst>
                </p:cNvPr>
                <p:cNvSpPr txBox="1"/>
                <p:nvPr/>
              </p:nvSpPr>
              <p:spPr>
                <a:xfrm>
                  <a:off x="928804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74" name="文字方塊 473">
                  <a:extLst>
                    <a:ext uri="{FF2B5EF4-FFF2-40B4-BE49-F238E27FC236}">
                      <a16:creationId xmlns:a16="http://schemas.microsoft.com/office/drawing/2014/main" id="{44A7B6A7-B313-345E-B36A-5923F8A2B112}"/>
                    </a:ext>
                  </a:extLst>
                </p:cNvPr>
                <p:cNvSpPr txBox="1"/>
                <p:nvPr/>
              </p:nvSpPr>
              <p:spPr>
                <a:xfrm>
                  <a:off x="968428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5D8CBD70-3D5A-6B69-E851-7821B6ED7943}"/>
                    </a:ext>
                  </a:extLst>
                </p:cNvPr>
                <p:cNvSpPr/>
                <p:nvPr/>
              </p:nvSpPr>
              <p:spPr>
                <a:xfrm>
                  <a:off x="444607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6" name="直線接點 475">
                  <a:extLst>
                    <a:ext uri="{FF2B5EF4-FFF2-40B4-BE49-F238E27FC236}">
                      <a16:creationId xmlns:a16="http://schemas.microsoft.com/office/drawing/2014/main" id="{91CF7DCC-CF58-C651-602D-200EFE2F7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991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直線接點 476">
                  <a:extLst>
                    <a:ext uri="{FF2B5EF4-FFF2-40B4-BE49-F238E27FC236}">
                      <a16:creationId xmlns:a16="http://schemas.microsoft.com/office/drawing/2014/main" id="{6DDA6BDD-FD74-1BA7-EB76-E41CCB64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1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文字方塊 477">
                  <a:extLst>
                    <a:ext uri="{FF2B5EF4-FFF2-40B4-BE49-F238E27FC236}">
                      <a16:creationId xmlns:a16="http://schemas.microsoft.com/office/drawing/2014/main" id="{CC297B67-FAAF-6586-AF0B-C4DCD97690D4}"/>
                    </a:ext>
                  </a:extLst>
                </p:cNvPr>
                <p:cNvSpPr txBox="1"/>
                <p:nvPr/>
              </p:nvSpPr>
              <p:spPr>
                <a:xfrm>
                  <a:off x="447224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79" name="文字方塊 478">
                  <a:extLst>
                    <a:ext uri="{FF2B5EF4-FFF2-40B4-BE49-F238E27FC236}">
                      <a16:creationId xmlns:a16="http://schemas.microsoft.com/office/drawing/2014/main" id="{02F01513-F67E-172B-D699-525B7170218F}"/>
                    </a:ext>
                  </a:extLst>
                </p:cNvPr>
                <p:cNvSpPr txBox="1"/>
                <p:nvPr/>
              </p:nvSpPr>
              <p:spPr>
                <a:xfrm>
                  <a:off x="48684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0AFC38C9-5D2F-F452-379F-955652249E09}"/>
                    </a:ext>
                  </a:extLst>
                </p:cNvPr>
                <p:cNvSpPr/>
                <p:nvPr/>
              </p:nvSpPr>
              <p:spPr>
                <a:xfrm>
                  <a:off x="2034257" y="85102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81" name="直線接點 480">
                  <a:extLst>
                    <a:ext uri="{FF2B5EF4-FFF2-40B4-BE49-F238E27FC236}">
                      <a16:creationId xmlns:a16="http://schemas.microsoft.com/office/drawing/2014/main" id="{F51977CD-5AFC-8262-77AF-7AC8F627A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810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直線接點 481">
                  <a:extLst>
                    <a:ext uri="{FF2B5EF4-FFF2-40B4-BE49-F238E27FC236}">
                      <a16:creationId xmlns:a16="http://schemas.microsoft.com/office/drawing/2014/main" id="{EEF706A4-AE04-5AAA-5D0A-DAFCC1E36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34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文字方塊 482">
                  <a:extLst>
                    <a:ext uri="{FF2B5EF4-FFF2-40B4-BE49-F238E27FC236}">
                      <a16:creationId xmlns:a16="http://schemas.microsoft.com/office/drawing/2014/main" id="{EC4C5934-A90C-D07D-F42B-5F6AE1858A31}"/>
                    </a:ext>
                  </a:extLst>
                </p:cNvPr>
                <p:cNvSpPr txBox="1"/>
                <p:nvPr/>
              </p:nvSpPr>
              <p:spPr>
                <a:xfrm>
                  <a:off x="206042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84" name="文字方塊 483">
                  <a:extLst>
                    <a:ext uri="{FF2B5EF4-FFF2-40B4-BE49-F238E27FC236}">
                      <a16:creationId xmlns:a16="http://schemas.microsoft.com/office/drawing/2014/main" id="{0A785EBA-FA91-F878-04A2-FBFD27C646E9}"/>
                    </a:ext>
                  </a:extLst>
                </p:cNvPr>
                <p:cNvSpPr txBox="1"/>
                <p:nvPr/>
              </p:nvSpPr>
              <p:spPr>
                <a:xfrm>
                  <a:off x="245666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3FAA7C59-5F8E-0768-8BDC-7B31D584E68C}"/>
                    </a:ext>
                  </a:extLst>
                </p:cNvPr>
                <p:cNvSpPr/>
                <p:nvPr/>
              </p:nvSpPr>
              <p:spPr>
                <a:xfrm>
                  <a:off x="324521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86" name="直線接點 485">
                  <a:extLst>
                    <a:ext uri="{FF2B5EF4-FFF2-40B4-BE49-F238E27FC236}">
                      <a16:creationId xmlns:a16="http://schemas.microsoft.com/office/drawing/2014/main" id="{52130AD0-E348-55D8-67A2-2A3318917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90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線接點 486">
                  <a:extLst>
                    <a:ext uri="{FF2B5EF4-FFF2-40B4-BE49-F238E27FC236}">
                      <a16:creationId xmlns:a16="http://schemas.microsoft.com/office/drawing/2014/main" id="{D96B5147-71FE-E03B-BA05-AD12DC05C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529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8" name="文字方塊 487">
                  <a:extLst>
                    <a:ext uri="{FF2B5EF4-FFF2-40B4-BE49-F238E27FC236}">
                      <a16:creationId xmlns:a16="http://schemas.microsoft.com/office/drawing/2014/main" id="{009D43A4-3B98-B1EA-C278-EFDC7788B1D1}"/>
                    </a:ext>
                  </a:extLst>
                </p:cNvPr>
                <p:cNvSpPr txBox="1"/>
                <p:nvPr/>
              </p:nvSpPr>
              <p:spPr>
                <a:xfrm>
                  <a:off x="32713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89" name="文字方塊 488">
                  <a:extLst>
                    <a:ext uri="{FF2B5EF4-FFF2-40B4-BE49-F238E27FC236}">
                      <a16:creationId xmlns:a16="http://schemas.microsoft.com/office/drawing/2014/main" id="{CEA15846-E356-6ADD-4D8C-5152A44DCC25}"/>
                    </a:ext>
                  </a:extLst>
                </p:cNvPr>
                <p:cNvSpPr txBox="1"/>
                <p:nvPr/>
              </p:nvSpPr>
              <p:spPr>
                <a:xfrm>
                  <a:off x="366762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5DA9FEAE-0955-453B-FCFC-C42B993ACB73}"/>
                    </a:ext>
                  </a:extLst>
                </p:cNvPr>
                <p:cNvSpPr/>
                <p:nvPr/>
              </p:nvSpPr>
              <p:spPr>
                <a:xfrm>
                  <a:off x="5650978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1" name="直線接點 490">
                  <a:extLst>
                    <a:ext uri="{FF2B5EF4-FFF2-40B4-BE49-F238E27FC236}">
                      <a16:creationId xmlns:a16="http://schemas.microsoft.com/office/drawing/2014/main" id="{EBFEB0F5-9FC3-3A4B-012C-FBA46DB58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482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直線接點 491">
                  <a:extLst>
                    <a:ext uri="{FF2B5EF4-FFF2-40B4-BE49-F238E27FC236}">
                      <a16:creationId xmlns:a16="http://schemas.microsoft.com/office/drawing/2014/main" id="{B7A6A059-C5BC-A1ED-0C3C-04545D98E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106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字方塊 492">
                  <a:extLst>
                    <a:ext uri="{FF2B5EF4-FFF2-40B4-BE49-F238E27FC236}">
                      <a16:creationId xmlns:a16="http://schemas.microsoft.com/office/drawing/2014/main" id="{CD85D8BD-8897-D6F9-5D6C-A5EC789960AD}"/>
                    </a:ext>
                  </a:extLst>
                </p:cNvPr>
                <p:cNvSpPr txBox="1"/>
                <p:nvPr/>
              </p:nvSpPr>
              <p:spPr>
                <a:xfrm>
                  <a:off x="567714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94" name="文字方塊 493">
                  <a:extLst>
                    <a:ext uri="{FF2B5EF4-FFF2-40B4-BE49-F238E27FC236}">
                      <a16:creationId xmlns:a16="http://schemas.microsoft.com/office/drawing/2014/main" id="{0103DA14-F4A9-6883-25A5-D23465E490E9}"/>
                    </a:ext>
                  </a:extLst>
                </p:cNvPr>
                <p:cNvSpPr txBox="1"/>
                <p:nvPr/>
              </p:nvSpPr>
              <p:spPr>
                <a:xfrm>
                  <a:off x="607338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D86D900D-6DC4-558D-DE13-F1864A2DE9B8}"/>
                    </a:ext>
                  </a:extLst>
                </p:cNvPr>
                <p:cNvSpPr/>
                <p:nvPr/>
              </p:nvSpPr>
              <p:spPr>
                <a:xfrm>
                  <a:off x="6852066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496" name="直線接點 495">
                  <a:extLst>
                    <a:ext uri="{FF2B5EF4-FFF2-40B4-BE49-F238E27FC236}">
                      <a16:creationId xmlns:a16="http://schemas.microsoft.com/office/drawing/2014/main" id="{50C36F39-AFA6-FA81-BC76-BD3519FC4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590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線接點 496">
                  <a:extLst>
                    <a:ext uri="{FF2B5EF4-FFF2-40B4-BE49-F238E27FC236}">
                      <a16:creationId xmlns:a16="http://schemas.microsoft.com/office/drawing/2014/main" id="{D1FB6156-AC3E-1B09-89A8-28B7C478C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214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8" name="文字方塊 497">
                  <a:extLst>
                    <a:ext uri="{FF2B5EF4-FFF2-40B4-BE49-F238E27FC236}">
                      <a16:creationId xmlns:a16="http://schemas.microsoft.com/office/drawing/2014/main" id="{4F8360F1-7D86-00EE-4593-8071F8C825D5}"/>
                    </a:ext>
                  </a:extLst>
                </p:cNvPr>
                <p:cNvSpPr txBox="1"/>
                <p:nvPr/>
              </p:nvSpPr>
              <p:spPr>
                <a:xfrm>
                  <a:off x="687823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499" name="文字方塊 498">
                  <a:extLst>
                    <a:ext uri="{FF2B5EF4-FFF2-40B4-BE49-F238E27FC236}">
                      <a16:creationId xmlns:a16="http://schemas.microsoft.com/office/drawing/2014/main" id="{1584F02A-B979-AF2E-7BC4-F3DED5330CE5}"/>
                    </a:ext>
                  </a:extLst>
                </p:cNvPr>
                <p:cNvSpPr txBox="1"/>
                <p:nvPr/>
              </p:nvSpPr>
              <p:spPr>
                <a:xfrm>
                  <a:off x="727447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1FD5EE7F-F1F6-2AEC-AA6B-21C936668007}"/>
                    </a:ext>
                  </a:extLst>
                </p:cNvPr>
                <p:cNvSpPr/>
                <p:nvPr/>
              </p:nvSpPr>
              <p:spPr>
                <a:xfrm>
                  <a:off x="8056969" y="85025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1" name="直線接點 500">
                  <a:extLst>
                    <a:ext uri="{FF2B5EF4-FFF2-40B4-BE49-F238E27FC236}">
                      <a16:creationId xmlns:a16="http://schemas.microsoft.com/office/drawing/2014/main" id="{5307A07B-532B-9165-2490-7B2A1830E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081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線接點 501">
                  <a:extLst>
                    <a:ext uri="{FF2B5EF4-FFF2-40B4-BE49-F238E27FC236}">
                      <a16:creationId xmlns:a16="http://schemas.microsoft.com/office/drawing/2014/main" id="{22AA513D-5A40-A358-3BD1-1B0FD72E9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705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3" name="文字方塊 502">
                  <a:extLst>
                    <a:ext uri="{FF2B5EF4-FFF2-40B4-BE49-F238E27FC236}">
                      <a16:creationId xmlns:a16="http://schemas.microsoft.com/office/drawing/2014/main" id="{4A608852-16BC-2673-6673-E83978B20297}"/>
                    </a:ext>
                  </a:extLst>
                </p:cNvPr>
                <p:cNvSpPr txBox="1"/>
                <p:nvPr/>
              </p:nvSpPr>
              <p:spPr>
                <a:xfrm>
                  <a:off x="808313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04" name="文字方塊 503">
                  <a:extLst>
                    <a:ext uri="{FF2B5EF4-FFF2-40B4-BE49-F238E27FC236}">
                      <a16:creationId xmlns:a16="http://schemas.microsoft.com/office/drawing/2014/main" id="{E9873305-30C1-9250-06D2-D1CCFEE216BA}"/>
                    </a:ext>
                  </a:extLst>
                </p:cNvPr>
                <p:cNvSpPr txBox="1"/>
                <p:nvPr/>
              </p:nvSpPr>
              <p:spPr>
                <a:xfrm>
                  <a:off x="847937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F2B16526-43EB-37EE-AA65-6553E4A7C22C}"/>
                    </a:ext>
                  </a:extLst>
                </p:cNvPr>
                <p:cNvSpPr/>
                <p:nvPr/>
              </p:nvSpPr>
              <p:spPr>
                <a:xfrm>
                  <a:off x="82804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6" name="直線接點 505">
                  <a:extLst>
                    <a:ext uri="{FF2B5EF4-FFF2-40B4-BE49-F238E27FC236}">
                      <a16:creationId xmlns:a16="http://schemas.microsoft.com/office/drawing/2014/main" id="{4F17F397-E48F-F5A8-2E95-45EA434B8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88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直線接點 506">
                  <a:extLst>
                    <a:ext uri="{FF2B5EF4-FFF2-40B4-BE49-F238E27FC236}">
                      <a16:creationId xmlns:a16="http://schemas.microsoft.com/office/drawing/2014/main" id="{2AE85F93-523D-5017-94A9-06ED99238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812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文字方塊 507">
                  <a:extLst>
                    <a:ext uri="{FF2B5EF4-FFF2-40B4-BE49-F238E27FC236}">
                      <a16:creationId xmlns:a16="http://schemas.microsoft.com/office/drawing/2014/main" id="{1865B762-4F7E-9428-66F6-BF81AF79CEF5}"/>
                    </a:ext>
                  </a:extLst>
                </p:cNvPr>
                <p:cNvSpPr txBox="1"/>
                <p:nvPr/>
              </p:nvSpPr>
              <p:spPr>
                <a:xfrm>
                  <a:off x="85421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09" name="文字方塊 508">
                  <a:extLst>
                    <a:ext uri="{FF2B5EF4-FFF2-40B4-BE49-F238E27FC236}">
                      <a16:creationId xmlns:a16="http://schemas.microsoft.com/office/drawing/2014/main" id="{287D3BFF-D425-4711-2EC2-CA55B19EB1F7}"/>
                    </a:ext>
                  </a:extLst>
                </p:cNvPr>
                <p:cNvSpPr txBox="1"/>
                <p:nvPr/>
              </p:nvSpPr>
              <p:spPr>
                <a:xfrm>
                  <a:off x="125045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cxnSp>
              <p:nvCxnSpPr>
                <p:cNvPr id="510" name="直線接點 509">
                  <a:extLst>
                    <a:ext uri="{FF2B5EF4-FFF2-40B4-BE49-F238E27FC236}">
                      <a16:creationId xmlns:a16="http://schemas.microsoft.com/office/drawing/2014/main" id="{38E8CB07-2E5C-C7ED-03EC-4A78E8D3E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直線接點 510">
                  <a:extLst>
                    <a:ext uri="{FF2B5EF4-FFF2-40B4-BE49-F238E27FC236}">
                      <a16:creationId xmlns:a16="http://schemas.microsoft.com/office/drawing/2014/main" id="{0CD53E71-F323-2347-17C0-3458885EF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213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直線接點 511">
                  <a:extLst>
                    <a:ext uri="{FF2B5EF4-FFF2-40B4-BE49-F238E27FC236}">
                      <a16:creationId xmlns:a16="http://schemas.microsoft.com/office/drawing/2014/main" id="{9B6FFBFE-2DE5-12C7-0994-79A71AE4B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20" y="34810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直線接點 512">
                  <a:extLst>
                    <a:ext uri="{FF2B5EF4-FFF2-40B4-BE49-F238E27FC236}">
                      <a16:creationId xmlns:a16="http://schemas.microsoft.com/office/drawing/2014/main" id="{717150D1-20BA-3798-FE07-54E59DC1D6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27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直線接點 513">
                  <a:extLst>
                    <a:ext uri="{FF2B5EF4-FFF2-40B4-BE49-F238E27FC236}">
                      <a16:creationId xmlns:a16="http://schemas.microsoft.com/office/drawing/2014/main" id="{55AF84B8-0C65-EC79-BAD6-81E392AD8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1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線接點 514">
                  <a:extLst>
                    <a:ext uri="{FF2B5EF4-FFF2-40B4-BE49-F238E27FC236}">
                      <a16:creationId xmlns:a16="http://schemas.microsoft.com/office/drawing/2014/main" id="{E9199AAB-80F9-2CBB-1FB1-845B660D5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29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直線接點 515">
                  <a:extLst>
                    <a:ext uri="{FF2B5EF4-FFF2-40B4-BE49-F238E27FC236}">
                      <a16:creationId xmlns:a16="http://schemas.microsoft.com/office/drawing/2014/main" id="{00E55D62-6E52-5126-4601-033251272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3032" y="34733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線接點 516">
                  <a:extLst>
                    <a:ext uri="{FF2B5EF4-FFF2-40B4-BE49-F238E27FC236}">
                      <a16:creationId xmlns:a16="http://schemas.microsoft.com/office/drawing/2014/main" id="{2FE05934-B52E-DFE5-8231-20B294DF7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線接點 517">
                  <a:extLst>
                    <a:ext uri="{FF2B5EF4-FFF2-40B4-BE49-F238E27FC236}">
                      <a16:creationId xmlns:a16="http://schemas.microsoft.com/office/drawing/2014/main" id="{32A7026E-EF97-1F73-5115-EF2A6C425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51244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線接點 518">
                  <a:extLst>
                    <a:ext uri="{FF2B5EF4-FFF2-40B4-BE49-F238E27FC236}">
                      <a16:creationId xmlns:a16="http://schemas.microsoft.com/office/drawing/2014/main" id="{5DA2BF48-0A33-2F70-8265-6272590C0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9009" y="517931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線接點 519">
                  <a:extLst>
                    <a:ext uri="{FF2B5EF4-FFF2-40B4-BE49-F238E27FC236}">
                      <a16:creationId xmlns:a16="http://schemas.microsoft.com/office/drawing/2014/main" id="{993521C0-306D-D70F-5770-637870CD3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0409" y="514386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線接點 520">
                  <a:extLst>
                    <a:ext uri="{FF2B5EF4-FFF2-40B4-BE49-F238E27FC236}">
                      <a16:creationId xmlns:a16="http://schemas.microsoft.com/office/drawing/2014/main" id="{8155CE94-381D-DA1C-B9C4-81BA13375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1496" y="508813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線接點 521">
                  <a:extLst>
                    <a:ext uri="{FF2B5EF4-FFF2-40B4-BE49-F238E27FC236}">
                      <a16:creationId xmlns:a16="http://schemas.microsoft.com/office/drawing/2014/main" id="{B6A6EDDE-4CA2-0A19-CBDC-C37244914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0" y="51438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線接點 522">
                  <a:extLst>
                    <a:ext uri="{FF2B5EF4-FFF2-40B4-BE49-F238E27FC236}">
                      <a16:creationId xmlns:a16="http://schemas.microsoft.com/office/drawing/2014/main" id="{7FEAB0CA-63AF-D56F-5880-8F4A9D1473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0036" y="514384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直線接點 523">
                  <a:extLst>
                    <a:ext uri="{FF2B5EF4-FFF2-40B4-BE49-F238E27FC236}">
                      <a16:creationId xmlns:a16="http://schemas.microsoft.com/office/drawing/2014/main" id="{9E444416-A38E-9ADB-D7CA-1FE15CBC3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6848" y="52241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直線接點 524">
                  <a:extLst>
                    <a:ext uri="{FF2B5EF4-FFF2-40B4-BE49-F238E27FC236}">
                      <a16:creationId xmlns:a16="http://schemas.microsoft.com/office/drawing/2014/main" id="{E673D351-939B-2616-6CEF-43BB76E4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51626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6" name="群組 525">
                <a:extLst>
                  <a:ext uri="{FF2B5EF4-FFF2-40B4-BE49-F238E27FC236}">
                    <a16:creationId xmlns:a16="http://schemas.microsoft.com/office/drawing/2014/main" id="{991CF309-6B23-9662-58ED-FBABD27E1AF2}"/>
                  </a:ext>
                </a:extLst>
              </p:cNvPr>
              <p:cNvGrpSpPr/>
              <p:nvPr/>
            </p:nvGrpSpPr>
            <p:grpSpPr>
              <a:xfrm>
                <a:off x="828044" y="1476840"/>
                <a:ext cx="9226309" cy="1146545"/>
                <a:chOff x="828044" y="344558"/>
                <a:chExt cx="9226309" cy="1146545"/>
              </a:xfrm>
            </p:grpSpPr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EA5CC3A7-7E2E-C52B-AC54-8DD8461DA666}"/>
                    </a:ext>
                  </a:extLst>
                </p:cNvPr>
                <p:cNvSpPr/>
                <p:nvPr/>
              </p:nvSpPr>
              <p:spPr>
                <a:xfrm>
                  <a:off x="9261873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528" name="直線接點 527">
                  <a:extLst>
                    <a:ext uri="{FF2B5EF4-FFF2-40B4-BE49-F238E27FC236}">
                      <a16:creationId xmlns:a16="http://schemas.microsoft.com/office/drawing/2014/main" id="{7B95BB40-C6F4-C50F-FA1D-E035E55A1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571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線接點 528">
                  <a:extLst>
                    <a:ext uri="{FF2B5EF4-FFF2-40B4-BE49-F238E27FC236}">
                      <a16:creationId xmlns:a16="http://schemas.microsoft.com/office/drawing/2014/main" id="{45A6774E-25D8-4E5D-6463-C8530B2989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1956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文字方塊 529">
                  <a:extLst>
                    <a:ext uri="{FF2B5EF4-FFF2-40B4-BE49-F238E27FC236}">
                      <a16:creationId xmlns:a16="http://schemas.microsoft.com/office/drawing/2014/main" id="{FEB7FF6B-EB1F-75EA-8584-611DE085DE4A}"/>
                    </a:ext>
                  </a:extLst>
                </p:cNvPr>
                <p:cNvSpPr txBox="1"/>
                <p:nvPr/>
              </p:nvSpPr>
              <p:spPr>
                <a:xfrm>
                  <a:off x="928804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31" name="文字方塊 530">
                  <a:extLst>
                    <a:ext uri="{FF2B5EF4-FFF2-40B4-BE49-F238E27FC236}">
                      <a16:creationId xmlns:a16="http://schemas.microsoft.com/office/drawing/2014/main" id="{99EBC113-512F-A8E3-4784-F51310429778}"/>
                    </a:ext>
                  </a:extLst>
                </p:cNvPr>
                <p:cNvSpPr txBox="1"/>
                <p:nvPr/>
              </p:nvSpPr>
              <p:spPr>
                <a:xfrm>
                  <a:off x="9684282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8147BB57-92EA-89DC-A58A-CBAE9DEB58C8}"/>
                    </a:ext>
                  </a:extLst>
                </p:cNvPr>
                <p:cNvSpPr/>
                <p:nvPr/>
              </p:nvSpPr>
              <p:spPr>
                <a:xfrm>
                  <a:off x="444607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33" name="直線接點 532">
                  <a:extLst>
                    <a:ext uri="{FF2B5EF4-FFF2-40B4-BE49-F238E27FC236}">
                      <a16:creationId xmlns:a16="http://schemas.microsoft.com/office/drawing/2014/main" id="{45B3F387-1985-C6E5-D237-DD0036069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991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直線接點 533">
                  <a:extLst>
                    <a:ext uri="{FF2B5EF4-FFF2-40B4-BE49-F238E27FC236}">
                      <a16:creationId xmlns:a16="http://schemas.microsoft.com/office/drawing/2014/main" id="{4934F3F0-6401-4BCE-F13B-605769E95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1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文字方塊 534">
                  <a:extLst>
                    <a:ext uri="{FF2B5EF4-FFF2-40B4-BE49-F238E27FC236}">
                      <a16:creationId xmlns:a16="http://schemas.microsoft.com/office/drawing/2014/main" id="{CDC99FAD-6CE6-D2FE-2C1D-CC44DF2CA7D5}"/>
                    </a:ext>
                  </a:extLst>
                </p:cNvPr>
                <p:cNvSpPr txBox="1"/>
                <p:nvPr/>
              </p:nvSpPr>
              <p:spPr>
                <a:xfrm>
                  <a:off x="447224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36" name="文字方塊 535">
                  <a:extLst>
                    <a:ext uri="{FF2B5EF4-FFF2-40B4-BE49-F238E27FC236}">
                      <a16:creationId xmlns:a16="http://schemas.microsoft.com/office/drawing/2014/main" id="{D7A0644D-C615-3E5E-7CDF-C43E6195ED15}"/>
                    </a:ext>
                  </a:extLst>
                </p:cNvPr>
                <p:cNvSpPr txBox="1"/>
                <p:nvPr/>
              </p:nvSpPr>
              <p:spPr>
                <a:xfrm>
                  <a:off x="48684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D6F75439-A644-9795-EBA0-C87F505DCFD7}"/>
                    </a:ext>
                  </a:extLst>
                </p:cNvPr>
                <p:cNvSpPr/>
                <p:nvPr/>
              </p:nvSpPr>
              <p:spPr>
                <a:xfrm>
                  <a:off x="2034257" y="85102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38" name="直線接點 537">
                  <a:extLst>
                    <a:ext uri="{FF2B5EF4-FFF2-40B4-BE49-F238E27FC236}">
                      <a16:creationId xmlns:a16="http://schemas.microsoft.com/office/drawing/2014/main" id="{07E24095-8477-6015-9DCF-C11B71F05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810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線接點 538">
                  <a:extLst>
                    <a:ext uri="{FF2B5EF4-FFF2-40B4-BE49-F238E27FC236}">
                      <a16:creationId xmlns:a16="http://schemas.microsoft.com/office/drawing/2014/main" id="{16242971-2B53-D13A-0289-1AF8296CE5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4340" y="68136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0" name="文字方塊 539">
                  <a:extLst>
                    <a:ext uri="{FF2B5EF4-FFF2-40B4-BE49-F238E27FC236}">
                      <a16:creationId xmlns:a16="http://schemas.microsoft.com/office/drawing/2014/main" id="{14E964BB-F051-CC7D-36B9-8ABDF2E2C54C}"/>
                    </a:ext>
                  </a:extLst>
                </p:cNvPr>
                <p:cNvSpPr txBox="1"/>
                <p:nvPr/>
              </p:nvSpPr>
              <p:spPr>
                <a:xfrm>
                  <a:off x="206042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41" name="文字方塊 540">
                  <a:extLst>
                    <a:ext uri="{FF2B5EF4-FFF2-40B4-BE49-F238E27FC236}">
                      <a16:creationId xmlns:a16="http://schemas.microsoft.com/office/drawing/2014/main" id="{84511917-8A1F-ACFB-092B-9F03BB2D367D}"/>
                    </a:ext>
                  </a:extLst>
                </p:cNvPr>
                <p:cNvSpPr txBox="1"/>
                <p:nvPr/>
              </p:nvSpPr>
              <p:spPr>
                <a:xfrm>
                  <a:off x="2456666" y="98639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D4924869-F89F-E2D9-382F-AD8EBA40FD8D}"/>
                    </a:ext>
                  </a:extLst>
                </p:cNvPr>
                <p:cNvSpPr/>
                <p:nvPr/>
              </p:nvSpPr>
              <p:spPr>
                <a:xfrm>
                  <a:off x="324521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43" name="直線接點 542">
                  <a:extLst>
                    <a:ext uri="{FF2B5EF4-FFF2-40B4-BE49-F238E27FC236}">
                      <a16:creationId xmlns:a16="http://schemas.microsoft.com/office/drawing/2014/main" id="{A0BA8AE1-94D0-BA70-9641-2241B96E1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905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線接點 543">
                  <a:extLst>
                    <a:ext uri="{FF2B5EF4-FFF2-40B4-BE49-F238E27FC236}">
                      <a16:creationId xmlns:a16="http://schemas.microsoft.com/office/drawing/2014/main" id="{18123578-E91A-15FF-3AA6-42DF727CC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529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5" name="文字方塊 544">
                  <a:extLst>
                    <a:ext uri="{FF2B5EF4-FFF2-40B4-BE49-F238E27FC236}">
                      <a16:creationId xmlns:a16="http://schemas.microsoft.com/office/drawing/2014/main" id="{7C985CCE-CAE0-F1F3-AEF4-6D423D77F0B8}"/>
                    </a:ext>
                  </a:extLst>
                </p:cNvPr>
                <p:cNvSpPr txBox="1"/>
                <p:nvPr/>
              </p:nvSpPr>
              <p:spPr>
                <a:xfrm>
                  <a:off x="327138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46" name="文字方塊 545">
                  <a:extLst>
                    <a:ext uri="{FF2B5EF4-FFF2-40B4-BE49-F238E27FC236}">
                      <a16:creationId xmlns:a16="http://schemas.microsoft.com/office/drawing/2014/main" id="{F4F445DE-CAC1-E033-91D0-9868DDBA7A7F}"/>
                    </a:ext>
                  </a:extLst>
                </p:cNvPr>
                <p:cNvSpPr txBox="1"/>
                <p:nvPr/>
              </p:nvSpPr>
              <p:spPr>
                <a:xfrm>
                  <a:off x="366762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EF7F4A46-4821-4C32-AD4D-296DAC64492B}"/>
                    </a:ext>
                  </a:extLst>
                </p:cNvPr>
                <p:cNvSpPr/>
                <p:nvPr/>
              </p:nvSpPr>
              <p:spPr>
                <a:xfrm>
                  <a:off x="5650978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48" name="直線接點 547">
                  <a:extLst>
                    <a:ext uri="{FF2B5EF4-FFF2-40B4-BE49-F238E27FC236}">
                      <a16:creationId xmlns:a16="http://schemas.microsoft.com/office/drawing/2014/main" id="{1181C350-5734-9904-B94F-09C1C3BB9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482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直線接點 548">
                  <a:extLst>
                    <a:ext uri="{FF2B5EF4-FFF2-40B4-BE49-F238E27FC236}">
                      <a16:creationId xmlns:a16="http://schemas.microsoft.com/office/drawing/2014/main" id="{7F08C472-4C21-A8AA-D7DD-242680403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1061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0" name="文字方塊 549">
                  <a:extLst>
                    <a:ext uri="{FF2B5EF4-FFF2-40B4-BE49-F238E27FC236}">
                      <a16:creationId xmlns:a16="http://schemas.microsoft.com/office/drawing/2014/main" id="{DCA00332-FCAB-A739-19DE-E37ECE9526EB}"/>
                    </a:ext>
                  </a:extLst>
                </p:cNvPr>
                <p:cNvSpPr txBox="1"/>
                <p:nvPr/>
              </p:nvSpPr>
              <p:spPr>
                <a:xfrm>
                  <a:off x="567714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51" name="文字方塊 550">
                  <a:extLst>
                    <a:ext uri="{FF2B5EF4-FFF2-40B4-BE49-F238E27FC236}">
                      <a16:creationId xmlns:a16="http://schemas.microsoft.com/office/drawing/2014/main" id="{1242994F-8413-9D88-79A4-517824716302}"/>
                    </a:ext>
                  </a:extLst>
                </p:cNvPr>
                <p:cNvSpPr txBox="1"/>
                <p:nvPr/>
              </p:nvSpPr>
              <p:spPr>
                <a:xfrm>
                  <a:off x="6073387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8129F873-2DF4-AF10-8E59-5AE391614BDD}"/>
                    </a:ext>
                  </a:extLst>
                </p:cNvPr>
                <p:cNvSpPr/>
                <p:nvPr/>
              </p:nvSpPr>
              <p:spPr>
                <a:xfrm>
                  <a:off x="6852066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553" name="直線接點 552">
                  <a:extLst>
                    <a:ext uri="{FF2B5EF4-FFF2-40B4-BE49-F238E27FC236}">
                      <a16:creationId xmlns:a16="http://schemas.microsoft.com/office/drawing/2014/main" id="{6DDB6BCC-75B0-D0E4-CAEA-4C425196E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590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直線接點 553">
                  <a:extLst>
                    <a:ext uri="{FF2B5EF4-FFF2-40B4-BE49-F238E27FC236}">
                      <a16:creationId xmlns:a16="http://schemas.microsoft.com/office/drawing/2014/main" id="{0F994435-80FA-FB1A-D339-5EFDD9DF6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2149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字方塊 554">
                  <a:extLst>
                    <a:ext uri="{FF2B5EF4-FFF2-40B4-BE49-F238E27FC236}">
                      <a16:creationId xmlns:a16="http://schemas.microsoft.com/office/drawing/2014/main" id="{3787698A-2DD0-3820-4274-0A5EFD5BCEB2}"/>
                    </a:ext>
                  </a:extLst>
                </p:cNvPr>
                <p:cNvSpPr txBox="1"/>
                <p:nvPr/>
              </p:nvSpPr>
              <p:spPr>
                <a:xfrm>
                  <a:off x="687823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56" name="文字方塊 555">
                  <a:extLst>
                    <a:ext uri="{FF2B5EF4-FFF2-40B4-BE49-F238E27FC236}">
                      <a16:creationId xmlns:a16="http://schemas.microsoft.com/office/drawing/2014/main" id="{F9F2B356-91E9-9C68-EBDE-1B3824BFB70E}"/>
                    </a:ext>
                  </a:extLst>
                </p:cNvPr>
                <p:cNvSpPr txBox="1"/>
                <p:nvPr/>
              </p:nvSpPr>
              <p:spPr>
                <a:xfrm>
                  <a:off x="7274475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D963EE6E-925F-B8DB-4DFB-ABD3C1664E25}"/>
                    </a:ext>
                  </a:extLst>
                </p:cNvPr>
                <p:cNvSpPr/>
                <p:nvPr/>
              </p:nvSpPr>
              <p:spPr>
                <a:xfrm>
                  <a:off x="8056969" y="850253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58" name="直線接點 557">
                  <a:extLst>
                    <a:ext uri="{FF2B5EF4-FFF2-40B4-BE49-F238E27FC236}">
                      <a16:creationId xmlns:a16="http://schemas.microsoft.com/office/drawing/2014/main" id="{4208A83A-E5C0-2577-A86E-E7F6CD86C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081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線接點 558">
                  <a:extLst>
                    <a:ext uri="{FF2B5EF4-FFF2-40B4-BE49-F238E27FC236}">
                      <a16:creationId xmlns:a16="http://schemas.microsoft.com/office/drawing/2014/main" id="{65E824CE-4425-4B07-9BE8-8E650B2A5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47052" y="680592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0" name="文字方塊 559">
                  <a:extLst>
                    <a:ext uri="{FF2B5EF4-FFF2-40B4-BE49-F238E27FC236}">
                      <a16:creationId xmlns:a16="http://schemas.microsoft.com/office/drawing/2014/main" id="{7EC602F5-BE3B-DDC0-09D1-AB9A8FCCD61A}"/>
                    </a:ext>
                  </a:extLst>
                </p:cNvPr>
                <p:cNvSpPr txBox="1"/>
                <p:nvPr/>
              </p:nvSpPr>
              <p:spPr>
                <a:xfrm>
                  <a:off x="808313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61" name="文字方塊 560">
                  <a:extLst>
                    <a:ext uri="{FF2B5EF4-FFF2-40B4-BE49-F238E27FC236}">
                      <a16:creationId xmlns:a16="http://schemas.microsoft.com/office/drawing/2014/main" id="{1A5AD08B-53D2-6F9B-5D77-75981815951F}"/>
                    </a:ext>
                  </a:extLst>
                </p:cNvPr>
                <p:cNvSpPr txBox="1"/>
                <p:nvPr/>
              </p:nvSpPr>
              <p:spPr>
                <a:xfrm>
                  <a:off x="8479378" y="985627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5B570898-4689-4C90-4988-984C24FEC1F1}"/>
                    </a:ext>
                  </a:extLst>
                </p:cNvPr>
                <p:cNvSpPr/>
                <p:nvPr/>
              </p:nvSpPr>
              <p:spPr>
                <a:xfrm>
                  <a:off x="828044" y="847478"/>
                  <a:ext cx="792480" cy="6400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3" name="直線接點 562">
                  <a:extLst>
                    <a:ext uri="{FF2B5EF4-FFF2-40B4-BE49-F238E27FC236}">
                      <a16:creationId xmlns:a16="http://schemas.microsoft.com/office/drawing/2014/main" id="{47525D2E-A803-25F0-BD4B-CEDE37BA3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88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直線接點 563">
                  <a:extLst>
                    <a:ext uri="{FF2B5EF4-FFF2-40B4-BE49-F238E27FC236}">
                      <a16:creationId xmlns:a16="http://schemas.microsoft.com/office/drawing/2014/main" id="{B3C78AB0-940F-27AB-64A1-F5A9DBDBC7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8127" y="677817"/>
                  <a:ext cx="0" cy="169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5" name="文字方塊 564">
                  <a:extLst>
                    <a:ext uri="{FF2B5EF4-FFF2-40B4-BE49-F238E27FC236}">
                      <a16:creationId xmlns:a16="http://schemas.microsoft.com/office/drawing/2014/main" id="{40755AFC-E9B4-F091-632A-2443EB9790CA}"/>
                    </a:ext>
                  </a:extLst>
                </p:cNvPr>
                <p:cNvSpPr txBox="1"/>
                <p:nvPr/>
              </p:nvSpPr>
              <p:spPr>
                <a:xfrm>
                  <a:off x="85421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1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566" name="文字方塊 565">
                  <a:extLst>
                    <a:ext uri="{FF2B5EF4-FFF2-40B4-BE49-F238E27FC236}">
                      <a16:creationId xmlns:a16="http://schemas.microsoft.com/office/drawing/2014/main" id="{7247B2D2-9CA1-36CB-3470-CF9B6D7B3987}"/>
                    </a:ext>
                  </a:extLst>
                </p:cNvPr>
                <p:cNvSpPr txBox="1"/>
                <p:nvPr/>
              </p:nvSpPr>
              <p:spPr>
                <a:xfrm>
                  <a:off x="1250453" y="98285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0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cxnSp>
              <p:nvCxnSpPr>
                <p:cNvPr id="567" name="直線接點 566">
                  <a:extLst>
                    <a:ext uri="{FF2B5EF4-FFF2-40B4-BE49-F238E27FC236}">
                      <a16:creationId xmlns:a16="http://schemas.microsoft.com/office/drawing/2014/main" id="{DF0A6E48-C77C-B56E-5406-349AA467B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直線接點 567">
                  <a:extLst>
                    <a:ext uri="{FF2B5EF4-FFF2-40B4-BE49-F238E27FC236}">
                      <a16:creationId xmlns:a16="http://schemas.microsoft.com/office/drawing/2014/main" id="{E173391D-2283-D8B4-5CB2-000DA55A5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213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直線接點 568">
                  <a:extLst>
                    <a:ext uri="{FF2B5EF4-FFF2-40B4-BE49-F238E27FC236}">
                      <a16:creationId xmlns:a16="http://schemas.microsoft.com/office/drawing/2014/main" id="{5A96CF6A-A8CA-E228-8B72-452963FED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20" y="34810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直線接點 569">
                  <a:extLst>
                    <a:ext uri="{FF2B5EF4-FFF2-40B4-BE49-F238E27FC236}">
                      <a16:creationId xmlns:a16="http://schemas.microsoft.com/office/drawing/2014/main" id="{26951536-9615-6C71-A56E-CE4BEF551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27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線接點 570">
                  <a:extLst>
                    <a:ext uri="{FF2B5EF4-FFF2-40B4-BE49-F238E27FC236}">
                      <a16:creationId xmlns:a16="http://schemas.microsoft.com/office/drawing/2014/main" id="{93EB6A1A-4CDB-B79E-3D55-DDD1C496A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1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線接點 571">
                  <a:extLst>
                    <a:ext uri="{FF2B5EF4-FFF2-40B4-BE49-F238E27FC236}">
                      <a16:creationId xmlns:a16="http://schemas.microsoft.com/office/drawing/2014/main" id="{8342F6E4-A607-52EC-B2E6-F94D1F563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29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直線接點 572">
                  <a:extLst>
                    <a:ext uri="{FF2B5EF4-FFF2-40B4-BE49-F238E27FC236}">
                      <a16:creationId xmlns:a16="http://schemas.microsoft.com/office/drawing/2014/main" id="{BF453013-E661-013E-826E-850C94DF0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3032" y="347333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直線接點 573">
                  <a:extLst>
                    <a:ext uri="{FF2B5EF4-FFF2-40B4-BE49-F238E27FC236}">
                      <a16:creationId xmlns:a16="http://schemas.microsoft.com/office/drawing/2014/main" id="{474A31E4-2799-4E3A-A6FE-EFC8E4EB0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344558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直線接點 574">
                  <a:extLst>
                    <a:ext uri="{FF2B5EF4-FFF2-40B4-BE49-F238E27FC236}">
                      <a16:creationId xmlns:a16="http://schemas.microsoft.com/office/drawing/2014/main" id="{56D61FA5-4E94-8801-9C8B-57D5456A2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4107" y="51244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直線接點 575">
                  <a:extLst>
                    <a:ext uri="{FF2B5EF4-FFF2-40B4-BE49-F238E27FC236}">
                      <a16:creationId xmlns:a16="http://schemas.microsoft.com/office/drawing/2014/main" id="{8D7DD8A2-40A6-7CBA-35B9-EBF7552D6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9009" y="517931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直線接點 576">
                  <a:extLst>
                    <a:ext uri="{FF2B5EF4-FFF2-40B4-BE49-F238E27FC236}">
                      <a16:creationId xmlns:a16="http://schemas.microsoft.com/office/drawing/2014/main" id="{288509A0-7593-9033-EB1E-AE5141BD8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0409" y="514386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直線接點 577">
                  <a:extLst>
                    <a:ext uri="{FF2B5EF4-FFF2-40B4-BE49-F238E27FC236}">
                      <a16:creationId xmlns:a16="http://schemas.microsoft.com/office/drawing/2014/main" id="{213692C9-C1D4-7514-5A33-52530BBE7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1496" y="508813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直線接點 578">
                  <a:extLst>
                    <a:ext uri="{FF2B5EF4-FFF2-40B4-BE49-F238E27FC236}">
                      <a16:creationId xmlns:a16="http://schemas.microsoft.com/office/drawing/2014/main" id="{35109D88-EFD8-062D-1A3F-B09028379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7040" y="514385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直線接點 579">
                  <a:extLst>
                    <a:ext uri="{FF2B5EF4-FFF2-40B4-BE49-F238E27FC236}">
                      <a16:creationId xmlns:a16="http://schemas.microsoft.com/office/drawing/2014/main" id="{9519A116-A0A7-63DC-922C-48B9EDD05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0036" y="514384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直線接點 580">
                  <a:extLst>
                    <a:ext uri="{FF2B5EF4-FFF2-40B4-BE49-F238E27FC236}">
                      <a16:creationId xmlns:a16="http://schemas.microsoft.com/office/drawing/2014/main" id="{03AA6C77-6F88-1ED1-4585-E45262472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6848" y="52241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直線接點 581">
                  <a:extLst>
                    <a:ext uri="{FF2B5EF4-FFF2-40B4-BE49-F238E27FC236}">
                      <a16:creationId xmlns:a16="http://schemas.microsoft.com/office/drawing/2014/main" id="{2B19BB1D-F8C5-3986-2496-3FF627C88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936" y="516268"/>
                  <a:ext cx="204020" cy="180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1" name="群組 590">
                <a:extLst>
                  <a:ext uri="{FF2B5EF4-FFF2-40B4-BE49-F238E27FC236}">
                    <a16:creationId xmlns:a16="http://schemas.microsoft.com/office/drawing/2014/main" id="{216E1270-631C-C8AA-4679-780F3ECC4555}"/>
                  </a:ext>
                </a:extLst>
              </p:cNvPr>
              <p:cNvGrpSpPr/>
              <p:nvPr/>
            </p:nvGrpSpPr>
            <p:grpSpPr>
              <a:xfrm>
                <a:off x="1214107" y="6056805"/>
                <a:ext cx="8433829" cy="188214"/>
                <a:chOff x="1224284" y="6140616"/>
                <a:chExt cx="8433829" cy="188214"/>
              </a:xfrm>
            </p:grpSpPr>
            <p:cxnSp>
              <p:nvCxnSpPr>
                <p:cNvPr id="583" name="直線接點 582">
                  <a:extLst>
                    <a:ext uri="{FF2B5EF4-FFF2-40B4-BE49-F238E27FC236}">
                      <a16:creationId xmlns:a16="http://schemas.microsoft.com/office/drawing/2014/main" id="{0A0FB70A-BEF9-983D-18D5-DA07A557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8113" y="6140616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直線接點 583">
                  <a:extLst>
                    <a:ext uri="{FF2B5EF4-FFF2-40B4-BE49-F238E27FC236}">
                      <a16:creationId xmlns:a16="http://schemas.microsoft.com/office/drawing/2014/main" id="{F9E40425-CBD7-4EC3-9B55-8602E5064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2314" y="6140616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直線接點 584">
                  <a:extLst>
                    <a:ext uri="{FF2B5EF4-FFF2-40B4-BE49-F238E27FC236}">
                      <a16:creationId xmlns:a16="http://schemas.microsoft.com/office/drawing/2014/main" id="{E2D55CE8-B365-B92B-DCFD-EDA4CF78A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0497" y="6144161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直線接點 585">
                  <a:extLst>
                    <a:ext uri="{FF2B5EF4-FFF2-40B4-BE49-F238E27FC236}">
                      <a16:creationId xmlns:a16="http://schemas.microsoft.com/office/drawing/2014/main" id="{8246ACA3-DF49-F48C-6452-F83A76917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1454" y="6140616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直線接點 586">
                  <a:extLst>
                    <a:ext uri="{FF2B5EF4-FFF2-40B4-BE49-F238E27FC236}">
                      <a16:creationId xmlns:a16="http://schemas.microsoft.com/office/drawing/2014/main" id="{8891F674-C723-4E3D-E77D-5A6032F46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7218" y="6140616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直線接點 587">
                  <a:extLst>
                    <a:ext uri="{FF2B5EF4-FFF2-40B4-BE49-F238E27FC236}">
                      <a16:creationId xmlns:a16="http://schemas.microsoft.com/office/drawing/2014/main" id="{5552F93D-4F8A-E04A-E252-62C83EAED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8306" y="6140616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直線接點 588">
                  <a:extLst>
                    <a:ext uri="{FF2B5EF4-FFF2-40B4-BE49-F238E27FC236}">
                      <a16:creationId xmlns:a16="http://schemas.microsoft.com/office/drawing/2014/main" id="{235160EA-36A2-862F-6FB5-8F4CA19FB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53209" y="6143391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直線接點 589">
                  <a:extLst>
                    <a:ext uri="{FF2B5EF4-FFF2-40B4-BE49-F238E27FC236}">
                      <a16:creationId xmlns:a16="http://schemas.microsoft.com/office/drawing/2014/main" id="{17B5125E-7B1B-338D-48A6-C38E44CED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4284" y="6140616"/>
                  <a:ext cx="0" cy="1846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4" name="直線接點 593">
              <a:extLst>
                <a:ext uri="{FF2B5EF4-FFF2-40B4-BE49-F238E27FC236}">
                  <a16:creationId xmlns:a16="http://schemas.microsoft.com/office/drawing/2014/main" id="{553317DA-39BD-3013-339F-D909F512A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5533" y="744698"/>
              <a:ext cx="1414647" cy="163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線接點 597">
              <a:extLst>
                <a:ext uri="{FF2B5EF4-FFF2-40B4-BE49-F238E27FC236}">
                  <a16:creationId xmlns:a16="http://schemas.microsoft.com/office/drawing/2014/main" id="{5C75099A-18D4-2166-74C8-EBD6C58D5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6338" y="744698"/>
              <a:ext cx="1414647" cy="163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線接點 598">
              <a:extLst>
                <a:ext uri="{FF2B5EF4-FFF2-40B4-BE49-F238E27FC236}">
                  <a16:creationId xmlns:a16="http://schemas.microsoft.com/office/drawing/2014/main" id="{C2D56B7E-09AB-B3D2-0E7C-1C94E29C8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33" y="750463"/>
              <a:ext cx="1414647" cy="163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線接點 599">
              <a:extLst>
                <a:ext uri="{FF2B5EF4-FFF2-40B4-BE49-F238E27FC236}">
                  <a16:creationId xmlns:a16="http://schemas.microsoft.com/office/drawing/2014/main" id="{BF4F0206-C62B-FBA1-E5E5-3918F16E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554" y="744901"/>
              <a:ext cx="1414647" cy="163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接點 600">
              <a:extLst>
                <a:ext uri="{FF2B5EF4-FFF2-40B4-BE49-F238E27FC236}">
                  <a16:creationId xmlns:a16="http://schemas.microsoft.com/office/drawing/2014/main" id="{1EC997DD-535E-3071-9B94-5067199F8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527" y="749844"/>
              <a:ext cx="1414647" cy="163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線接點 601">
              <a:extLst>
                <a:ext uri="{FF2B5EF4-FFF2-40B4-BE49-F238E27FC236}">
                  <a16:creationId xmlns:a16="http://schemas.microsoft.com/office/drawing/2014/main" id="{8548FE45-9AD1-90E0-3AEC-D4126D42A9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243" y="750816"/>
              <a:ext cx="1414647" cy="163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>
              <a:extLst>
                <a:ext uri="{FF2B5EF4-FFF2-40B4-BE49-F238E27FC236}">
                  <a16:creationId xmlns:a16="http://schemas.microsoft.com/office/drawing/2014/main" id="{D4CF60BB-3A01-1234-C973-762622A67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954" y="743440"/>
              <a:ext cx="1414647" cy="163678"/>
            </a:xfrm>
            <a:prstGeom prst="line">
              <a:avLst/>
            </a:prstGeom>
            <a:ln w="28575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>
              <a:extLst>
                <a:ext uri="{FF2B5EF4-FFF2-40B4-BE49-F238E27FC236}">
                  <a16:creationId xmlns:a16="http://schemas.microsoft.com/office/drawing/2014/main" id="{81A8A282-82E9-2C74-746C-98EC770A8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0523" y="1878834"/>
              <a:ext cx="2617641" cy="154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接點 605">
              <a:extLst>
                <a:ext uri="{FF2B5EF4-FFF2-40B4-BE49-F238E27FC236}">
                  <a16:creationId xmlns:a16="http://schemas.microsoft.com/office/drawing/2014/main" id="{988D324C-75D0-D5CA-7006-2C1651BB2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765" y="1878948"/>
              <a:ext cx="2617641" cy="154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接點 606">
              <a:extLst>
                <a:ext uri="{FF2B5EF4-FFF2-40B4-BE49-F238E27FC236}">
                  <a16:creationId xmlns:a16="http://schemas.microsoft.com/office/drawing/2014/main" id="{BEBA4C59-7BB2-1E9A-F810-49EC18523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4150" y="1872619"/>
              <a:ext cx="2617641" cy="154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>
              <a:extLst>
                <a:ext uri="{FF2B5EF4-FFF2-40B4-BE49-F238E27FC236}">
                  <a16:creationId xmlns:a16="http://schemas.microsoft.com/office/drawing/2014/main" id="{83E8B3BD-5013-A567-CC40-F6AC15EEC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9251" y="1870995"/>
              <a:ext cx="2617641" cy="154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接點 608">
              <a:extLst>
                <a:ext uri="{FF2B5EF4-FFF2-40B4-BE49-F238E27FC236}">
                  <a16:creationId xmlns:a16="http://schemas.microsoft.com/office/drawing/2014/main" id="{F1029BE9-229F-0779-0823-66981A83C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485" y="1872313"/>
              <a:ext cx="2617641" cy="154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接點 609">
              <a:extLst>
                <a:ext uri="{FF2B5EF4-FFF2-40B4-BE49-F238E27FC236}">
                  <a16:creationId xmlns:a16="http://schemas.microsoft.com/office/drawing/2014/main" id="{ED109ABE-4DB2-AA61-A1E5-31A64DBD0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9337" y="1876958"/>
              <a:ext cx="2617641" cy="154166"/>
            </a:xfrm>
            <a:prstGeom prst="line">
              <a:avLst/>
            </a:prstGeom>
            <a:ln w="28575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線接點 612">
              <a:extLst>
                <a:ext uri="{FF2B5EF4-FFF2-40B4-BE49-F238E27FC236}">
                  <a16:creationId xmlns:a16="http://schemas.microsoft.com/office/drawing/2014/main" id="{E1C95321-C673-8FBF-4E62-469F4E30E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656" y="3024219"/>
              <a:ext cx="3807799" cy="1487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接點 615">
              <a:extLst>
                <a:ext uri="{FF2B5EF4-FFF2-40B4-BE49-F238E27FC236}">
                  <a16:creationId xmlns:a16="http://schemas.microsoft.com/office/drawing/2014/main" id="{61F54CD8-8F83-E63B-8A1C-88303E03C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851" y="3020167"/>
              <a:ext cx="3807799" cy="1487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>
              <a:extLst>
                <a:ext uri="{FF2B5EF4-FFF2-40B4-BE49-F238E27FC236}">
                  <a16:creationId xmlns:a16="http://schemas.microsoft.com/office/drawing/2014/main" id="{CDF51FF3-7F79-4A30-8CF9-4E3FA97FF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181" y="3014367"/>
              <a:ext cx="3807799" cy="1487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>
              <a:extLst>
                <a:ext uri="{FF2B5EF4-FFF2-40B4-BE49-F238E27FC236}">
                  <a16:creationId xmlns:a16="http://schemas.microsoft.com/office/drawing/2014/main" id="{DB38CA2D-3B93-0970-B5BB-D148F6F3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157" y="3012297"/>
              <a:ext cx="3807799" cy="1487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>
              <a:extLst>
                <a:ext uri="{FF2B5EF4-FFF2-40B4-BE49-F238E27FC236}">
                  <a16:creationId xmlns:a16="http://schemas.microsoft.com/office/drawing/2014/main" id="{A061C96B-5E76-6EB5-58FE-63DBBF9CB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857" y="3009214"/>
              <a:ext cx="3807799" cy="148725"/>
            </a:xfrm>
            <a:prstGeom prst="line">
              <a:avLst/>
            </a:prstGeom>
            <a:ln w="28575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接點 619">
              <a:extLst>
                <a:ext uri="{FF2B5EF4-FFF2-40B4-BE49-F238E27FC236}">
                  <a16:creationId xmlns:a16="http://schemas.microsoft.com/office/drawing/2014/main" id="{D37EDD85-EA21-F502-D423-530A4624E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402" y="4172645"/>
              <a:ext cx="5018426" cy="167728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接點 621">
              <a:extLst>
                <a:ext uri="{FF2B5EF4-FFF2-40B4-BE49-F238E27FC236}">
                  <a16:creationId xmlns:a16="http://schemas.microsoft.com/office/drawing/2014/main" id="{684ECD28-E215-C682-0A01-D5505FDDF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223" y="4176724"/>
              <a:ext cx="5018426" cy="1677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接點 622">
              <a:extLst>
                <a:ext uri="{FF2B5EF4-FFF2-40B4-BE49-F238E27FC236}">
                  <a16:creationId xmlns:a16="http://schemas.microsoft.com/office/drawing/2014/main" id="{B7498B2A-4C3E-002A-D896-68F23472D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397" y="4175201"/>
              <a:ext cx="5018426" cy="1677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接點 623">
              <a:extLst>
                <a:ext uri="{FF2B5EF4-FFF2-40B4-BE49-F238E27FC236}">
                  <a16:creationId xmlns:a16="http://schemas.microsoft.com/office/drawing/2014/main" id="{67F03DD0-78DE-C95B-9388-09C629FC9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052" y="4173525"/>
              <a:ext cx="5018426" cy="1677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接點 625">
              <a:extLst>
                <a:ext uri="{FF2B5EF4-FFF2-40B4-BE49-F238E27FC236}">
                  <a16:creationId xmlns:a16="http://schemas.microsoft.com/office/drawing/2014/main" id="{BDD6DC64-F6DF-F256-7E75-037C92587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909" y="5300244"/>
              <a:ext cx="6221546" cy="164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接點 628">
              <a:extLst>
                <a:ext uri="{FF2B5EF4-FFF2-40B4-BE49-F238E27FC236}">
                  <a16:creationId xmlns:a16="http://schemas.microsoft.com/office/drawing/2014/main" id="{6926F02D-5D08-1DC0-3B61-C92926BC2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82" y="5302878"/>
              <a:ext cx="6221546" cy="164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接點 629">
              <a:extLst>
                <a:ext uri="{FF2B5EF4-FFF2-40B4-BE49-F238E27FC236}">
                  <a16:creationId xmlns:a16="http://schemas.microsoft.com/office/drawing/2014/main" id="{96A4B7A3-F6E1-1EDF-ABEF-3002E7753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03" y="5302152"/>
              <a:ext cx="6221546" cy="164606"/>
            </a:xfrm>
            <a:prstGeom prst="line">
              <a:avLst/>
            </a:prstGeom>
            <a:ln w="1905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線接點 632">
              <a:extLst>
                <a:ext uri="{FF2B5EF4-FFF2-40B4-BE49-F238E27FC236}">
                  <a16:creationId xmlns:a16="http://schemas.microsoft.com/office/drawing/2014/main" id="{84081163-B1A4-4BA5-FCE4-960C2AA21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7877" y="5300960"/>
              <a:ext cx="6067392" cy="163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線接點 633">
              <a:extLst>
                <a:ext uri="{FF2B5EF4-FFF2-40B4-BE49-F238E27FC236}">
                  <a16:creationId xmlns:a16="http://schemas.microsoft.com/office/drawing/2014/main" id="{5A49FAC9-4C9F-68B8-17B7-2C2877B52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941" y="5334084"/>
              <a:ext cx="4864328" cy="1304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接點 634">
              <a:extLst>
                <a:ext uri="{FF2B5EF4-FFF2-40B4-BE49-F238E27FC236}">
                  <a16:creationId xmlns:a16="http://schemas.microsoft.com/office/drawing/2014/main" id="{6A4E24D8-1E01-949D-455F-207C8D70C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2903" y="5371310"/>
              <a:ext cx="3662366" cy="93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線接點 635">
              <a:extLst>
                <a:ext uri="{FF2B5EF4-FFF2-40B4-BE49-F238E27FC236}">
                  <a16:creationId xmlns:a16="http://schemas.microsoft.com/office/drawing/2014/main" id="{3A8BE2CA-E4A8-25E6-4FF1-AD8BADFC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12" y="5399405"/>
              <a:ext cx="2457193" cy="638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接點 652">
              <a:extLst>
                <a:ext uri="{FF2B5EF4-FFF2-40B4-BE49-F238E27FC236}">
                  <a16:creationId xmlns:a16="http://schemas.microsoft.com/office/drawing/2014/main" id="{D21ED369-3B7B-5418-B3BC-8C9181A91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995" y="5429840"/>
              <a:ext cx="1252274" cy="354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>
              <a:extLst>
                <a:ext uri="{FF2B5EF4-FFF2-40B4-BE49-F238E27FC236}">
                  <a16:creationId xmlns:a16="http://schemas.microsoft.com/office/drawing/2014/main" id="{D2A745CF-3FBB-144E-77A0-5A8D16384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2846" y="4179530"/>
              <a:ext cx="4858613" cy="1595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接點 666">
              <a:extLst>
                <a:ext uri="{FF2B5EF4-FFF2-40B4-BE49-F238E27FC236}">
                  <a16:creationId xmlns:a16="http://schemas.microsoft.com/office/drawing/2014/main" id="{4005B5CB-5428-4DF3-F69D-F843B80C9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6713" y="4217565"/>
              <a:ext cx="3654746" cy="1216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接點 667">
              <a:extLst>
                <a:ext uri="{FF2B5EF4-FFF2-40B4-BE49-F238E27FC236}">
                  <a16:creationId xmlns:a16="http://schemas.microsoft.com/office/drawing/2014/main" id="{EE96EFD4-61B0-EC9E-DFB3-B582F4C6D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2547" y="4255638"/>
              <a:ext cx="2463553" cy="873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接點 668">
              <a:extLst>
                <a:ext uri="{FF2B5EF4-FFF2-40B4-BE49-F238E27FC236}">
                  <a16:creationId xmlns:a16="http://schemas.microsoft.com/office/drawing/2014/main" id="{5B2436F1-4B84-A1AF-ABA1-3DEF22A2C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9890" y="4306787"/>
              <a:ext cx="1255379" cy="34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線接點 677">
              <a:extLst>
                <a:ext uri="{FF2B5EF4-FFF2-40B4-BE49-F238E27FC236}">
                  <a16:creationId xmlns:a16="http://schemas.microsoft.com/office/drawing/2014/main" id="{C39259F7-0F67-1AA8-1AE0-66BB9647A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1452" y="3033513"/>
              <a:ext cx="3660007" cy="1511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接點 678">
              <a:extLst>
                <a:ext uri="{FF2B5EF4-FFF2-40B4-BE49-F238E27FC236}">
                  <a16:creationId xmlns:a16="http://schemas.microsoft.com/office/drawing/2014/main" id="{EC4F01DA-17D0-76E5-BB89-C23F2E8CD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2547" y="3082610"/>
              <a:ext cx="2458912" cy="1030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>
              <a:extLst>
                <a:ext uri="{FF2B5EF4-FFF2-40B4-BE49-F238E27FC236}">
                  <a16:creationId xmlns:a16="http://schemas.microsoft.com/office/drawing/2014/main" id="{16E4F792-62FA-8F19-4F7F-AE1737218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4045" y="3133914"/>
              <a:ext cx="1247414" cy="51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線接點 683">
              <a:extLst>
                <a:ext uri="{FF2B5EF4-FFF2-40B4-BE49-F238E27FC236}">
                  <a16:creationId xmlns:a16="http://schemas.microsoft.com/office/drawing/2014/main" id="{CFC5B183-B369-ED30-165A-9B161BD83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712" y="1893313"/>
              <a:ext cx="2451747" cy="145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接點 684">
              <a:extLst>
                <a:ext uri="{FF2B5EF4-FFF2-40B4-BE49-F238E27FC236}">
                  <a16:creationId xmlns:a16="http://schemas.microsoft.com/office/drawing/2014/main" id="{C4AF7090-C628-EBC2-CA53-209085985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0961" y="1973580"/>
              <a:ext cx="1251499" cy="723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接點 688">
              <a:extLst>
                <a:ext uri="{FF2B5EF4-FFF2-40B4-BE49-F238E27FC236}">
                  <a16:creationId xmlns:a16="http://schemas.microsoft.com/office/drawing/2014/main" id="{B06010F6-CCFA-8566-A85E-22B9F26DB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8529" y="788248"/>
              <a:ext cx="1252930" cy="1223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線接點 676">
              <a:extLst>
                <a:ext uri="{FF2B5EF4-FFF2-40B4-BE49-F238E27FC236}">
                  <a16:creationId xmlns:a16="http://schemas.microsoft.com/office/drawing/2014/main" id="{32605E6B-FFE2-4FC0-935E-E318E4433725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579" y="568078"/>
              <a:ext cx="0" cy="539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線接點 691">
              <a:extLst>
                <a:ext uri="{FF2B5EF4-FFF2-40B4-BE49-F238E27FC236}">
                  <a16:creationId xmlns:a16="http://schemas.microsoft.com/office/drawing/2014/main" id="{E9725404-942E-B3C6-07F1-08CA7723EEEE}"/>
                </a:ext>
              </a:extLst>
            </p:cNvPr>
            <p:cNvCxnSpPr>
              <a:cxnSpLocks/>
              <a:stCxn id="470" idx="3"/>
            </p:cNvCxnSpPr>
            <p:nvPr/>
          </p:nvCxnSpPr>
          <p:spPr>
            <a:xfrm>
              <a:off x="10170873" y="4816491"/>
              <a:ext cx="7362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>
              <a:extLst>
                <a:ext uri="{FF2B5EF4-FFF2-40B4-BE49-F238E27FC236}">
                  <a16:creationId xmlns:a16="http://schemas.microsoft.com/office/drawing/2014/main" id="{748336F0-D097-2D8C-4909-9EA00BE9D580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119" y="568078"/>
              <a:ext cx="0" cy="42484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接點 695">
              <a:extLst>
                <a:ext uri="{FF2B5EF4-FFF2-40B4-BE49-F238E27FC236}">
                  <a16:creationId xmlns:a16="http://schemas.microsoft.com/office/drawing/2014/main" id="{2FEAF675-2579-76D6-61DC-C6D4CEF11C1E}"/>
                </a:ext>
              </a:extLst>
            </p:cNvPr>
            <p:cNvCxnSpPr>
              <a:cxnSpLocks/>
              <a:stCxn id="413" idx="3"/>
            </p:cNvCxnSpPr>
            <p:nvPr/>
          </p:nvCxnSpPr>
          <p:spPr>
            <a:xfrm>
              <a:off x="10170873" y="5959666"/>
              <a:ext cx="47648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線接點 702">
              <a:extLst>
                <a:ext uri="{FF2B5EF4-FFF2-40B4-BE49-F238E27FC236}">
                  <a16:creationId xmlns:a16="http://schemas.microsoft.com/office/drawing/2014/main" id="{91FCE069-A272-DD48-D073-ED0FF52F73DC}"/>
                </a:ext>
              </a:extLst>
            </p:cNvPr>
            <p:cNvCxnSpPr>
              <a:cxnSpLocks/>
              <a:stCxn id="356" idx="3"/>
            </p:cNvCxnSpPr>
            <p:nvPr/>
          </p:nvCxnSpPr>
          <p:spPr>
            <a:xfrm flipV="1">
              <a:off x="10170873" y="3653256"/>
              <a:ext cx="984807" cy="586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線接點 705">
              <a:extLst>
                <a:ext uri="{FF2B5EF4-FFF2-40B4-BE49-F238E27FC236}">
                  <a16:creationId xmlns:a16="http://schemas.microsoft.com/office/drawing/2014/main" id="{7ABB975C-5563-CBD0-CAB5-EAECC39EFD7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7580" y="568078"/>
              <a:ext cx="0" cy="309103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線接點 709">
              <a:extLst>
                <a:ext uri="{FF2B5EF4-FFF2-40B4-BE49-F238E27FC236}">
                  <a16:creationId xmlns:a16="http://schemas.microsoft.com/office/drawing/2014/main" id="{EB5772B2-0B12-D3CD-7054-2408BDE90F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785" y="568078"/>
              <a:ext cx="0" cy="19719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線接點 710">
              <a:extLst>
                <a:ext uri="{FF2B5EF4-FFF2-40B4-BE49-F238E27FC236}">
                  <a16:creationId xmlns:a16="http://schemas.microsoft.com/office/drawing/2014/main" id="{88CD1D38-6E2E-1CFD-8E25-F9089D0E36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530" y="568078"/>
              <a:ext cx="0" cy="82296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線接點 711">
              <a:extLst>
                <a:ext uri="{FF2B5EF4-FFF2-40B4-BE49-F238E27FC236}">
                  <a16:creationId xmlns:a16="http://schemas.microsoft.com/office/drawing/2014/main" id="{E1D3EC05-89B6-9535-173D-8531DEA689D8}"/>
                </a:ext>
              </a:extLst>
            </p:cNvPr>
            <p:cNvCxnSpPr>
              <a:cxnSpLocks/>
              <a:stCxn id="527" idx="3"/>
            </p:cNvCxnSpPr>
            <p:nvPr/>
          </p:nvCxnSpPr>
          <p:spPr>
            <a:xfrm>
              <a:off x="10170873" y="2523320"/>
              <a:ext cx="1219168" cy="27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線接點 717">
              <a:extLst>
                <a:ext uri="{FF2B5EF4-FFF2-40B4-BE49-F238E27FC236}">
                  <a16:creationId xmlns:a16="http://schemas.microsoft.com/office/drawing/2014/main" id="{7DA20C9E-EC21-2F57-0F2A-F7D56B43512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0170873" y="1384091"/>
              <a:ext cx="1472487" cy="694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文字方塊 729">
              <a:extLst>
                <a:ext uri="{FF2B5EF4-FFF2-40B4-BE49-F238E27FC236}">
                  <a16:creationId xmlns:a16="http://schemas.microsoft.com/office/drawing/2014/main" id="{74CE5F14-F963-74A9-A5E7-093A2F1B345F}"/>
                </a:ext>
              </a:extLst>
            </p:cNvPr>
            <p:cNvSpPr txBox="1"/>
            <p:nvPr/>
          </p:nvSpPr>
          <p:spPr>
            <a:xfrm>
              <a:off x="11430502" y="320844"/>
              <a:ext cx="386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atin typeface="Bodoni MT Black" panose="02070A03080606020203" pitchFamily="18" charset="0"/>
                </a:rPr>
                <a:t>S</a:t>
              </a:r>
              <a:r>
                <a:rPr lang="en-US" altLang="zh-TW" sz="1050" b="1" dirty="0">
                  <a:latin typeface="Bodoni MT Black" panose="02070A03080606020203" pitchFamily="18" charset="0"/>
                </a:rPr>
                <a:t>0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CF4B3F16-91A1-20D3-AAE9-3CB24E3EC621}"/>
                </a:ext>
              </a:extLst>
            </p:cNvPr>
            <p:cNvSpPr txBox="1"/>
            <p:nvPr/>
          </p:nvSpPr>
          <p:spPr>
            <a:xfrm>
              <a:off x="11187297" y="320843"/>
              <a:ext cx="386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atin typeface="Bodoni MT Black" panose="02070A03080606020203" pitchFamily="18" charset="0"/>
                </a:rPr>
                <a:t>S</a:t>
              </a:r>
              <a:r>
                <a:rPr lang="en-US" altLang="zh-TW" sz="1050" b="1" dirty="0">
                  <a:latin typeface="Bodoni MT Black" panose="02070A03080606020203" pitchFamily="18" charset="0"/>
                </a:rPr>
                <a:t>1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384A3AF0-CC1D-6FAB-B529-F3952043ABAC}"/>
                </a:ext>
              </a:extLst>
            </p:cNvPr>
            <p:cNvSpPr txBox="1"/>
            <p:nvPr/>
          </p:nvSpPr>
          <p:spPr>
            <a:xfrm>
              <a:off x="10948171" y="320842"/>
              <a:ext cx="386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atin typeface="Bodoni MT Black" panose="02070A03080606020203" pitchFamily="18" charset="0"/>
                </a:rPr>
                <a:t>S</a:t>
              </a:r>
              <a:r>
                <a:rPr lang="en-US" altLang="zh-TW" sz="1050" b="1" dirty="0">
                  <a:latin typeface="Bodoni MT Black" panose="02070A03080606020203" pitchFamily="18" charset="0"/>
                </a:rPr>
                <a:t>2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38" name="文字方塊 737">
              <a:extLst>
                <a:ext uri="{FF2B5EF4-FFF2-40B4-BE49-F238E27FC236}">
                  <a16:creationId xmlns:a16="http://schemas.microsoft.com/office/drawing/2014/main" id="{6EEBA88A-22D7-8ED1-D33B-119C6CA6505C}"/>
                </a:ext>
              </a:extLst>
            </p:cNvPr>
            <p:cNvSpPr txBox="1"/>
            <p:nvPr/>
          </p:nvSpPr>
          <p:spPr>
            <a:xfrm>
              <a:off x="10691631" y="322518"/>
              <a:ext cx="386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atin typeface="Bodoni MT Black" panose="02070A03080606020203" pitchFamily="18" charset="0"/>
                </a:rPr>
                <a:t>S</a:t>
              </a:r>
              <a:r>
                <a:rPr lang="en-US" altLang="zh-TW" sz="1050" b="1" dirty="0">
                  <a:latin typeface="Bodoni MT Black" panose="02070A03080606020203" pitchFamily="18" charset="0"/>
                </a:rPr>
                <a:t>3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112C5D51-CEBD-57B4-5E51-F61F98E6E5BA}"/>
                </a:ext>
              </a:extLst>
            </p:cNvPr>
            <p:cNvSpPr txBox="1"/>
            <p:nvPr/>
          </p:nvSpPr>
          <p:spPr>
            <a:xfrm>
              <a:off x="10438324" y="323581"/>
              <a:ext cx="386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atin typeface="Bodoni MT Black" panose="02070A03080606020203" pitchFamily="18" charset="0"/>
                </a:rPr>
                <a:t>S</a:t>
              </a:r>
              <a:r>
                <a:rPr lang="en-US" altLang="zh-TW" sz="1050" b="1" dirty="0">
                  <a:latin typeface="Bodoni MT Black" panose="02070A03080606020203" pitchFamily="18" charset="0"/>
                </a:rPr>
                <a:t>4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0" name="文字方塊 739">
              <a:extLst>
                <a:ext uri="{FF2B5EF4-FFF2-40B4-BE49-F238E27FC236}">
                  <a16:creationId xmlns:a16="http://schemas.microsoft.com/office/drawing/2014/main" id="{B372F470-FF76-19CF-1A8A-83B624E00BC8}"/>
                </a:ext>
              </a:extLst>
            </p:cNvPr>
            <p:cNvSpPr txBox="1"/>
            <p:nvPr/>
          </p:nvSpPr>
          <p:spPr>
            <a:xfrm>
              <a:off x="9287090" y="300540"/>
              <a:ext cx="954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[0]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CEB0132C-B4DB-9843-1A4E-19A9A114153F}"/>
                </a:ext>
              </a:extLst>
            </p:cNvPr>
            <p:cNvSpPr txBox="1"/>
            <p:nvPr/>
          </p:nvSpPr>
          <p:spPr>
            <a:xfrm>
              <a:off x="8078915" y="305694"/>
              <a:ext cx="954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[1]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2" name="文字方塊 741">
              <a:extLst>
                <a:ext uri="{FF2B5EF4-FFF2-40B4-BE49-F238E27FC236}">
                  <a16:creationId xmlns:a16="http://schemas.microsoft.com/office/drawing/2014/main" id="{88912BC1-9670-CCBC-6484-3B8D346021AF}"/>
                </a:ext>
              </a:extLst>
            </p:cNvPr>
            <p:cNvSpPr txBox="1"/>
            <p:nvPr/>
          </p:nvSpPr>
          <p:spPr>
            <a:xfrm>
              <a:off x="6884173" y="300540"/>
              <a:ext cx="954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[2]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8E9CE84-E909-11F6-8A6F-606362E94959}"/>
                </a:ext>
              </a:extLst>
            </p:cNvPr>
            <p:cNvSpPr txBox="1"/>
            <p:nvPr/>
          </p:nvSpPr>
          <p:spPr>
            <a:xfrm>
              <a:off x="5695608" y="305694"/>
              <a:ext cx="954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[3]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4" name="文字方塊 743">
              <a:extLst>
                <a:ext uri="{FF2B5EF4-FFF2-40B4-BE49-F238E27FC236}">
                  <a16:creationId xmlns:a16="http://schemas.microsoft.com/office/drawing/2014/main" id="{5D35325E-3F9B-15FE-6078-44F203D37F36}"/>
                </a:ext>
              </a:extLst>
            </p:cNvPr>
            <p:cNvSpPr txBox="1"/>
            <p:nvPr/>
          </p:nvSpPr>
          <p:spPr>
            <a:xfrm>
              <a:off x="4482453" y="305732"/>
              <a:ext cx="954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[4]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5" name="文字方塊 744">
              <a:extLst>
                <a:ext uri="{FF2B5EF4-FFF2-40B4-BE49-F238E27FC236}">
                  <a16:creationId xmlns:a16="http://schemas.microsoft.com/office/drawing/2014/main" id="{FE95EA7C-6994-1292-7C86-FDE6BD4F75A9}"/>
                </a:ext>
              </a:extLst>
            </p:cNvPr>
            <p:cNvSpPr txBox="1"/>
            <p:nvPr/>
          </p:nvSpPr>
          <p:spPr>
            <a:xfrm>
              <a:off x="3283611" y="305602"/>
              <a:ext cx="954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[5]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6" name="文字方塊 745">
              <a:extLst>
                <a:ext uri="{FF2B5EF4-FFF2-40B4-BE49-F238E27FC236}">
                  <a16:creationId xmlns:a16="http://schemas.microsoft.com/office/drawing/2014/main" id="{5C59AE25-2F46-D9A7-7949-C86EF71B412E}"/>
                </a:ext>
              </a:extLst>
            </p:cNvPr>
            <p:cNvSpPr txBox="1"/>
            <p:nvPr/>
          </p:nvSpPr>
          <p:spPr>
            <a:xfrm>
              <a:off x="2058321" y="312156"/>
              <a:ext cx="954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[6]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A692E689-58D7-91FC-9213-12078D2DAEB2}"/>
                </a:ext>
              </a:extLst>
            </p:cNvPr>
            <p:cNvSpPr txBox="1"/>
            <p:nvPr/>
          </p:nvSpPr>
          <p:spPr>
            <a:xfrm>
              <a:off x="838200" y="300540"/>
              <a:ext cx="1056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>
                  <a:latin typeface="Bodoni MT Black" panose="02070A03080606020203" pitchFamily="18" charset="0"/>
                </a:rPr>
                <a:t>dataA</a:t>
              </a:r>
              <a:r>
                <a:rPr lang="en-US" altLang="zh-TW" sz="1400" b="1" dirty="0">
                  <a:latin typeface="Bodoni MT Black" panose="02070A03080606020203" pitchFamily="18" charset="0"/>
                </a:rPr>
                <a:t>[31]</a:t>
              </a:r>
              <a:endParaRPr lang="zh-TW" altLang="en-US" sz="1050" b="1" dirty="0">
                <a:latin typeface="Bodoni MT Black" panose="02070A03080606020203" pitchFamily="18" charset="0"/>
              </a:endParaRPr>
            </a:p>
          </p:txBody>
        </p:sp>
        <p:cxnSp>
          <p:nvCxnSpPr>
            <p:cNvPr id="749" name="直線接點 748">
              <a:extLst>
                <a:ext uri="{FF2B5EF4-FFF2-40B4-BE49-F238E27FC236}">
                  <a16:creationId xmlns:a16="http://schemas.microsoft.com/office/drawing/2014/main" id="{16538890-917A-1BDB-E463-537E9FF32F70}"/>
                </a:ext>
              </a:extLst>
            </p:cNvPr>
            <p:cNvCxnSpPr>
              <a:cxnSpLocks/>
            </p:cNvCxnSpPr>
            <p:nvPr/>
          </p:nvCxnSpPr>
          <p:spPr>
            <a:xfrm>
              <a:off x="1894509" y="463100"/>
              <a:ext cx="2160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線接點 751">
              <a:extLst>
                <a:ext uri="{FF2B5EF4-FFF2-40B4-BE49-F238E27FC236}">
                  <a16:creationId xmlns:a16="http://schemas.microsoft.com/office/drawing/2014/main" id="{480CBE1B-9080-33ED-B34A-3B1AF56E877D}"/>
                </a:ext>
              </a:extLst>
            </p:cNvPr>
            <p:cNvCxnSpPr>
              <a:cxnSpLocks/>
            </p:cNvCxnSpPr>
            <p:nvPr/>
          </p:nvCxnSpPr>
          <p:spPr>
            <a:xfrm>
              <a:off x="1842255" y="1376618"/>
              <a:ext cx="2160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線接點 752">
              <a:extLst>
                <a:ext uri="{FF2B5EF4-FFF2-40B4-BE49-F238E27FC236}">
                  <a16:creationId xmlns:a16="http://schemas.microsoft.com/office/drawing/2014/main" id="{AD77DDFC-A67F-D41E-F248-D10F6C0A5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42255" y="2540000"/>
              <a:ext cx="2160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線接點 753">
              <a:extLst>
                <a:ext uri="{FF2B5EF4-FFF2-40B4-BE49-F238E27FC236}">
                  <a16:creationId xmlns:a16="http://schemas.microsoft.com/office/drawing/2014/main" id="{45187F39-0221-8751-9260-7899A27AAC03}"/>
                </a:ext>
              </a:extLst>
            </p:cNvPr>
            <p:cNvCxnSpPr>
              <a:cxnSpLocks/>
            </p:cNvCxnSpPr>
            <p:nvPr/>
          </p:nvCxnSpPr>
          <p:spPr>
            <a:xfrm>
              <a:off x="1842255" y="3663416"/>
              <a:ext cx="2160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接點 754">
              <a:extLst>
                <a:ext uri="{FF2B5EF4-FFF2-40B4-BE49-F238E27FC236}">
                  <a16:creationId xmlns:a16="http://schemas.microsoft.com/office/drawing/2014/main" id="{340BE118-FF18-0352-8E0F-543C22F731E7}"/>
                </a:ext>
              </a:extLst>
            </p:cNvPr>
            <p:cNvCxnSpPr>
              <a:cxnSpLocks/>
            </p:cNvCxnSpPr>
            <p:nvPr/>
          </p:nvCxnSpPr>
          <p:spPr>
            <a:xfrm>
              <a:off x="1842255" y="4816491"/>
              <a:ext cx="2160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接點 755">
              <a:extLst>
                <a:ext uri="{FF2B5EF4-FFF2-40B4-BE49-F238E27FC236}">
                  <a16:creationId xmlns:a16="http://schemas.microsoft.com/office/drawing/2014/main" id="{69F6F9F4-CF6C-BAE1-BA00-C82F4C1CF6E6}"/>
                </a:ext>
              </a:extLst>
            </p:cNvPr>
            <p:cNvCxnSpPr>
              <a:cxnSpLocks/>
            </p:cNvCxnSpPr>
            <p:nvPr/>
          </p:nvCxnSpPr>
          <p:spPr>
            <a:xfrm>
              <a:off x="1842255" y="5960317"/>
              <a:ext cx="21606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文字方塊 756">
              <a:extLst>
                <a:ext uri="{FF2B5EF4-FFF2-40B4-BE49-F238E27FC236}">
                  <a16:creationId xmlns:a16="http://schemas.microsoft.com/office/drawing/2014/main" id="{D5B0CF38-4E08-582C-3E92-6C2A269DC480}"/>
                </a:ext>
              </a:extLst>
            </p:cNvPr>
            <p:cNvSpPr txBox="1"/>
            <p:nvPr/>
          </p:nvSpPr>
          <p:spPr>
            <a:xfrm>
              <a:off x="9168904" y="6436383"/>
              <a:ext cx="1176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[0]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58" name="文字方塊 757">
              <a:extLst>
                <a:ext uri="{FF2B5EF4-FFF2-40B4-BE49-F238E27FC236}">
                  <a16:creationId xmlns:a16="http://schemas.microsoft.com/office/drawing/2014/main" id="{764B45DB-6A09-684B-4ED7-6FB65A1B3868}"/>
                </a:ext>
              </a:extLst>
            </p:cNvPr>
            <p:cNvSpPr txBox="1"/>
            <p:nvPr/>
          </p:nvSpPr>
          <p:spPr>
            <a:xfrm>
              <a:off x="7967816" y="6429341"/>
              <a:ext cx="1176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[1]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59" name="文字方塊 758">
              <a:extLst>
                <a:ext uri="{FF2B5EF4-FFF2-40B4-BE49-F238E27FC236}">
                  <a16:creationId xmlns:a16="http://schemas.microsoft.com/office/drawing/2014/main" id="{54C6AA82-2B38-07ED-290B-B40FA1299F63}"/>
                </a:ext>
              </a:extLst>
            </p:cNvPr>
            <p:cNvSpPr txBox="1"/>
            <p:nvPr/>
          </p:nvSpPr>
          <p:spPr>
            <a:xfrm>
              <a:off x="6799487" y="6430320"/>
              <a:ext cx="1176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[2]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60" name="文字方塊 759">
              <a:extLst>
                <a:ext uri="{FF2B5EF4-FFF2-40B4-BE49-F238E27FC236}">
                  <a16:creationId xmlns:a16="http://schemas.microsoft.com/office/drawing/2014/main" id="{1F37E3D0-A6DE-0BBB-1C13-ECF4658D3CD0}"/>
                </a:ext>
              </a:extLst>
            </p:cNvPr>
            <p:cNvSpPr txBox="1"/>
            <p:nvPr/>
          </p:nvSpPr>
          <p:spPr>
            <a:xfrm>
              <a:off x="5601231" y="6440480"/>
              <a:ext cx="1176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[3]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61" name="文字方塊 760">
              <a:extLst>
                <a:ext uri="{FF2B5EF4-FFF2-40B4-BE49-F238E27FC236}">
                  <a16:creationId xmlns:a16="http://schemas.microsoft.com/office/drawing/2014/main" id="{B7946287-7BCB-C743-AC66-C7C8C8219839}"/>
                </a:ext>
              </a:extLst>
            </p:cNvPr>
            <p:cNvSpPr txBox="1"/>
            <p:nvPr/>
          </p:nvSpPr>
          <p:spPr>
            <a:xfrm>
              <a:off x="4367979" y="6429341"/>
              <a:ext cx="1176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[4]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85F8762F-B6E6-9CDD-97E0-7A7817278CE9}"/>
                </a:ext>
              </a:extLst>
            </p:cNvPr>
            <p:cNvSpPr txBox="1"/>
            <p:nvPr/>
          </p:nvSpPr>
          <p:spPr>
            <a:xfrm>
              <a:off x="3172343" y="6436383"/>
              <a:ext cx="1176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[5]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63" name="文字方塊 762">
              <a:extLst>
                <a:ext uri="{FF2B5EF4-FFF2-40B4-BE49-F238E27FC236}">
                  <a16:creationId xmlns:a16="http://schemas.microsoft.com/office/drawing/2014/main" id="{98756ADC-4DA6-024C-EDF0-F982E4090A22}"/>
                </a:ext>
              </a:extLst>
            </p:cNvPr>
            <p:cNvSpPr txBox="1"/>
            <p:nvPr/>
          </p:nvSpPr>
          <p:spPr>
            <a:xfrm>
              <a:off x="1964209" y="6435368"/>
              <a:ext cx="1176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[6]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64" name="文字方塊 763">
              <a:extLst>
                <a:ext uri="{FF2B5EF4-FFF2-40B4-BE49-F238E27FC236}">
                  <a16:creationId xmlns:a16="http://schemas.microsoft.com/office/drawing/2014/main" id="{0D9A92A3-BB13-67B9-6D48-6479095291CF}"/>
                </a:ext>
              </a:extLst>
            </p:cNvPr>
            <p:cNvSpPr txBox="1"/>
            <p:nvPr/>
          </p:nvSpPr>
          <p:spPr>
            <a:xfrm>
              <a:off x="661903" y="6429341"/>
              <a:ext cx="1293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>
                  <a:latin typeface="Bodoni MT Black" panose="02070A03080606020203" pitchFamily="18" charset="0"/>
                </a:rPr>
                <a:t>dataOut</a:t>
              </a:r>
              <a:r>
                <a:rPr lang="en-US" altLang="zh-TW" sz="1400" dirty="0">
                  <a:latin typeface="Bodoni MT Black" panose="02070A03080606020203" pitchFamily="18" charset="0"/>
                </a:rPr>
                <a:t>[31]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64927FEE-89BC-EF71-E983-2E4EA6152852}"/>
                </a:ext>
              </a:extLst>
            </p:cNvPr>
            <p:cNvSpPr txBox="1"/>
            <p:nvPr/>
          </p:nvSpPr>
          <p:spPr>
            <a:xfrm>
              <a:off x="367043" y="1202657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Bodoni MT Black" panose="02070A03080606020203" pitchFamily="18" charset="0"/>
                </a:rPr>
                <a:t>m1</a:t>
              </a:r>
              <a:endParaRPr lang="zh-TW" altLang="en-US" sz="1600" dirty="0">
                <a:latin typeface="Bodoni MT Black" panose="02070A03080606020203" pitchFamily="18" charset="0"/>
              </a:endParaRPr>
            </a:p>
          </p:txBody>
        </p:sp>
        <p:sp>
          <p:nvSpPr>
            <p:cNvPr id="767" name="文字方塊 766">
              <a:extLst>
                <a:ext uri="{FF2B5EF4-FFF2-40B4-BE49-F238E27FC236}">
                  <a16:creationId xmlns:a16="http://schemas.microsoft.com/office/drawing/2014/main" id="{763BD41B-9668-D224-5548-F1EF683E19B2}"/>
                </a:ext>
              </a:extLst>
            </p:cNvPr>
            <p:cNvSpPr txBox="1"/>
            <p:nvPr/>
          </p:nvSpPr>
          <p:spPr>
            <a:xfrm>
              <a:off x="369567" y="2340344"/>
              <a:ext cx="516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Bodoni MT Black" panose="02070A03080606020203" pitchFamily="18" charset="0"/>
                </a:rPr>
                <a:t>m2</a:t>
              </a:r>
              <a:endParaRPr lang="zh-TW" altLang="en-US" sz="1600" dirty="0">
                <a:latin typeface="Bodoni MT Black" panose="02070A03080606020203" pitchFamily="18" charset="0"/>
              </a:endParaRPr>
            </a:p>
          </p:txBody>
        </p:sp>
        <p:sp>
          <p:nvSpPr>
            <p:cNvPr id="768" name="文字方塊 767">
              <a:extLst>
                <a:ext uri="{FF2B5EF4-FFF2-40B4-BE49-F238E27FC236}">
                  <a16:creationId xmlns:a16="http://schemas.microsoft.com/office/drawing/2014/main" id="{FB13D1E5-8586-B898-808F-57511864D8FC}"/>
                </a:ext>
              </a:extLst>
            </p:cNvPr>
            <p:cNvSpPr txBox="1"/>
            <p:nvPr/>
          </p:nvSpPr>
          <p:spPr>
            <a:xfrm>
              <a:off x="364467" y="3472204"/>
              <a:ext cx="516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Bodoni MT Black" panose="02070A03080606020203" pitchFamily="18" charset="0"/>
                </a:rPr>
                <a:t>m3</a:t>
              </a:r>
              <a:endParaRPr lang="zh-TW" altLang="en-US" sz="1600" dirty="0">
                <a:latin typeface="Bodoni MT Black" panose="02070A03080606020203" pitchFamily="18" charset="0"/>
              </a:endParaRPr>
            </a:p>
          </p:txBody>
        </p:sp>
        <p:sp>
          <p:nvSpPr>
            <p:cNvPr id="769" name="文字方塊 768">
              <a:extLst>
                <a:ext uri="{FF2B5EF4-FFF2-40B4-BE49-F238E27FC236}">
                  <a16:creationId xmlns:a16="http://schemas.microsoft.com/office/drawing/2014/main" id="{F227F8A9-22BB-38A1-3D72-0C3E309A7FAA}"/>
                </a:ext>
              </a:extLst>
            </p:cNvPr>
            <p:cNvSpPr txBox="1"/>
            <p:nvPr/>
          </p:nvSpPr>
          <p:spPr>
            <a:xfrm>
              <a:off x="360510" y="4631892"/>
              <a:ext cx="516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Bodoni MT Black" panose="02070A03080606020203" pitchFamily="18" charset="0"/>
                </a:rPr>
                <a:t>m4</a:t>
              </a:r>
              <a:endParaRPr lang="zh-TW" altLang="en-US" sz="1600" dirty="0">
                <a:latin typeface="Bodoni MT Black" panose="02070A03080606020203" pitchFamily="18" charset="0"/>
              </a:endParaRPr>
            </a:p>
          </p:txBody>
        </p:sp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7DA625D7-F9B6-8AAF-413C-726321ABD21D}"/>
                </a:ext>
              </a:extLst>
            </p:cNvPr>
            <p:cNvSpPr txBox="1"/>
            <p:nvPr/>
          </p:nvSpPr>
          <p:spPr>
            <a:xfrm>
              <a:off x="364467" y="5775000"/>
              <a:ext cx="516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Bodoni MT Black" panose="02070A03080606020203" pitchFamily="18" charset="0"/>
                </a:rPr>
                <a:t>m5</a:t>
              </a:r>
              <a:endParaRPr lang="zh-TW" altLang="en-US" sz="1600" dirty="0">
                <a:latin typeface="Bodoni MT Black" panose="02070A03080606020203" pitchFamily="18" charset="0"/>
              </a:endParaRPr>
            </a:p>
          </p:txBody>
        </p:sp>
      </p:grpSp>
      <p:sp>
        <p:nvSpPr>
          <p:cNvPr id="773" name="文字方塊 772">
            <a:extLst>
              <a:ext uri="{FF2B5EF4-FFF2-40B4-BE49-F238E27FC236}">
                <a16:creationId xmlns:a16="http://schemas.microsoft.com/office/drawing/2014/main" id="{7222CCB8-5CEB-273F-2533-0A9154D9C980}"/>
              </a:ext>
            </a:extLst>
          </p:cNvPr>
          <p:cNvSpPr txBox="1"/>
          <p:nvPr/>
        </p:nvSpPr>
        <p:spPr>
          <a:xfrm>
            <a:off x="10595730" y="618878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Bodoni MT Black" panose="02070A03080606020203" pitchFamily="18" charset="0"/>
              </a:rPr>
              <a:t>Shifter</a:t>
            </a:r>
            <a:endParaRPr lang="zh-TW" altLang="en-US" sz="28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0B853568-84C2-F7B4-E651-0E58A410963E}"/>
              </a:ext>
            </a:extLst>
          </p:cNvPr>
          <p:cNvGrpSpPr/>
          <p:nvPr/>
        </p:nvGrpSpPr>
        <p:grpSpPr>
          <a:xfrm>
            <a:off x="2546558" y="1771106"/>
            <a:ext cx="7936230" cy="4018790"/>
            <a:chOff x="2546558" y="1771106"/>
            <a:chExt cx="7936230" cy="401879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6DFAB8A-C4E3-2FAC-6331-16DD36583D40}"/>
                </a:ext>
              </a:extLst>
            </p:cNvPr>
            <p:cNvSpPr/>
            <p:nvPr/>
          </p:nvSpPr>
          <p:spPr>
            <a:xfrm>
              <a:off x="4036268" y="1771106"/>
              <a:ext cx="2385060" cy="608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4081598-BAED-4DB1-937E-E432B9589463}"/>
                </a:ext>
              </a:extLst>
            </p:cNvPr>
            <p:cNvGrpSpPr/>
            <p:nvPr/>
          </p:nvGrpSpPr>
          <p:grpSpPr>
            <a:xfrm>
              <a:off x="3387116" y="2818342"/>
              <a:ext cx="2325551" cy="862421"/>
              <a:chOff x="2416629" y="2783514"/>
              <a:chExt cx="2985795" cy="1154004"/>
            </a:xfrm>
          </p:grpSpPr>
          <p:sp>
            <p:nvSpPr>
              <p:cNvPr id="3" name="梯形 2">
                <a:extLst>
                  <a:ext uri="{FF2B5EF4-FFF2-40B4-BE49-F238E27FC236}">
                    <a16:creationId xmlns:a16="http://schemas.microsoft.com/office/drawing/2014/main" id="{7946DE2A-EE6F-FEFF-0B33-B68C0596C9E5}"/>
                  </a:ext>
                </a:extLst>
              </p:cNvPr>
              <p:cNvSpPr/>
              <p:nvPr/>
            </p:nvSpPr>
            <p:spPr>
              <a:xfrm rot="10800000">
                <a:off x="2416629" y="2873829"/>
                <a:ext cx="2985795" cy="1063689"/>
              </a:xfrm>
              <a:prstGeom prst="trapezoid">
                <a:avLst>
                  <a:gd name="adj" fmla="val 72369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C81B6134-8C2D-8ED9-4837-5A28FABD6CB7}"/>
                  </a:ext>
                </a:extLst>
              </p:cNvPr>
              <p:cNvSpPr/>
              <p:nvPr/>
            </p:nvSpPr>
            <p:spPr>
              <a:xfrm rot="10800000">
                <a:off x="3610946" y="2873829"/>
                <a:ext cx="597160" cy="270587"/>
              </a:xfrm>
              <a:prstGeom prst="triangl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0DDB8F5F-6615-01BF-121B-CC8F0A130B83}"/>
                  </a:ext>
                </a:extLst>
              </p:cNvPr>
              <p:cNvSpPr/>
              <p:nvPr/>
            </p:nvSpPr>
            <p:spPr>
              <a:xfrm rot="10800000">
                <a:off x="3610946" y="2783514"/>
                <a:ext cx="597160" cy="270589"/>
              </a:xfrm>
              <a:prstGeom prst="triangl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C190676-0116-5612-E0AC-1ED5DF7F9A98}"/>
                </a:ext>
              </a:extLst>
            </p:cNvPr>
            <p:cNvGrpSpPr/>
            <p:nvPr/>
          </p:nvGrpSpPr>
          <p:grpSpPr>
            <a:xfrm>
              <a:off x="3661436" y="4354286"/>
              <a:ext cx="3582851" cy="608200"/>
              <a:chOff x="2116908" y="4130040"/>
              <a:chExt cx="4923971" cy="6082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16312B-B3D9-0B8F-6856-48201B467805}"/>
                  </a:ext>
                </a:extLst>
              </p:cNvPr>
              <p:cNvSpPr/>
              <p:nvPr/>
            </p:nvSpPr>
            <p:spPr>
              <a:xfrm>
                <a:off x="2116908" y="4130040"/>
                <a:ext cx="4923971" cy="6082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F3B71101-3048-A2FA-D026-FC662456CDC9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4578894" y="4130040"/>
                <a:ext cx="0" cy="6082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流程圖: 替代程序 10">
              <a:extLst>
                <a:ext uri="{FF2B5EF4-FFF2-40B4-BE49-F238E27FC236}">
                  <a16:creationId xmlns:a16="http://schemas.microsoft.com/office/drawing/2014/main" id="{794667B3-1830-6C15-6DA5-30E601E96012}"/>
                </a:ext>
              </a:extLst>
            </p:cNvPr>
            <p:cNvSpPr/>
            <p:nvPr/>
          </p:nvSpPr>
          <p:spPr>
            <a:xfrm>
              <a:off x="8440628" y="2952206"/>
              <a:ext cx="2042160" cy="1077478"/>
            </a:xfrm>
            <a:prstGeom prst="flowChartAlternateProcess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EDDDB67-EE48-73A0-4931-5ABCA3B057E2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228798" y="2379306"/>
              <a:ext cx="0" cy="49839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E6425F5-5407-EFAC-D52A-A727EC2F84FB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>
              <a:off x="4549891" y="3680763"/>
              <a:ext cx="0" cy="6506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EBD952C-A007-FD64-BD33-24E764146A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3388" y="2531706"/>
              <a:ext cx="0" cy="3541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4EAC647F-18CC-0C2F-8C03-3B901C8943F1}"/>
                </a:ext>
              </a:extLst>
            </p:cNvPr>
            <p:cNvCxnSpPr>
              <a:cxnSpLocks/>
            </p:cNvCxnSpPr>
            <p:nvPr/>
          </p:nvCxnSpPr>
          <p:spPr>
            <a:xfrm>
              <a:off x="4549891" y="4933406"/>
              <a:ext cx="0" cy="4419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FE0724F-F317-6F75-7AED-6BAA725F064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08" y="5375366"/>
              <a:ext cx="695706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79631DF-827F-D4E4-4A62-1A3DC60094AD}"/>
                </a:ext>
              </a:extLst>
            </p:cNvPr>
            <p:cNvCxnSpPr>
              <a:cxnSpLocks/>
            </p:cNvCxnSpPr>
            <p:nvPr/>
          </p:nvCxnSpPr>
          <p:spPr>
            <a:xfrm>
              <a:off x="2568691" y="2531706"/>
              <a:ext cx="0" cy="28727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C0C78E4-3DB3-E950-ACFB-B7B1C12E3130}"/>
                </a:ext>
              </a:extLst>
            </p:cNvPr>
            <p:cNvCxnSpPr>
              <a:cxnSpLocks/>
            </p:cNvCxnSpPr>
            <p:nvPr/>
          </p:nvCxnSpPr>
          <p:spPr>
            <a:xfrm>
              <a:off x="2546558" y="2531706"/>
              <a:ext cx="132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16FB4B57-6F21-830C-B928-07FA26AB767F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H="1">
              <a:off x="5425027" y="3283300"/>
              <a:ext cx="301560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575BA297-A39C-16AF-38B7-D29A00EA923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9461708" y="4029684"/>
              <a:ext cx="30480" cy="13456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接點: 肘形 55">
              <a:extLst>
                <a:ext uri="{FF2B5EF4-FFF2-40B4-BE49-F238E27FC236}">
                  <a16:creationId xmlns:a16="http://schemas.microsoft.com/office/drawing/2014/main" id="{BFFFADC1-164B-496D-C020-CD52B85F8AF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7244288" y="3490944"/>
              <a:ext cx="1196341" cy="983909"/>
            </a:xfrm>
            <a:prstGeom prst="bentConnector3">
              <a:avLst>
                <a:gd name="adj1" fmla="val 786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79CF61AA-FAED-0AA1-FCC0-5F53C46209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0800000" flipV="1">
              <a:off x="7244288" y="3622570"/>
              <a:ext cx="1162773" cy="1035815"/>
            </a:xfrm>
            <a:prstGeom prst="bentConnector3">
              <a:avLst>
                <a:gd name="adj1" fmla="val 6933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接點: 肘形 67">
              <a:extLst>
                <a:ext uri="{FF2B5EF4-FFF2-40B4-BE49-F238E27FC236}">
                  <a16:creationId xmlns:a16="http://schemas.microsoft.com/office/drawing/2014/main" id="{FB952C28-3719-EC19-0105-CBD5330F2C9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44288" y="3741703"/>
              <a:ext cx="1196343" cy="1044128"/>
            </a:xfrm>
            <a:prstGeom prst="bentConnector3">
              <a:avLst>
                <a:gd name="adj1" fmla="val 6082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接點: 肘形 71">
              <a:extLst>
                <a:ext uri="{FF2B5EF4-FFF2-40B4-BE49-F238E27FC236}">
                  <a16:creationId xmlns:a16="http://schemas.microsoft.com/office/drawing/2014/main" id="{E2DEE60A-5514-9186-796C-D26B7CED6B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51135" y="3884390"/>
              <a:ext cx="1219974" cy="104580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4DC80725-61F3-B993-E27C-0C42A370F05B}"/>
                </a:ext>
              </a:extLst>
            </p:cNvPr>
            <p:cNvSpPr txBox="1"/>
            <p:nvPr/>
          </p:nvSpPr>
          <p:spPr>
            <a:xfrm>
              <a:off x="8926144" y="330627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Bodoni MT Black" panose="02070A03080606020203" pitchFamily="18" charset="0"/>
                </a:rPr>
                <a:t>Control</a:t>
              </a:r>
              <a:endParaRPr lang="zh-TW" alt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B4A22C47-9050-C06F-3BC3-830E89BA153D}"/>
                </a:ext>
              </a:extLst>
            </p:cNvPr>
            <p:cNvSpPr txBox="1"/>
            <p:nvPr/>
          </p:nvSpPr>
          <p:spPr>
            <a:xfrm>
              <a:off x="4317335" y="1894398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Bodoni MT Black" panose="02070A03080606020203" pitchFamily="18" charset="0"/>
                </a:rPr>
                <a:t>DIVR (32 bits)</a:t>
              </a:r>
              <a:endParaRPr lang="zh-TW" alt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CB4C6804-8605-58F3-0ADF-FECE42B5AE68}"/>
                </a:ext>
              </a:extLst>
            </p:cNvPr>
            <p:cNvSpPr txBox="1"/>
            <p:nvPr/>
          </p:nvSpPr>
          <p:spPr>
            <a:xfrm>
              <a:off x="3822366" y="3062240"/>
              <a:ext cx="1476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Bodoni MT Black" panose="02070A03080606020203" pitchFamily="18" charset="0"/>
                </a:rPr>
                <a:t>32-bit ALU</a:t>
              </a:r>
            </a:p>
            <a:p>
              <a:pPr algn="ctr"/>
              <a:r>
                <a:rPr lang="en-US" altLang="zh-TW" sz="1400" dirty="0">
                  <a:latin typeface="Bodoni MT Black" panose="02070A03080606020203" pitchFamily="18" charset="0"/>
                </a:rPr>
                <a:t>ADD/SUB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7F57AF25-80CB-943A-9219-E8252C1BAA7B}"/>
                </a:ext>
              </a:extLst>
            </p:cNvPr>
            <p:cNvSpPr txBox="1"/>
            <p:nvPr/>
          </p:nvSpPr>
          <p:spPr>
            <a:xfrm>
              <a:off x="4687555" y="3992050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Bodoni MT Black" panose="02070A03080606020203" pitchFamily="18" charset="0"/>
                </a:rPr>
                <a:t>REM(64 bits)</a:t>
              </a:r>
              <a:endParaRPr lang="zh-TW" alt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45B677E-259C-A230-A8F0-3B2E3049601D}"/>
                </a:ext>
              </a:extLst>
            </p:cNvPr>
            <p:cNvSpPr txBox="1"/>
            <p:nvPr/>
          </p:nvSpPr>
          <p:spPr>
            <a:xfrm>
              <a:off x="4019938" y="4503391"/>
              <a:ext cx="1059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Bodoni MT Black" panose="02070A03080606020203" pitchFamily="18" charset="0"/>
                </a:rPr>
                <a:t>LHREM</a:t>
              </a:r>
              <a:endParaRPr lang="zh-TW" altLang="en-US" sz="1600" dirty="0">
                <a:latin typeface="Bodoni MT Black" panose="02070A03080606020203" pitchFamily="18" charset="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58D354CE-151C-2D2D-E826-8D009D2A5846}"/>
                </a:ext>
              </a:extLst>
            </p:cNvPr>
            <p:cNvSpPr txBox="1"/>
            <p:nvPr/>
          </p:nvSpPr>
          <p:spPr>
            <a:xfrm>
              <a:off x="4549891" y="5482119"/>
              <a:ext cx="1604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Bodoni MT Black" panose="02070A03080606020203" pitchFamily="18" charset="0"/>
                </a:rPr>
                <a:t>LHREM&lt;DIVR</a:t>
              </a:r>
              <a:endParaRPr lang="zh-TW" altLang="en-US" sz="1400" dirty="0">
                <a:latin typeface="Bodoni MT Black" panose="02070A03080606020203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E65339A7-C7FD-8D22-05FB-2E8CBC161B48}"/>
                </a:ext>
              </a:extLst>
            </p:cNvPr>
            <p:cNvSpPr txBox="1"/>
            <p:nvPr/>
          </p:nvSpPr>
          <p:spPr>
            <a:xfrm>
              <a:off x="6531091" y="4335205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 dirty="0">
                  <a:latin typeface="Bodoni MT Black" panose="02070A03080606020203" pitchFamily="18" charset="0"/>
                </a:rPr>
                <a:t>Shift L</a:t>
              </a:r>
            </a:p>
            <a:p>
              <a:pPr algn="r"/>
              <a:r>
                <a:rPr lang="en-US" altLang="zh-TW" sz="1200" dirty="0">
                  <a:latin typeface="Bodoni MT Black" panose="02070A03080606020203" pitchFamily="18" charset="0"/>
                </a:rPr>
                <a:t>LSB</a:t>
              </a:r>
            </a:p>
            <a:p>
              <a:pPr algn="r"/>
              <a:r>
                <a:rPr lang="en-US" altLang="zh-TW" sz="1200" dirty="0">
                  <a:latin typeface="Bodoni MT Black" panose="02070A03080606020203" pitchFamily="18" charset="0"/>
                </a:rPr>
                <a:t>Write</a:t>
              </a:r>
              <a:endParaRPr lang="zh-TW" altLang="en-US" sz="1200" dirty="0">
                <a:latin typeface="Bodoni MT Black" panose="02070A03080606020203" pitchFamily="18" charset="0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84DBC388-AA7F-0D87-0E58-FBE954E01AED}"/>
                </a:ext>
              </a:extLst>
            </p:cNvPr>
            <p:cNvSpPr txBox="1"/>
            <p:nvPr/>
          </p:nvSpPr>
          <p:spPr>
            <a:xfrm>
              <a:off x="7210243" y="4932765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Bodoni MT Black" panose="02070A03080606020203" pitchFamily="18" charset="0"/>
                </a:rPr>
                <a:t>Shift R</a:t>
              </a:r>
              <a:endParaRPr lang="zh-TW" altLang="en-US" sz="1200" dirty="0">
                <a:latin typeface="Bodoni MT Black" panose="02070A03080606020203" pitchFamily="18" charset="0"/>
              </a:endParaRP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3F41CF0-88BA-270E-6624-6D6B4997047E}"/>
              </a:ext>
            </a:extLst>
          </p:cNvPr>
          <p:cNvSpPr txBox="1"/>
          <p:nvPr/>
        </p:nvSpPr>
        <p:spPr>
          <a:xfrm>
            <a:off x="517689" y="466970"/>
            <a:ext cx="2692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Bodoni MT Black" panose="02070A03080606020203" pitchFamily="18" charset="0"/>
              </a:rPr>
              <a:t>Divide</a:t>
            </a:r>
            <a:endParaRPr lang="zh-TW" altLang="en-US" sz="6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1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54157679-E2B0-25B0-948A-5C480AB199BD}"/>
              </a:ext>
            </a:extLst>
          </p:cNvPr>
          <p:cNvGrpSpPr/>
          <p:nvPr/>
        </p:nvGrpSpPr>
        <p:grpSpPr>
          <a:xfrm>
            <a:off x="157747" y="290602"/>
            <a:ext cx="10791347" cy="6331352"/>
            <a:chOff x="157747" y="290602"/>
            <a:chExt cx="10791347" cy="6331352"/>
          </a:xfrm>
        </p:grpSpPr>
        <p:grpSp>
          <p:nvGrpSpPr>
            <p:cNvPr id="189" name="群組 188">
              <a:extLst>
                <a:ext uri="{FF2B5EF4-FFF2-40B4-BE49-F238E27FC236}">
                  <a16:creationId xmlns:a16="http://schemas.microsoft.com/office/drawing/2014/main" id="{CEE24C04-E7C9-26EC-8ABF-C1D93211E874}"/>
                </a:ext>
              </a:extLst>
            </p:cNvPr>
            <p:cNvGrpSpPr/>
            <p:nvPr/>
          </p:nvGrpSpPr>
          <p:grpSpPr>
            <a:xfrm>
              <a:off x="157747" y="290602"/>
              <a:ext cx="10791347" cy="6331352"/>
              <a:chOff x="145555" y="266218"/>
              <a:chExt cx="10791347" cy="6331352"/>
            </a:xfrm>
          </p:grpSpPr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9CCA4F-A05F-BD82-C2CA-AC98401B6A0A}"/>
                  </a:ext>
                </a:extLst>
              </p:cNvPr>
              <p:cNvSpPr txBox="1"/>
              <p:nvPr/>
            </p:nvSpPr>
            <p:spPr>
              <a:xfrm>
                <a:off x="145555" y="1683753"/>
                <a:ext cx="1150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Bodoni MT Black" panose="02070A03080606020203" pitchFamily="18" charset="0"/>
                  </a:rPr>
                  <a:t>Input A</a:t>
                </a:r>
              </a:p>
              <a:p>
                <a:r>
                  <a:rPr lang="en-US" altLang="zh-TW" dirty="0">
                    <a:latin typeface="Bodoni MT Black" panose="02070A03080606020203" pitchFamily="18" charset="0"/>
                  </a:rPr>
                  <a:t>(32-bit)</a:t>
                </a:r>
                <a:endParaRPr lang="zh-TW" altLang="en-US" dirty="0">
                  <a:latin typeface="Bodoni MT Black" panose="02070A03080606020203" pitchFamily="18" charset="0"/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464E1BE1-A463-75A0-63F4-DC312E158916}"/>
                  </a:ext>
                </a:extLst>
              </p:cNvPr>
              <p:cNvSpPr txBox="1"/>
              <p:nvPr/>
            </p:nvSpPr>
            <p:spPr>
              <a:xfrm>
                <a:off x="161092" y="2565473"/>
                <a:ext cx="1150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Bodoni MT Black" panose="02070A03080606020203" pitchFamily="18" charset="0"/>
                  </a:rPr>
                  <a:t>Input B</a:t>
                </a:r>
              </a:p>
              <a:p>
                <a:r>
                  <a:rPr lang="en-US" altLang="zh-TW" dirty="0">
                    <a:latin typeface="Bodoni MT Black" panose="02070A03080606020203" pitchFamily="18" charset="0"/>
                  </a:rPr>
                  <a:t>(32-bit)</a:t>
                </a:r>
                <a:endParaRPr lang="zh-TW" altLang="en-US" dirty="0">
                  <a:latin typeface="Bodoni MT Black" panose="02070A03080606020203" pitchFamily="18" charset="0"/>
                </a:endParaRPr>
              </a:p>
            </p:txBody>
          </p:sp>
          <p:grpSp>
            <p:nvGrpSpPr>
              <p:cNvPr id="188" name="群組 187">
                <a:extLst>
                  <a:ext uri="{FF2B5EF4-FFF2-40B4-BE49-F238E27FC236}">
                    <a16:creationId xmlns:a16="http://schemas.microsoft.com/office/drawing/2014/main" id="{0134D4E1-10E7-C34D-088F-2F262C5A572E}"/>
                  </a:ext>
                </a:extLst>
              </p:cNvPr>
              <p:cNvGrpSpPr/>
              <p:nvPr/>
            </p:nvGrpSpPr>
            <p:grpSpPr>
              <a:xfrm>
                <a:off x="257118" y="266218"/>
                <a:ext cx="10679784" cy="6331352"/>
                <a:chOff x="257118" y="266218"/>
                <a:chExt cx="10679784" cy="6331352"/>
              </a:xfrm>
            </p:grpSpPr>
            <p:grpSp>
              <p:nvGrpSpPr>
                <p:cNvPr id="171" name="群組 170">
                  <a:extLst>
                    <a:ext uri="{FF2B5EF4-FFF2-40B4-BE49-F238E27FC236}">
                      <a16:creationId xmlns:a16="http://schemas.microsoft.com/office/drawing/2014/main" id="{B88350A5-DDF7-86E1-60D3-C4ACC9192846}"/>
                    </a:ext>
                  </a:extLst>
                </p:cNvPr>
                <p:cNvGrpSpPr/>
                <p:nvPr/>
              </p:nvGrpSpPr>
              <p:grpSpPr>
                <a:xfrm>
                  <a:off x="1196340" y="266218"/>
                  <a:ext cx="8576455" cy="6331352"/>
                  <a:chOff x="1196340" y="266218"/>
                  <a:chExt cx="8576455" cy="6331352"/>
                </a:xfrm>
              </p:grpSpPr>
              <p:sp>
                <p:nvSpPr>
                  <p:cNvPr id="153" name="流程圖: 替代程序 152">
                    <a:extLst>
                      <a:ext uri="{FF2B5EF4-FFF2-40B4-BE49-F238E27FC236}">
                        <a16:creationId xmlns:a16="http://schemas.microsoft.com/office/drawing/2014/main" id="{C0D2F0C7-AE09-5DFA-BEF1-12117DDB1AEC}"/>
                      </a:ext>
                    </a:extLst>
                  </p:cNvPr>
                  <p:cNvSpPr/>
                  <p:nvPr/>
                </p:nvSpPr>
                <p:spPr>
                  <a:xfrm>
                    <a:off x="2210765" y="266218"/>
                    <a:ext cx="7562030" cy="6331352"/>
                  </a:xfrm>
                  <a:prstGeom prst="flowChartAlternateProcess">
                    <a:avLst/>
                  </a:prstGeom>
                  <a:noFill/>
                  <a:ln w="762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9FE5757B-C896-0A1C-8F0A-6219B6B0C032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866482" y="2095888"/>
                    <a:ext cx="1466141" cy="745602"/>
                    <a:chOff x="2416629" y="2738533"/>
                    <a:chExt cx="2985795" cy="1198985"/>
                  </a:xfrm>
                </p:grpSpPr>
                <p:sp>
                  <p:nvSpPr>
                    <p:cNvPr id="5" name="梯形 4">
                      <a:extLst>
                        <a:ext uri="{FF2B5EF4-FFF2-40B4-BE49-F238E27FC236}">
                          <a16:creationId xmlns:a16="http://schemas.microsoft.com/office/drawing/2014/main" id="{FEBEE3B6-D403-C9AE-3D95-D633F44542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416629" y="2873829"/>
                      <a:ext cx="2985795" cy="1063689"/>
                    </a:xfrm>
                    <a:prstGeom prst="trapezoid">
                      <a:avLst>
                        <a:gd name="adj" fmla="val 53440"/>
                      </a:avLst>
                    </a:prstGeom>
                    <a:solidFill>
                      <a:schemeClr val="accent5">
                        <a:alpha val="50000"/>
                      </a:scheme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" name="等腰三角形 5">
                      <a:extLst>
                        <a:ext uri="{FF2B5EF4-FFF2-40B4-BE49-F238E27FC236}">
                          <a16:creationId xmlns:a16="http://schemas.microsoft.com/office/drawing/2014/main" id="{AFF8571A-6D21-F3F6-6ED8-8E8A902A9E5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610946" y="2873829"/>
                      <a:ext cx="597160" cy="270587"/>
                    </a:xfrm>
                    <a:prstGeom prst="triangl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" name="等腰三角形 6">
                      <a:extLst>
                        <a:ext uri="{FF2B5EF4-FFF2-40B4-BE49-F238E27FC236}">
                          <a16:creationId xmlns:a16="http://schemas.microsoft.com/office/drawing/2014/main" id="{612004A4-B5F3-6F02-6EC7-1918942BA2E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610945" y="2738533"/>
                      <a:ext cx="597161" cy="270589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8" name="流程圖: 替代程序 7">
                    <a:extLst>
                      <a:ext uri="{FF2B5EF4-FFF2-40B4-BE49-F238E27FC236}">
                        <a16:creationId xmlns:a16="http://schemas.microsoft.com/office/drawing/2014/main" id="{517972C6-C960-567F-E06D-2BF237F3B189}"/>
                      </a:ext>
                    </a:extLst>
                  </p:cNvPr>
                  <p:cNvSpPr/>
                  <p:nvPr/>
                </p:nvSpPr>
                <p:spPr>
                  <a:xfrm>
                    <a:off x="5891517" y="510509"/>
                    <a:ext cx="1527855" cy="1088020"/>
                  </a:xfrm>
                  <a:prstGeom prst="flowChartAlternateProcess">
                    <a:avLst/>
                  </a:prstGeom>
                  <a:solidFill>
                    <a:schemeClr val="accent6">
                      <a:lumMod val="60000"/>
                      <a:lumOff val="40000"/>
                      <a:alpha val="50000"/>
                    </a:schemeClr>
                  </a:solidFill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9" name="群組 8">
                    <a:extLst>
                      <a:ext uri="{FF2B5EF4-FFF2-40B4-BE49-F238E27FC236}">
                        <a16:creationId xmlns:a16="http://schemas.microsoft.com/office/drawing/2014/main" id="{7DAE4AF8-7787-7CF5-F7A5-CE2BF8631B4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761425" y="3403309"/>
                    <a:ext cx="1497435" cy="1732603"/>
                    <a:chOff x="2416629" y="2768085"/>
                    <a:chExt cx="2985795" cy="1169433"/>
                  </a:xfrm>
                </p:grpSpPr>
                <p:sp>
                  <p:nvSpPr>
                    <p:cNvPr id="10" name="梯形 9">
                      <a:extLst>
                        <a:ext uri="{FF2B5EF4-FFF2-40B4-BE49-F238E27FC236}">
                          <a16:creationId xmlns:a16="http://schemas.microsoft.com/office/drawing/2014/main" id="{0A0343F3-C06C-48DC-D35C-A1BE4E4A5A1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416629" y="2873829"/>
                      <a:ext cx="2985795" cy="1063689"/>
                    </a:xfrm>
                    <a:prstGeom prst="trapezoid">
                      <a:avLst>
                        <a:gd name="adj" fmla="val 26998"/>
                      </a:avLst>
                    </a:prstGeom>
                    <a:solidFill>
                      <a:srgbClr val="7030A0">
                        <a:alpha val="50000"/>
                      </a:srgb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" name="等腰三角形 10">
                      <a:extLst>
                        <a:ext uri="{FF2B5EF4-FFF2-40B4-BE49-F238E27FC236}">
                          <a16:creationId xmlns:a16="http://schemas.microsoft.com/office/drawing/2014/main" id="{730DFE96-7397-49E0-0717-3E35834A2C8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610946" y="2873829"/>
                      <a:ext cx="597160" cy="270587"/>
                    </a:xfrm>
                    <a:prstGeom prst="triangl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" name="等腰三角形 11">
                      <a:extLst>
                        <a:ext uri="{FF2B5EF4-FFF2-40B4-BE49-F238E27FC236}">
                          <a16:creationId xmlns:a16="http://schemas.microsoft.com/office/drawing/2014/main" id="{C8CB5C07-052C-7CE7-3141-E71CAF94DD8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610949" y="2768085"/>
                      <a:ext cx="597161" cy="270589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6" name="群組 15">
                    <a:extLst>
                      <a:ext uri="{FF2B5EF4-FFF2-40B4-BE49-F238E27FC236}">
                        <a16:creationId xmlns:a16="http://schemas.microsoft.com/office/drawing/2014/main" id="{B5E8522E-567B-F325-AEDF-4168858E39A7}"/>
                      </a:ext>
                    </a:extLst>
                  </p:cNvPr>
                  <p:cNvGrpSpPr/>
                  <p:nvPr/>
                </p:nvGrpSpPr>
                <p:grpSpPr>
                  <a:xfrm>
                    <a:off x="6418162" y="3266735"/>
                    <a:ext cx="501701" cy="1991324"/>
                    <a:chOff x="6096000" y="2685327"/>
                    <a:chExt cx="794926" cy="2245488"/>
                  </a:xfrm>
                </p:grpSpPr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79D929C7-AB03-E4ED-3AF9-D0CBDC635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2685327"/>
                      <a:ext cx="794926" cy="2245488"/>
                    </a:xfrm>
                    <a:prstGeom prst="rect">
                      <a:avLst/>
                    </a:prstGeom>
                    <a:solidFill>
                      <a:srgbClr val="FFFF00">
                        <a:alpha val="50000"/>
                      </a:srgbClr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15" name="直線接點 14">
                      <a:extLst>
                        <a:ext uri="{FF2B5EF4-FFF2-40B4-BE49-F238E27FC236}">
                          <a16:creationId xmlns:a16="http://schemas.microsoft.com/office/drawing/2014/main" id="{5C802BA7-8A2E-F104-6C2D-650E9DAE331A}"/>
                        </a:ext>
                      </a:extLst>
                    </p:cNvPr>
                    <p:cNvCxnSpPr>
                      <a:stCxn id="13" idx="1"/>
                      <a:endCxn id="13" idx="3"/>
                    </p:cNvCxnSpPr>
                    <p:nvPr/>
                  </p:nvCxnSpPr>
                  <p:spPr>
                    <a:xfrm>
                      <a:off x="6096000" y="3808071"/>
                      <a:ext cx="79492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流程圖: 替代程序 16">
                    <a:extLst>
                      <a:ext uri="{FF2B5EF4-FFF2-40B4-BE49-F238E27FC236}">
                        <a16:creationId xmlns:a16="http://schemas.microsoft.com/office/drawing/2014/main" id="{2E22FE0E-9A68-57AF-F0AF-9B9629284F86}"/>
                      </a:ext>
                    </a:extLst>
                  </p:cNvPr>
                  <p:cNvSpPr/>
                  <p:nvPr/>
                </p:nvSpPr>
                <p:spPr>
                  <a:xfrm>
                    <a:off x="4658814" y="5568645"/>
                    <a:ext cx="1435261" cy="778846"/>
                  </a:xfrm>
                  <a:prstGeom prst="flowChartAlternateProcess">
                    <a:avLst/>
                  </a:prstGeom>
                  <a:solidFill>
                    <a:schemeClr val="accent5">
                      <a:alpha val="50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梯形 17">
                    <a:extLst>
                      <a:ext uri="{FF2B5EF4-FFF2-40B4-BE49-F238E27FC236}">
                        <a16:creationId xmlns:a16="http://schemas.microsoft.com/office/drawing/2014/main" id="{282A80A6-FA9B-7810-6326-EE2A8632A90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806496" y="2549447"/>
                    <a:ext cx="1772854" cy="671331"/>
                  </a:xfrm>
                  <a:prstGeom prst="trapezoid">
                    <a:avLst>
                      <a:gd name="adj" fmla="val 35345"/>
                    </a:avLst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20" name="直線單箭頭接點 19">
                    <a:extLst>
                      <a:ext uri="{FF2B5EF4-FFF2-40B4-BE49-F238E27FC236}">
                        <a16:creationId xmlns:a16="http://schemas.microsoft.com/office/drawing/2014/main" id="{F0890450-8552-EEAB-3975-A3F7D1E697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979815" y="2468690"/>
                    <a:ext cx="3408308" cy="181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>
                    <a:extLst>
                      <a:ext uri="{FF2B5EF4-FFF2-40B4-BE49-F238E27FC236}">
                        <a16:creationId xmlns:a16="http://schemas.microsoft.com/office/drawing/2014/main" id="{8F8D2A28-E24B-4C0B-9AE8-7E00D1C173B1}"/>
                      </a:ext>
                    </a:extLst>
                  </p:cNvPr>
                  <p:cNvCxnSpPr>
                    <a:cxnSpLocks/>
                    <a:stCxn id="10" idx="0"/>
                    <a:endCxn id="13" idx="1"/>
                  </p:cNvCxnSpPr>
                  <p:nvPr/>
                </p:nvCxnSpPr>
                <p:spPr>
                  <a:xfrm flipV="1">
                    <a:off x="5376444" y="4262397"/>
                    <a:ext cx="1041718" cy="721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單箭頭接點 24">
                    <a:extLst>
                      <a:ext uri="{FF2B5EF4-FFF2-40B4-BE49-F238E27FC236}">
                        <a16:creationId xmlns:a16="http://schemas.microsoft.com/office/drawing/2014/main" id="{0AF0C068-5999-1FAE-6552-AF38CFB78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10765" y="1998685"/>
                    <a:ext cx="2100122" cy="8234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>
                    <a:extLst>
                      <a:ext uri="{FF2B5EF4-FFF2-40B4-BE49-F238E27FC236}">
                        <a16:creationId xmlns:a16="http://schemas.microsoft.com/office/drawing/2014/main" id="{F6F130BB-4F89-264F-B558-1386562A5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10764" y="2885112"/>
                    <a:ext cx="2100123" cy="7055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單箭頭接點 29">
                    <a:extLst>
                      <a:ext uri="{FF2B5EF4-FFF2-40B4-BE49-F238E27FC236}">
                        <a16:creationId xmlns:a16="http://schemas.microsoft.com/office/drawing/2014/main" id="{78C7DAF6-11CC-D0E8-9B0F-14972F0D97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10765" y="780199"/>
                    <a:ext cx="3672070" cy="0"/>
                  </a:xfrm>
                  <a:prstGeom prst="straightConnector1">
                    <a:avLst/>
                  </a:prstGeom>
                  <a:ln w="5715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接點: 肘形 35">
                    <a:extLst>
                      <a:ext uri="{FF2B5EF4-FFF2-40B4-BE49-F238E27FC236}">
                        <a16:creationId xmlns:a16="http://schemas.microsoft.com/office/drawing/2014/main" id="{B259D37A-AFF6-D90B-BB44-C2943EEF5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779404" y="2742203"/>
                    <a:ext cx="1764620" cy="277588"/>
                  </a:xfrm>
                  <a:prstGeom prst="bentConnector3">
                    <a:avLst>
                      <a:gd name="adj1" fmla="val 99659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接點: 肘形 41">
                    <a:extLst>
                      <a:ext uri="{FF2B5EF4-FFF2-40B4-BE49-F238E27FC236}">
                        <a16:creationId xmlns:a16="http://schemas.microsoft.com/office/drawing/2014/main" id="{B6A07815-65A7-2337-E56B-1A5289E8F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522385" y="3646529"/>
                    <a:ext cx="2051144" cy="520077"/>
                  </a:xfrm>
                  <a:prstGeom prst="bentConnector3">
                    <a:avLst>
                      <a:gd name="adj1" fmla="val 99781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接點: 肘形 44">
                    <a:extLst>
                      <a:ext uri="{FF2B5EF4-FFF2-40B4-BE49-F238E27FC236}">
                        <a16:creationId xmlns:a16="http://schemas.microsoft.com/office/drawing/2014/main" id="{77C7FF0E-D147-0583-5D8D-3890742C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960446" y="3067722"/>
                    <a:ext cx="3759170" cy="1637565"/>
                  </a:xfrm>
                  <a:prstGeom prst="bentConnector3">
                    <a:avLst>
                      <a:gd name="adj1" fmla="val 99865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接點: 肘形 47">
                    <a:extLst>
                      <a:ext uri="{FF2B5EF4-FFF2-40B4-BE49-F238E27FC236}">
                        <a16:creationId xmlns:a16="http://schemas.microsoft.com/office/drawing/2014/main" id="{ED07EC33-A202-EA01-9334-3A772858B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063605" y="3584314"/>
                    <a:ext cx="3296907" cy="1859129"/>
                  </a:xfrm>
                  <a:prstGeom prst="bentConnector3">
                    <a:avLst>
                      <a:gd name="adj1" fmla="val 100154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橢圓 50">
                    <a:extLst>
                      <a:ext uri="{FF2B5EF4-FFF2-40B4-BE49-F238E27FC236}">
                        <a16:creationId xmlns:a16="http://schemas.microsoft.com/office/drawing/2014/main" id="{7ACDF297-0336-0F9F-E602-8504B665CEB7}"/>
                      </a:ext>
                    </a:extLst>
                  </p:cNvPr>
                  <p:cNvSpPr/>
                  <p:nvPr/>
                </p:nvSpPr>
                <p:spPr>
                  <a:xfrm>
                    <a:off x="3463435" y="1933230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橢圓 51">
                    <a:extLst>
                      <a:ext uri="{FF2B5EF4-FFF2-40B4-BE49-F238E27FC236}">
                        <a16:creationId xmlns:a16="http://schemas.microsoft.com/office/drawing/2014/main" id="{3361A04D-4BDD-5347-ED08-1FAD96210D66}"/>
                      </a:ext>
                    </a:extLst>
                  </p:cNvPr>
                  <p:cNvSpPr/>
                  <p:nvPr/>
                </p:nvSpPr>
                <p:spPr>
                  <a:xfrm>
                    <a:off x="2947630" y="1933230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橢圓 52">
                    <a:extLst>
                      <a:ext uri="{FF2B5EF4-FFF2-40B4-BE49-F238E27FC236}">
                        <a16:creationId xmlns:a16="http://schemas.microsoft.com/office/drawing/2014/main" id="{585CF25D-7A8F-F0F7-2A3C-1464921BAE06}"/>
                      </a:ext>
                    </a:extLst>
                  </p:cNvPr>
                  <p:cNvSpPr/>
                  <p:nvPr/>
                </p:nvSpPr>
                <p:spPr>
                  <a:xfrm>
                    <a:off x="3223007" y="2823590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橢圓 53">
                    <a:extLst>
                      <a:ext uri="{FF2B5EF4-FFF2-40B4-BE49-F238E27FC236}">
                        <a16:creationId xmlns:a16="http://schemas.microsoft.com/office/drawing/2014/main" id="{1F566E95-0FD2-8CBB-16EE-95EF7C968A99}"/>
                      </a:ext>
                    </a:extLst>
                  </p:cNvPr>
                  <p:cNvSpPr/>
                  <p:nvPr/>
                </p:nvSpPr>
                <p:spPr>
                  <a:xfrm>
                    <a:off x="2707707" y="2823589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橢圓 58">
                    <a:extLst>
                      <a:ext uri="{FF2B5EF4-FFF2-40B4-BE49-F238E27FC236}">
                        <a16:creationId xmlns:a16="http://schemas.microsoft.com/office/drawing/2014/main" id="{D243B3E0-E839-7F44-1CC0-F65CE4E16FFB}"/>
                      </a:ext>
                    </a:extLst>
                  </p:cNvPr>
                  <p:cNvSpPr/>
                  <p:nvPr/>
                </p:nvSpPr>
                <p:spPr>
                  <a:xfrm>
                    <a:off x="4914136" y="2400109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" name="橢圓 59">
                    <a:extLst>
                      <a:ext uri="{FF2B5EF4-FFF2-40B4-BE49-F238E27FC236}">
                        <a16:creationId xmlns:a16="http://schemas.microsoft.com/office/drawing/2014/main" id="{FBA04F94-B9A6-862E-5FC2-91ABDE8CB556}"/>
                      </a:ext>
                    </a:extLst>
                  </p:cNvPr>
                  <p:cNvSpPr/>
                  <p:nvPr/>
                </p:nvSpPr>
                <p:spPr>
                  <a:xfrm>
                    <a:off x="5316317" y="4201030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" name="橢圓 60">
                    <a:extLst>
                      <a:ext uri="{FF2B5EF4-FFF2-40B4-BE49-F238E27FC236}">
                        <a16:creationId xmlns:a16="http://schemas.microsoft.com/office/drawing/2014/main" id="{012C47A7-D337-DE94-70ED-E40E53F226F1}"/>
                      </a:ext>
                    </a:extLst>
                  </p:cNvPr>
                  <p:cNvSpPr/>
                  <p:nvPr/>
                </p:nvSpPr>
                <p:spPr>
                  <a:xfrm>
                    <a:off x="6854953" y="3773685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78" name="接點: 肘形 77">
                    <a:extLst>
                      <a:ext uri="{FF2B5EF4-FFF2-40B4-BE49-F238E27FC236}">
                        <a16:creationId xmlns:a16="http://schemas.microsoft.com/office/drawing/2014/main" id="{3315B421-FF05-D7E4-657B-2CEBBECBF1FE}"/>
                      </a:ext>
                    </a:extLst>
                  </p:cNvPr>
                  <p:cNvCxnSpPr>
                    <a:cxnSpLocks/>
                    <a:endCxn id="18" idx="2"/>
                  </p:cNvCxnSpPr>
                  <p:nvPr/>
                </p:nvCxnSpPr>
                <p:spPr>
                  <a:xfrm flipV="1">
                    <a:off x="6919863" y="2885113"/>
                    <a:ext cx="1437395" cy="964896"/>
                  </a:xfrm>
                  <a:prstGeom prst="bentConnector3">
                    <a:avLst>
                      <a:gd name="adj1" fmla="val 23494"/>
                    </a:avLst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群組 98">
                    <a:extLst>
                      <a:ext uri="{FF2B5EF4-FFF2-40B4-BE49-F238E27FC236}">
                        <a16:creationId xmlns:a16="http://schemas.microsoft.com/office/drawing/2014/main" id="{69EA6B85-C6AE-240B-C9E1-730EE73930F0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71" y="3195881"/>
                    <a:ext cx="1439585" cy="1500249"/>
                    <a:chOff x="5991696" y="3472451"/>
                    <a:chExt cx="1439585" cy="1500249"/>
                  </a:xfrm>
                </p:grpSpPr>
                <p:cxnSp>
                  <p:nvCxnSpPr>
                    <p:cNvPr id="87" name="直線接點 86">
                      <a:extLst>
                        <a:ext uri="{FF2B5EF4-FFF2-40B4-BE49-F238E27FC236}">
                          <a16:creationId xmlns:a16="http://schemas.microsoft.com/office/drawing/2014/main" id="{654E2F5A-0081-8156-E307-6890270AAA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96" y="4942420"/>
                      <a:ext cx="720889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8" name="群組 97">
                      <a:extLst>
                        <a:ext uri="{FF2B5EF4-FFF2-40B4-BE49-F238E27FC236}">
                          <a16:creationId xmlns:a16="http://schemas.microsoft.com/office/drawing/2014/main" id="{FF4BC81A-4F7D-87E6-87A4-0A87CC1F0E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56070" y="3472451"/>
                      <a:ext cx="775211" cy="1500249"/>
                      <a:chOff x="6656070" y="3472451"/>
                      <a:chExt cx="775211" cy="1500249"/>
                    </a:xfrm>
                  </p:grpSpPr>
                  <p:cxnSp>
                    <p:nvCxnSpPr>
                      <p:cNvPr id="91" name="直線接點 90">
                        <a:extLst>
                          <a:ext uri="{FF2B5EF4-FFF2-40B4-BE49-F238E27FC236}">
                            <a16:creationId xmlns:a16="http://schemas.microsoft.com/office/drawing/2014/main" id="{4A69A623-461B-C5AE-6A09-B872F61B50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85280" y="3472451"/>
                        <a:ext cx="0" cy="1500249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直線單箭頭接點 94">
                        <a:extLst>
                          <a:ext uri="{FF2B5EF4-FFF2-40B4-BE49-F238E27FC236}">
                            <a16:creationId xmlns:a16="http://schemas.microsoft.com/office/drawing/2014/main" id="{1016EE95-035E-DB9E-7671-57C608DE07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56070" y="3472451"/>
                        <a:ext cx="775211" cy="0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1" name="群組 100">
                    <a:extLst>
                      <a:ext uri="{FF2B5EF4-FFF2-40B4-BE49-F238E27FC236}">
                        <a16:creationId xmlns:a16="http://schemas.microsoft.com/office/drawing/2014/main" id="{83FCE608-E447-794E-8411-CD312A738B0B}"/>
                      </a:ext>
                    </a:extLst>
                  </p:cNvPr>
                  <p:cNvGrpSpPr/>
                  <p:nvPr/>
                </p:nvGrpSpPr>
                <p:grpSpPr>
                  <a:xfrm>
                    <a:off x="6111266" y="3520891"/>
                    <a:ext cx="2245990" cy="2437176"/>
                    <a:chOff x="5991696" y="3456692"/>
                    <a:chExt cx="1439585" cy="1493423"/>
                  </a:xfrm>
                </p:grpSpPr>
                <p:cxnSp>
                  <p:nvCxnSpPr>
                    <p:cNvPr id="102" name="直線接點 101">
                      <a:extLst>
                        <a:ext uri="{FF2B5EF4-FFF2-40B4-BE49-F238E27FC236}">
                          <a16:creationId xmlns:a16="http://schemas.microsoft.com/office/drawing/2014/main" id="{2A1B39FB-871B-9D5A-B8ED-97A012802C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96" y="4942420"/>
                      <a:ext cx="119114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3" name="群組 102">
                      <a:extLst>
                        <a:ext uri="{FF2B5EF4-FFF2-40B4-BE49-F238E27FC236}">
                          <a16:creationId xmlns:a16="http://schemas.microsoft.com/office/drawing/2014/main" id="{74D86F0D-6952-4102-9442-B659F99B57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2656" y="3456692"/>
                      <a:ext cx="268625" cy="1493423"/>
                      <a:chOff x="7162656" y="3456692"/>
                      <a:chExt cx="268625" cy="1493423"/>
                    </a:xfrm>
                  </p:grpSpPr>
                  <p:cxnSp>
                    <p:nvCxnSpPr>
                      <p:cNvPr id="104" name="直線接點 103">
                        <a:extLst>
                          <a:ext uri="{FF2B5EF4-FFF2-40B4-BE49-F238E27FC236}">
                            <a16:creationId xmlns:a16="http://schemas.microsoft.com/office/drawing/2014/main" id="{07EBBB03-ED2D-AF83-2315-AB88021FBAD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83493" y="3456692"/>
                        <a:ext cx="0" cy="1493423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直線單箭頭接點 104">
                        <a:extLst>
                          <a:ext uri="{FF2B5EF4-FFF2-40B4-BE49-F238E27FC236}">
                            <a16:creationId xmlns:a16="http://schemas.microsoft.com/office/drawing/2014/main" id="{1B5A3C81-C4E2-8F98-60C5-8EFF20FAFC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62656" y="3472451"/>
                        <a:ext cx="268625" cy="0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3" name="橢圓 112">
                    <a:extLst>
                      <a:ext uri="{FF2B5EF4-FFF2-40B4-BE49-F238E27FC236}">
                        <a16:creationId xmlns:a16="http://schemas.microsoft.com/office/drawing/2014/main" id="{4B5BAF9C-0CAC-92A9-6980-AC34BB8E43E9}"/>
                      </a:ext>
                    </a:extLst>
                  </p:cNvPr>
                  <p:cNvSpPr/>
                  <p:nvPr/>
                </p:nvSpPr>
                <p:spPr>
                  <a:xfrm>
                    <a:off x="6865254" y="4607853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橢圓 113">
                    <a:extLst>
                      <a:ext uri="{FF2B5EF4-FFF2-40B4-BE49-F238E27FC236}">
                        <a16:creationId xmlns:a16="http://schemas.microsoft.com/office/drawing/2014/main" id="{5A5D809A-53CF-B617-1EA1-B3C4C3D7E5EC}"/>
                      </a:ext>
                    </a:extLst>
                  </p:cNvPr>
                  <p:cNvSpPr/>
                  <p:nvPr/>
                </p:nvSpPr>
                <p:spPr>
                  <a:xfrm>
                    <a:off x="6029081" y="5876930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15" name="直線單箭頭接點 114">
                    <a:extLst>
                      <a:ext uri="{FF2B5EF4-FFF2-40B4-BE49-F238E27FC236}">
                        <a16:creationId xmlns:a16="http://schemas.microsoft.com/office/drawing/2014/main" id="{E5325306-E5A5-4D82-F97D-01050347A05F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9028589" y="2885113"/>
                    <a:ext cx="744206" cy="3526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橢圓 117">
                    <a:extLst>
                      <a:ext uri="{FF2B5EF4-FFF2-40B4-BE49-F238E27FC236}">
                        <a16:creationId xmlns:a16="http://schemas.microsoft.com/office/drawing/2014/main" id="{54AB963B-F8FB-6495-04EA-37C5E555AAEE}"/>
                      </a:ext>
                    </a:extLst>
                  </p:cNvPr>
                  <p:cNvSpPr/>
                  <p:nvPr/>
                </p:nvSpPr>
                <p:spPr>
                  <a:xfrm>
                    <a:off x="8963679" y="2812417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19" name="接點: 肘形 118">
                    <a:extLst>
                      <a:ext uri="{FF2B5EF4-FFF2-40B4-BE49-F238E27FC236}">
                        <a16:creationId xmlns:a16="http://schemas.microsoft.com/office/drawing/2014/main" id="{1F73B0E2-ABCC-A932-D741-51F321DB45C9}"/>
                      </a:ext>
                    </a:extLst>
                  </p:cNvPr>
                  <p:cNvCxnSpPr>
                    <a:cxnSpLocks/>
                    <a:stCxn id="8" idx="1"/>
                    <a:endCxn id="5" idx="1"/>
                  </p:cNvCxnSpPr>
                  <p:nvPr/>
                </p:nvCxnSpPr>
                <p:spPr>
                  <a:xfrm rot="10800000" flipV="1">
                    <a:off x="4641621" y="1054519"/>
                    <a:ext cx="1249897" cy="857844"/>
                  </a:xfrm>
                  <a:prstGeom prst="bentConnector2">
                    <a:avLst/>
                  </a:prstGeom>
                  <a:ln w="5715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接點: 肘形 121">
                    <a:extLst>
                      <a:ext uri="{FF2B5EF4-FFF2-40B4-BE49-F238E27FC236}">
                        <a16:creationId xmlns:a16="http://schemas.microsoft.com/office/drawing/2014/main" id="{8149F5DC-653C-54FC-9976-828D890CD1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28537" y="2184192"/>
                    <a:ext cx="2292012" cy="1062494"/>
                  </a:xfrm>
                  <a:prstGeom prst="bentConnector3">
                    <a:avLst>
                      <a:gd name="adj1" fmla="val 50185"/>
                    </a:avLst>
                  </a:prstGeom>
                  <a:ln w="5715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接點: 肘形 125">
                    <a:extLst>
                      <a:ext uri="{FF2B5EF4-FFF2-40B4-BE49-F238E27FC236}">
                        <a16:creationId xmlns:a16="http://schemas.microsoft.com/office/drawing/2014/main" id="{C2E0EB3F-70B1-202A-8CDB-185712301A42}"/>
                      </a:ext>
                    </a:extLst>
                  </p:cNvPr>
                  <p:cNvCxnSpPr>
                    <a:cxnSpLocks/>
                    <a:stCxn id="8" idx="3"/>
                    <a:endCxn id="18" idx="1"/>
                  </p:cNvCxnSpPr>
                  <p:nvPr/>
                </p:nvCxnSpPr>
                <p:spPr>
                  <a:xfrm>
                    <a:off x="7419372" y="1054519"/>
                    <a:ext cx="1273551" cy="1062808"/>
                  </a:xfrm>
                  <a:prstGeom prst="bentConnector2">
                    <a:avLst/>
                  </a:prstGeom>
                  <a:ln w="5715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橢圓 128">
                    <a:extLst>
                      <a:ext uri="{FF2B5EF4-FFF2-40B4-BE49-F238E27FC236}">
                        <a16:creationId xmlns:a16="http://schemas.microsoft.com/office/drawing/2014/main" id="{2453B40E-F4FB-2E64-A640-28DC2BC7CEDE}"/>
                      </a:ext>
                    </a:extLst>
                  </p:cNvPr>
                  <p:cNvSpPr/>
                  <p:nvPr/>
                </p:nvSpPr>
                <p:spPr>
                  <a:xfrm>
                    <a:off x="7354456" y="985940"/>
                    <a:ext cx="129822" cy="137157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" name="橢圓 129">
                    <a:extLst>
                      <a:ext uri="{FF2B5EF4-FFF2-40B4-BE49-F238E27FC236}">
                        <a16:creationId xmlns:a16="http://schemas.microsoft.com/office/drawing/2014/main" id="{300F3C0A-8AEB-16BD-824F-44908A85D2C3}"/>
                      </a:ext>
                    </a:extLst>
                  </p:cNvPr>
                  <p:cNvSpPr/>
                  <p:nvPr/>
                </p:nvSpPr>
                <p:spPr>
                  <a:xfrm>
                    <a:off x="5817924" y="992483"/>
                    <a:ext cx="129822" cy="137157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1" name="橢圓 130">
                    <a:extLst>
                      <a:ext uri="{FF2B5EF4-FFF2-40B4-BE49-F238E27FC236}">
                        <a16:creationId xmlns:a16="http://schemas.microsoft.com/office/drawing/2014/main" id="{ECE38105-2DF1-DA2B-FE05-192C635C3C5D}"/>
                      </a:ext>
                    </a:extLst>
                  </p:cNvPr>
                  <p:cNvSpPr/>
                  <p:nvPr/>
                </p:nvSpPr>
                <p:spPr>
                  <a:xfrm>
                    <a:off x="6140884" y="1538214"/>
                    <a:ext cx="129822" cy="137157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2" name="接點: 肘形 131">
                    <a:extLst>
                      <a:ext uri="{FF2B5EF4-FFF2-40B4-BE49-F238E27FC236}">
                        <a16:creationId xmlns:a16="http://schemas.microsoft.com/office/drawing/2014/main" id="{51DA20BF-6308-21D7-8062-D6D2AB97E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5155" y="3936206"/>
                    <a:ext cx="4433007" cy="1204897"/>
                  </a:xfrm>
                  <a:prstGeom prst="bentConnector3">
                    <a:avLst>
                      <a:gd name="adj1" fmla="val 20778"/>
                    </a:avLst>
                  </a:prstGeom>
                  <a:ln w="5715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線單箭頭接點 139">
                    <a:extLst>
                      <a:ext uri="{FF2B5EF4-FFF2-40B4-BE49-F238E27FC236}">
                        <a16:creationId xmlns:a16="http://schemas.microsoft.com/office/drawing/2014/main" id="{53411912-34FF-9F54-E4B8-FE8B461D81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3704" y="4598948"/>
                    <a:ext cx="906804" cy="0"/>
                  </a:xfrm>
                  <a:prstGeom prst="straightConnector1">
                    <a:avLst/>
                  </a:prstGeom>
                  <a:ln w="5715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接點: 肘形 145">
                    <a:extLst>
                      <a:ext uri="{FF2B5EF4-FFF2-40B4-BE49-F238E27FC236}">
                        <a16:creationId xmlns:a16="http://schemas.microsoft.com/office/drawing/2014/main" id="{E7790CD0-7DDF-3678-6705-E76B496989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85154" y="1369960"/>
                    <a:ext cx="3912149" cy="2566246"/>
                  </a:xfrm>
                  <a:prstGeom prst="bentConnector3">
                    <a:avLst>
                      <a:gd name="adj1" fmla="val 23510"/>
                    </a:avLst>
                  </a:prstGeom>
                  <a:ln w="5715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6073D63F-0B4F-4184-919C-BE75AED12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96340" y="780199"/>
                    <a:ext cx="1131715" cy="0"/>
                  </a:xfrm>
                  <a:prstGeom prst="straightConnector1">
                    <a:avLst/>
                  </a:prstGeom>
                  <a:ln w="762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橢圓 156">
                    <a:extLst>
                      <a:ext uri="{FF2B5EF4-FFF2-40B4-BE49-F238E27FC236}">
                        <a16:creationId xmlns:a16="http://schemas.microsoft.com/office/drawing/2014/main" id="{5C732DFB-9703-2B88-434A-2AABD7865466}"/>
                      </a:ext>
                    </a:extLst>
                  </p:cNvPr>
                  <p:cNvSpPr/>
                  <p:nvPr/>
                </p:nvSpPr>
                <p:spPr>
                  <a:xfrm>
                    <a:off x="2276883" y="710783"/>
                    <a:ext cx="129822" cy="137157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61" name="直線單箭頭接點 160">
                    <a:extLst>
                      <a:ext uri="{FF2B5EF4-FFF2-40B4-BE49-F238E27FC236}">
                        <a16:creationId xmlns:a16="http://schemas.microsoft.com/office/drawing/2014/main" id="{4D79BA85-BCCC-E58C-B388-674D8810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96340" y="3929154"/>
                    <a:ext cx="1011963" cy="13319"/>
                  </a:xfrm>
                  <a:prstGeom prst="straightConnector1">
                    <a:avLst/>
                  </a:prstGeom>
                  <a:ln w="5715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橢圓 161">
                    <a:extLst>
                      <a:ext uri="{FF2B5EF4-FFF2-40B4-BE49-F238E27FC236}">
                        <a16:creationId xmlns:a16="http://schemas.microsoft.com/office/drawing/2014/main" id="{48324561-905D-7AFB-FE10-5927A2A6ED8B}"/>
                      </a:ext>
                    </a:extLst>
                  </p:cNvPr>
                  <p:cNvSpPr/>
                  <p:nvPr/>
                </p:nvSpPr>
                <p:spPr>
                  <a:xfrm>
                    <a:off x="2148618" y="3874225"/>
                    <a:ext cx="129822" cy="137157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63" name="直線單箭頭接點 162">
                    <a:extLst>
                      <a:ext uri="{FF2B5EF4-FFF2-40B4-BE49-F238E27FC236}">
                        <a16:creationId xmlns:a16="http://schemas.microsoft.com/office/drawing/2014/main" id="{55BDAAAA-D9E4-31C1-A5AB-8FA1667141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96340" y="2899218"/>
                    <a:ext cx="1011963" cy="0"/>
                  </a:xfrm>
                  <a:prstGeom prst="straightConnector1">
                    <a:avLst/>
                  </a:prstGeom>
                  <a:ln w="7620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線單箭頭接點 163">
                    <a:extLst>
                      <a:ext uri="{FF2B5EF4-FFF2-40B4-BE49-F238E27FC236}">
                        <a16:creationId xmlns:a16="http://schemas.microsoft.com/office/drawing/2014/main" id="{2F8BE27B-C6B5-145F-356C-6AA9DBA075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96340" y="1998685"/>
                    <a:ext cx="1011963" cy="8234"/>
                  </a:xfrm>
                  <a:prstGeom prst="straightConnector1">
                    <a:avLst/>
                  </a:prstGeom>
                  <a:ln w="762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橢圓 166">
                    <a:extLst>
                      <a:ext uri="{FF2B5EF4-FFF2-40B4-BE49-F238E27FC236}">
                        <a16:creationId xmlns:a16="http://schemas.microsoft.com/office/drawing/2014/main" id="{77CC670D-B6A0-17D8-8606-96C9AF118B49}"/>
                      </a:ext>
                    </a:extLst>
                  </p:cNvPr>
                  <p:cNvSpPr/>
                  <p:nvPr/>
                </p:nvSpPr>
                <p:spPr>
                  <a:xfrm>
                    <a:off x="2139161" y="1933230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9" name="橢圓 168">
                    <a:extLst>
                      <a:ext uri="{FF2B5EF4-FFF2-40B4-BE49-F238E27FC236}">
                        <a16:creationId xmlns:a16="http://schemas.microsoft.com/office/drawing/2014/main" id="{9CA18E39-23DD-662B-DB25-CC9C104C6CA4}"/>
                      </a:ext>
                    </a:extLst>
                  </p:cNvPr>
                  <p:cNvSpPr/>
                  <p:nvPr/>
                </p:nvSpPr>
                <p:spPr>
                  <a:xfrm>
                    <a:off x="2145311" y="2823589"/>
                    <a:ext cx="129822" cy="1371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6AEEA0AD-E450-C9B4-0866-7930D80CF9A9}"/>
                    </a:ext>
                  </a:extLst>
                </p:cNvPr>
                <p:cNvSpPr txBox="1"/>
                <p:nvPr/>
              </p:nvSpPr>
              <p:spPr>
                <a:xfrm>
                  <a:off x="6115537" y="747324"/>
                  <a:ext cx="10711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Bodoni MT Black" panose="02070A03080606020203" pitchFamily="18" charset="0"/>
                    </a:rPr>
                    <a:t>ALU</a:t>
                  </a:r>
                </a:p>
                <a:p>
                  <a:pPr algn="ctr"/>
                  <a:r>
                    <a:rPr lang="en-US" altLang="zh-TW" dirty="0">
                      <a:latin typeface="Bodoni MT Black" panose="02070A03080606020203" pitchFamily="18" charset="0"/>
                    </a:rPr>
                    <a:t>Control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4D490FB2-D710-9A43-7E9E-9FF1A9847DE7}"/>
                    </a:ext>
                  </a:extLst>
                </p:cNvPr>
                <p:cNvSpPr txBox="1"/>
                <p:nvPr/>
              </p:nvSpPr>
              <p:spPr>
                <a:xfrm>
                  <a:off x="4296588" y="2016547"/>
                  <a:ext cx="697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ALU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74" name="文字方塊 173">
                  <a:extLst>
                    <a:ext uri="{FF2B5EF4-FFF2-40B4-BE49-F238E27FC236}">
                      <a16:creationId xmlns:a16="http://schemas.microsoft.com/office/drawing/2014/main" id="{6134AFE7-C6D6-3302-7AF5-18CA837576E2}"/>
                    </a:ext>
                  </a:extLst>
                </p:cNvPr>
                <p:cNvSpPr txBox="1"/>
                <p:nvPr/>
              </p:nvSpPr>
              <p:spPr>
                <a:xfrm>
                  <a:off x="4144360" y="3946442"/>
                  <a:ext cx="12739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Division</a:t>
                  </a:r>
                </a:p>
                <a:p>
                  <a:r>
                    <a:rPr lang="en-US" altLang="zh-TW" dirty="0" err="1">
                      <a:latin typeface="Bodoni MT Black" panose="02070A03080606020203" pitchFamily="18" charset="0"/>
                    </a:rPr>
                    <a:t>Harware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75" name="文字方塊 174">
                  <a:extLst>
                    <a:ext uri="{FF2B5EF4-FFF2-40B4-BE49-F238E27FC236}">
                      <a16:creationId xmlns:a16="http://schemas.microsoft.com/office/drawing/2014/main" id="{595EF1A5-4485-7251-B857-6F10E4EE606F}"/>
                    </a:ext>
                  </a:extLst>
                </p:cNvPr>
                <p:cNvSpPr txBox="1"/>
                <p:nvPr/>
              </p:nvSpPr>
              <p:spPr>
                <a:xfrm>
                  <a:off x="6409484" y="3621950"/>
                  <a:ext cx="483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Hi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76" name="文字方塊 175">
                  <a:extLst>
                    <a:ext uri="{FF2B5EF4-FFF2-40B4-BE49-F238E27FC236}">
                      <a16:creationId xmlns:a16="http://schemas.microsoft.com/office/drawing/2014/main" id="{984F2A82-D7DC-0B43-704C-B8B2F85668BF}"/>
                    </a:ext>
                  </a:extLst>
                </p:cNvPr>
                <p:cNvSpPr txBox="1"/>
                <p:nvPr/>
              </p:nvSpPr>
              <p:spPr>
                <a:xfrm>
                  <a:off x="6430654" y="4553915"/>
                  <a:ext cx="483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Lo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77" name="文字方塊 176">
                  <a:extLst>
                    <a:ext uri="{FF2B5EF4-FFF2-40B4-BE49-F238E27FC236}">
                      <a16:creationId xmlns:a16="http://schemas.microsoft.com/office/drawing/2014/main" id="{D2F530AB-FCD1-3BCF-C634-7C1B770CFBCF}"/>
                    </a:ext>
                  </a:extLst>
                </p:cNvPr>
                <p:cNvSpPr txBox="1"/>
                <p:nvPr/>
              </p:nvSpPr>
              <p:spPr>
                <a:xfrm>
                  <a:off x="4911174" y="5752049"/>
                  <a:ext cx="1014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Shifter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80C1D495-007C-C286-62EB-A3BAE336AEC9}"/>
                    </a:ext>
                  </a:extLst>
                </p:cNvPr>
                <p:cNvSpPr txBox="1"/>
                <p:nvPr/>
              </p:nvSpPr>
              <p:spPr>
                <a:xfrm>
                  <a:off x="8336702" y="2661487"/>
                  <a:ext cx="756799" cy="375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Bodoni MT Black" panose="02070A03080606020203" pitchFamily="18" charset="0"/>
                    </a:rPr>
                    <a:t>Mux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  <p:cxnSp>
              <p:nvCxnSpPr>
                <p:cNvPr id="179" name="直線單箭頭接點 178">
                  <a:extLst>
                    <a:ext uri="{FF2B5EF4-FFF2-40B4-BE49-F238E27FC236}">
                      <a16:creationId xmlns:a16="http://schemas.microsoft.com/office/drawing/2014/main" id="{18A1DCD2-2B09-32AF-ED32-6D2DE0FC3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1295" y="2892372"/>
                  <a:ext cx="1011963" cy="8234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D0386807-E5C0-4367-EC0E-AEE8CAA27C9F}"/>
                    </a:ext>
                  </a:extLst>
                </p:cNvPr>
                <p:cNvSpPr txBox="1"/>
                <p:nvPr/>
              </p:nvSpPr>
              <p:spPr>
                <a:xfrm>
                  <a:off x="1056752" y="6147217"/>
                  <a:ext cx="1410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err="1">
                      <a:solidFill>
                        <a:srgbClr val="FFC000"/>
                      </a:solidFill>
                      <a:latin typeface="Bodoni MT Black" panose="02070A03080606020203" pitchFamily="18" charset="0"/>
                    </a:rPr>
                    <a:t>TestBench</a:t>
                  </a:r>
                  <a:endParaRPr lang="zh-TW" altLang="en-US" dirty="0">
                    <a:solidFill>
                      <a:srgbClr val="FFC000"/>
                    </a:solidFill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E4910CE5-5ED0-5A1F-1A38-EBA61A360DF3}"/>
                    </a:ext>
                  </a:extLst>
                </p:cNvPr>
                <p:cNvSpPr txBox="1"/>
                <p:nvPr/>
              </p:nvSpPr>
              <p:spPr>
                <a:xfrm>
                  <a:off x="346490" y="3728050"/>
                  <a:ext cx="8498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00B0F0"/>
                      </a:solidFill>
                      <a:latin typeface="Bodoni MT Black" panose="02070A03080606020203" pitchFamily="18" charset="0"/>
                    </a:rPr>
                    <a:t>Clock</a:t>
                  </a:r>
                  <a:endParaRPr lang="zh-TW" altLang="en-US" dirty="0">
                    <a:solidFill>
                      <a:srgbClr val="00B0F0"/>
                    </a:solidFill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DEDDB87B-9904-5D13-7CF1-8C5D892B1B01}"/>
                    </a:ext>
                  </a:extLst>
                </p:cNvPr>
                <p:cNvSpPr txBox="1"/>
                <p:nvPr/>
              </p:nvSpPr>
              <p:spPr>
                <a:xfrm>
                  <a:off x="257118" y="414730"/>
                  <a:ext cx="189741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accent6"/>
                      </a:solidFill>
                      <a:latin typeface="Bodoni MT Black" panose="02070A03080606020203" pitchFamily="18" charset="0"/>
                    </a:rPr>
                    <a:t>Control Signal</a:t>
                  </a:r>
                </a:p>
                <a:p>
                  <a:r>
                    <a:rPr lang="en-US" altLang="zh-TW" dirty="0">
                      <a:solidFill>
                        <a:schemeClr val="accent6"/>
                      </a:solidFill>
                      <a:latin typeface="Bodoni MT Black" panose="02070A03080606020203" pitchFamily="18" charset="0"/>
                    </a:rPr>
                    <a:t>(6-bit)</a:t>
                  </a:r>
                  <a:endParaRPr lang="zh-TW" altLang="en-US" dirty="0">
                    <a:solidFill>
                      <a:schemeClr val="accent6"/>
                    </a:solidFill>
                    <a:latin typeface="Bodoni MT Black" panose="02070A03080606020203" pitchFamily="18" charset="0"/>
                  </a:endParaRPr>
                </a:p>
              </p:txBody>
            </p:sp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E236B724-8295-58C4-FD2E-02CA3EA50888}"/>
                    </a:ext>
                  </a:extLst>
                </p:cNvPr>
                <p:cNvSpPr txBox="1"/>
                <p:nvPr/>
              </p:nvSpPr>
              <p:spPr>
                <a:xfrm>
                  <a:off x="9885011" y="2145521"/>
                  <a:ext cx="105189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Bodoni MT Black" panose="02070A03080606020203" pitchFamily="18" charset="0"/>
                    </a:rPr>
                    <a:t>Output</a:t>
                  </a:r>
                </a:p>
                <a:p>
                  <a:pPr algn="ctr"/>
                  <a:r>
                    <a:rPr lang="en-US" altLang="zh-TW" dirty="0">
                      <a:latin typeface="Bodoni MT Black" panose="02070A03080606020203" pitchFamily="18" charset="0"/>
                    </a:rPr>
                    <a:t>(32-bit)</a:t>
                  </a:r>
                  <a:endParaRPr lang="zh-TW" altLang="en-US" dirty="0">
                    <a:latin typeface="Bodoni MT Black" panose="02070A03080606020203" pitchFamily="18" charset="0"/>
                  </a:endParaRPr>
                </a:p>
              </p:txBody>
            </p:sp>
          </p:grpSp>
        </p:grpSp>
        <p:sp>
          <p:nvSpPr>
            <p:cNvPr id="190" name="等腰三角形 189">
              <a:extLst>
                <a:ext uri="{FF2B5EF4-FFF2-40B4-BE49-F238E27FC236}">
                  <a16:creationId xmlns:a16="http://schemas.microsoft.com/office/drawing/2014/main" id="{C5A6011B-4028-11A9-F8FB-850CC1B078F1}"/>
                </a:ext>
              </a:extLst>
            </p:cNvPr>
            <p:cNvSpPr/>
            <p:nvPr/>
          </p:nvSpPr>
          <p:spPr>
            <a:xfrm rot="5400000">
              <a:off x="5955571" y="1293894"/>
              <a:ext cx="162971" cy="19872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等腰三角形 190">
              <a:extLst>
                <a:ext uri="{FF2B5EF4-FFF2-40B4-BE49-F238E27FC236}">
                  <a16:creationId xmlns:a16="http://schemas.microsoft.com/office/drawing/2014/main" id="{F558D9BC-7BA2-4878-3A5D-D9CB0CFA526E}"/>
                </a:ext>
              </a:extLst>
            </p:cNvPr>
            <p:cNvSpPr/>
            <p:nvPr/>
          </p:nvSpPr>
          <p:spPr>
            <a:xfrm rot="5400000">
              <a:off x="3869519" y="4534190"/>
              <a:ext cx="162971" cy="19872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3B961553-32B7-5DB4-ECA7-93CE6E5F2CDD}"/>
              </a:ext>
            </a:extLst>
          </p:cNvPr>
          <p:cNvSpPr txBox="1"/>
          <p:nvPr/>
        </p:nvSpPr>
        <p:spPr>
          <a:xfrm>
            <a:off x="9850441" y="5412684"/>
            <a:ext cx="2238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600" dirty="0">
                <a:latin typeface="Bodoni MT Black" panose="02070A03080606020203" pitchFamily="18" charset="0"/>
              </a:rPr>
              <a:t>Midterm</a:t>
            </a:r>
          </a:p>
          <a:p>
            <a:pPr algn="r"/>
            <a:r>
              <a:rPr lang="en-US" altLang="zh-TW" sz="3600" dirty="0">
                <a:latin typeface="Bodoni MT Black" panose="02070A03080606020203" pitchFamily="18" charset="0"/>
              </a:rPr>
              <a:t>Project</a:t>
            </a:r>
            <a:endParaRPr lang="zh-TW" altLang="en-US" sz="3600" dirty="0">
              <a:latin typeface="Bodoni MT Black" panose="02070A03080606020203" pitchFamily="18" charset="0"/>
            </a:endParaRP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D45D1EC9-6A28-92EC-47C0-A9425EA42F8D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29583" y="3154977"/>
            <a:ext cx="3970118" cy="905990"/>
          </a:xfrm>
          <a:prstGeom prst="bentConnector3">
            <a:avLst>
              <a:gd name="adj1" fmla="val 34724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>
            <a:extLst>
              <a:ext uri="{FF2B5EF4-FFF2-40B4-BE49-F238E27FC236}">
                <a16:creationId xmlns:a16="http://schemas.microsoft.com/office/drawing/2014/main" id="{D631AE6D-B1DC-2126-2DC0-1A46C09A10E4}"/>
              </a:ext>
            </a:extLst>
          </p:cNvPr>
          <p:cNvSpPr/>
          <p:nvPr/>
        </p:nvSpPr>
        <p:spPr>
          <a:xfrm>
            <a:off x="6595365" y="1554336"/>
            <a:ext cx="129822" cy="13715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EA397643-2F2D-E6C0-16E9-CAF03EA4A6ED}"/>
              </a:ext>
            </a:extLst>
          </p:cNvPr>
          <p:cNvSpPr/>
          <p:nvPr/>
        </p:nvSpPr>
        <p:spPr>
          <a:xfrm rot="5400000">
            <a:off x="6475117" y="5067732"/>
            <a:ext cx="162971" cy="19872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0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269</Words>
  <Application>Microsoft Office PowerPoint</Application>
  <PresentationFormat>寬螢幕</PresentationFormat>
  <Paragraphs>176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吳凱鈺</dc:creator>
  <cp:lastModifiedBy>吳凱鈺</cp:lastModifiedBy>
  <cp:revision>8</cp:revision>
  <dcterms:created xsi:type="dcterms:W3CDTF">2022-05-22T08:58:50Z</dcterms:created>
  <dcterms:modified xsi:type="dcterms:W3CDTF">2022-05-22T17:34:10Z</dcterms:modified>
</cp:coreProperties>
</file>