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8" r:id="rId3"/>
    <p:sldId id="304" r:id="rId4"/>
    <p:sldId id="296" r:id="rId5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971" autoAdjust="0"/>
  </p:normalViewPr>
  <p:slideViewPr>
    <p:cSldViewPr>
      <p:cViewPr varScale="1">
        <p:scale>
          <a:sx n="109" d="100"/>
          <a:sy n="109" d="100"/>
        </p:scale>
        <p:origin x="1716" y="108"/>
      </p:cViewPr>
      <p:guideLst>
        <p:guide orient="horz" pos="39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858B6-2AF7-40E0-871D-EF457A76B2FF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D7A-A973-4B62-BACE-149044BAC8DA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CDBD-C17C-4FC3-BB50-32FE3FCF3E55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94F-CA7E-4178-8E73-0DD6ABEB004E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07D1-5676-4B22-BF68-7A85F62F9D59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4A93-FDC4-4CB7-A5A2-1A7F60E9D0BD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AA8F-87FE-470E-AE70-388458907738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BE-35EA-4C49-BC8E-2936B3E7C2B4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2011-33B1-4206-B2C0-406F4D61AD82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ECD-F845-4F94-B6BD-7215FD0E86BD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610-F915-452A-93A9-B05DC9C1C0B3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32982"/>
            <a:ext cx="9144000" cy="32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575DBA6-92FE-4933-B986-FFFED74C902C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2627784" y="653298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5496" y="6536377"/>
            <a:ext cx="18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i="1" dirty="0" smtClean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電子實驗</a:t>
            </a:r>
            <a:endParaRPr lang="zh-TW" altLang="en-US" sz="1200" b="1" i="1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4104456"/>
          </a:xfrm>
        </p:spPr>
        <p:txBody>
          <a:bodyPr anchor="ctr" anchorCtr="1">
            <a:normAutofit/>
          </a:bodyPr>
          <a:lstStyle/>
          <a:p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 Logic(</a:t>
            </a:r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循序邏輯</a:t>
            </a:r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-(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變化型</a:t>
            </a:r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計數器電路</a:t>
            </a:r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設計</a:t>
            </a:r>
            <a:endParaRPr lang="en-US" altLang="zh-TW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(Behavior </a:t>
            </a:r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Modeling-III)</a:t>
            </a:r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0" y="-6421"/>
            <a:ext cx="9144000" cy="192325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電子實驗</a:t>
            </a:r>
            <a:endParaRPr lang="en-US" altLang="zh-TW" sz="4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3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Lab(7) </a:t>
            </a:r>
            <a:r>
              <a:rPr lang="en-US" altLang="zh-TW" dirty="0"/>
              <a:t>(Today’s Lab.)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Lab7-</a:t>
            </a:r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03943"/>
            <a:ext cx="5620680" cy="238358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385503" y="2353476"/>
            <a:ext cx="331090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79348" y="3903439"/>
            <a:ext cx="8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lang="zh-TW" alt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195736" y="4115178"/>
            <a:ext cx="827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3022832" y="2608827"/>
            <a:ext cx="542777" cy="15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562906" y="3167510"/>
            <a:ext cx="3401582" cy="31700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宣告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always@(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begin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==0)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==0)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….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….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右大括弧 18"/>
          <p:cNvSpPr/>
          <p:nvPr/>
        </p:nvSpPr>
        <p:spPr>
          <a:xfrm>
            <a:off x="7024993" y="5215787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308190" y="5231629"/>
            <a:ext cx="133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也可以用</a:t>
            </a:r>
            <a:endParaRPr lang="en-US" altLang="zh-TW" dirty="0" smtClean="0"/>
          </a:p>
          <a:p>
            <a:r>
              <a:rPr lang="en-US" altLang="zh-TW" dirty="0" smtClean="0"/>
              <a:t>case(Lab5-II)</a:t>
            </a:r>
            <a:r>
              <a:rPr lang="zh-TW" altLang="en-US" dirty="0" smtClean="0"/>
              <a:t>的語法寫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12513" y="4828923"/>
            <a:ext cx="481437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4-bit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Counter/And (</a:t>
            </a:r>
            <a:r>
              <a:rPr lang="zh-TW" altLang="en-US" sz="2800" dirty="0" smtClean="0"/>
              <a:t>可選擇功能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03414" y="1925772"/>
            <a:ext cx="437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0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Testbanch</a:t>
            </a:r>
            <a:r>
              <a:rPr lang="en-US" altLang="zh-TW" dirty="0" smtClean="0"/>
              <a:t> </a:t>
            </a:r>
            <a:r>
              <a:rPr lang="en-US" altLang="zh-TW" dirty="0"/>
              <a:t>in Verilog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Lab7-</a:t>
            </a:r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5420237" cy="443198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module TM;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err="1"/>
              <a:t>r</a:t>
            </a:r>
            <a:r>
              <a:rPr lang="en-US" altLang="zh-TW" dirty="0" err="1" smtClean="0"/>
              <a:t>eg</a:t>
            </a:r>
            <a:r>
              <a:rPr lang="zh-TW" altLang="en-US" dirty="0" smtClean="0"/>
              <a:t>               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clk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rst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/>
              <a:t>r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 [3:0]      a, b;</a:t>
            </a:r>
            <a:endParaRPr lang="zh-TW" altLang="en-US" dirty="0"/>
          </a:p>
          <a:p>
            <a:r>
              <a:rPr lang="en-US" altLang="zh-TW" dirty="0" smtClean="0"/>
              <a:t>wire</a:t>
            </a:r>
            <a:r>
              <a:rPr lang="zh-TW" altLang="en-US" dirty="0" smtClean="0"/>
              <a:t> </a:t>
            </a:r>
            <a:r>
              <a:rPr lang="en-US" altLang="zh-TW" dirty="0" smtClean="0"/>
              <a:t>[3:0]     </a:t>
            </a:r>
            <a:r>
              <a:rPr lang="en-US" altLang="zh-TW" dirty="0" err="1" smtClean="0"/>
              <a:t>dout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parameter</a:t>
            </a:r>
            <a:r>
              <a:rPr lang="zh-TW" altLang="en-US" dirty="0"/>
              <a:t>	</a:t>
            </a:r>
            <a:r>
              <a:rPr lang="en-US" altLang="zh-TW" dirty="0"/>
              <a:t>t = 200;</a:t>
            </a:r>
            <a:endParaRPr lang="zh-TW" altLang="en-US" dirty="0"/>
          </a:p>
          <a:p>
            <a:r>
              <a:rPr lang="en-US" altLang="zh-TW" dirty="0"/>
              <a:t>parameter</a:t>
            </a:r>
            <a:r>
              <a:rPr lang="zh-TW" altLang="en-US" dirty="0"/>
              <a:t>	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= 100;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err="1" smtClean="0"/>
              <a:t>conter_and_sel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U_cas</a:t>
            </a:r>
            <a:r>
              <a:rPr lang="en-US" altLang="zh-TW" dirty="0" smtClean="0"/>
              <a:t>  (…</a:t>
            </a:r>
            <a:r>
              <a:rPr lang="zh-TW" altLang="en-US" dirty="0" smtClean="0"/>
              <a:t>自行引進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dirty="0"/>
              <a:t>a</a:t>
            </a:r>
            <a:r>
              <a:rPr lang="en-US" altLang="zh-TW" dirty="0" smtClean="0"/>
              <a:t>lways #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clk</a:t>
            </a:r>
            <a:r>
              <a:rPr lang="en-US" altLang="zh-TW" dirty="0" smtClean="0"/>
              <a:t>=~</a:t>
            </a:r>
            <a:r>
              <a:rPr lang="en-US" altLang="zh-TW" dirty="0" err="1" smtClean="0"/>
              <a:t>clk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  <a:p>
            <a:r>
              <a:rPr lang="en-US" altLang="zh-TW" sz="1600" dirty="0" err="1" smtClean="0"/>
              <a:t>endmodule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940152" y="1164947"/>
            <a:ext cx="2932691" cy="507831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initial </a:t>
            </a:r>
            <a:r>
              <a:rPr lang="en-US" altLang="zh-TW" dirty="0"/>
              <a:t> </a:t>
            </a:r>
            <a:r>
              <a:rPr lang="en-US" altLang="zh-TW" dirty="0" smtClean="0"/>
              <a:t>begin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 smtClean="0"/>
              <a:t>rst</a:t>
            </a:r>
            <a:r>
              <a:rPr lang="en-US" altLang="zh-TW" dirty="0" smtClean="0"/>
              <a:t> = 1;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 = 1;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 smtClean="0"/>
              <a:t>clk</a:t>
            </a:r>
            <a:r>
              <a:rPr lang="en-US" altLang="zh-TW" dirty="0" smtClean="0"/>
              <a:t> = 0;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a=4’b0000;</a:t>
            </a:r>
            <a:endParaRPr lang="en-US" altLang="zh-TW" dirty="0"/>
          </a:p>
          <a:p>
            <a:r>
              <a:rPr lang="en-US" altLang="zh-TW" dirty="0" smtClean="0"/>
              <a:t>        b=4’b0000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#t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rst</a:t>
            </a:r>
            <a:r>
              <a:rPr lang="en-US" altLang="zh-TW" dirty="0" smtClean="0"/>
              <a:t> = 0;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#</a:t>
            </a:r>
            <a:r>
              <a:rPr lang="en-US" altLang="zh-TW" dirty="0"/>
              <a:t>t</a:t>
            </a:r>
            <a:r>
              <a:rPr lang="zh-TW" altLang="en-US" dirty="0"/>
              <a:t>  </a:t>
            </a:r>
            <a:r>
              <a:rPr lang="en-US" altLang="zh-TW" dirty="0" err="1"/>
              <a:t>rst</a:t>
            </a:r>
            <a:r>
              <a:rPr lang="en-US" altLang="zh-TW" dirty="0"/>
              <a:t> = </a:t>
            </a:r>
            <a:r>
              <a:rPr lang="en-US" altLang="zh-TW" dirty="0" smtClean="0"/>
              <a:t>1;</a:t>
            </a:r>
          </a:p>
          <a:p>
            <a:endParaRPr lang="en-US" altLang="zh-TW" dirty="0"/>
          </a:p>
          <a:p>
            <a:r>
              <a:rPr lang="en-US" altLang="zh-TW" dirty="0" smtClean="0"/>
              <a:t>        #(13*t) 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 = 0;    </a:t>
            </a:r>
            <a:endParaRPr lang="en-US" altLang="zh-TW" dirty="0"/>
          </a:p>
          <a:p>
            <a:r>
              <a:rPr lang="en-US" altLang="zh-TW" dirty="0"/>
              <a:t>        a=4’b0101;</a:t>
            </a:r>
          </a:p>
          <a:p>
            <a:r>
              <a:rPr lang="en-US" altLang="zh-TW" dirty="0"/>
              <a:t>        b=4’b1001; </a:t>
            </a:r>
          </a:p>
          <a:p>
            <a:r>
              <a:rPr lang="en-US" altLang="zh-TW" dirty="0" smtClean="0"/>
              <a:t>        #t</a:t>
            </a:r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 smtClean="0"/>
              <a:t>     a=4’b1011;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b=4’b0010;        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#t</a:t>
            </a:r>
            <a:r>
              <a:rPr lang="zh-TW" altLang="en-US" dirty="0" smtClean="0"/>
              <a:t>  </a:t>
            </a:r>
            <a:r>
              <a:rPr lang="en-US" altLang="zh-TW" dirty="0" smtClean="0"/>
              <a:t>$stop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</a:t>
            </a:r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899592" y="5013176"/>
            <a:ext cx="5184576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Lab7-</a:t>
            </a:r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10" name="標題 2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報告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8600" y="1270717"/>
            <a:ext cx="8686800" cy="43165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050" dirty="0">
              <a:solidFill>
                <a:srgbClr val="000000"/>
              </a:solidFill>
              <a:latin typeface="新細明體" panose="02020500000000000000" pitchFamily="18" charset="-120"/>
            </a:endParaRPr>
          </a:p>
          <a:p>
            <a:pPr lvl="0"/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於</a:t>
            </a:r>
            <a:r>
              <a:rPr lang="en-US" altLang="zh-TW" sz="2400" dirty="0" smtClean="0">
                <a:solidFill>
                  <a:prstClr val="black"/>
                </a:solidFill>
                <a:latin typeface="新細明體"/>
              </a:rPr>
              <a:t>5/10(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下週二</a:t>
            </a:r>
            <a:r>
              <a:rPr lang="en-US" altLang="zh-TW" sz="2400" dirty="0">
                <a:solidFill>
                  <a:prstClr val="black"/>
                </a:solidFill>
                <a:latin typeface="新細明體"/>
              </a:rPr>
              <a:t>)</a:t>
            </a:r>
            <a:r>
              <a:rPr lang="en-US" altLang="zh-TW" sz="2400" dirty="0" smtClean="0">
                <a:solidFill>
                  <a:prstClr val="black"/>
                </a:solidFill>
                <a:latin typeface="新細明體"/>
              </a:rPr>
              <a:t>11:59pm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前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上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傳至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i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-learning (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Lab07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目錄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逾期者繳交至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補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交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目錄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一律打八折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報告內容須包含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1.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Verilog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Code: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兩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個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module: </a:t>
            </a:r>
            <a:r>
              <a:rPr lang="en-US" altLang="zh-TW" sz="2400" dirty="0" err="1" smtClean="0">
                <a:solidFill>
                  <a:prstClr val="black"/>
                </a:solidFill>
                <a:latin typeface="Times New Roman"/>
              </a:rPr>
              <a:t>Counter_sel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與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TM)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      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&gt;&gt;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建議兩個檔案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xxx.v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endParaRPr lang="zh-TW" altLang="en-US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       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&gt;&gt;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請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直接把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程式碼貼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在報告文字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檔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上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2.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模擬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waveform</a:t>
            </a:r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請說明模擬結果是否正確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3. 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心得報告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以上三者的內容有完整列於報告者</a:t>
            </a:r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default 70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分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有不足者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以上三個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item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少一個扣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20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分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7833</TotalTime>
  <Words>315</Words>
  <Application>Microsoft Office PowerPoint</Application>
  <PresentationFormat>如螢幕大小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Calibri</vt:lpstr>
      <vt:lpstr>Centaur</vt:lpstr>
      <vt:lpstr>Times New Roman</vt:lpstr>
      <vt:lpstr>Wingdings</vt:lpstr>
      <vt:lpstr>Office 佈景主題</vt:lpstr>
      <vt:lpstr>PowerPoint 簡報</vt:lpstr>
      <vt:lpstr>Lab(7) (Today’s Lab.)</vt:lpstr>
      <vt:lpstr>Testbanch in Verilog</vt:lpstr>
      <vt:lpstr>報告內容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user</cp:lastModifiedBy>
  <cp:revision>329</cp:revision>
  <cp:lastPrinted>2014-03-03T01:10:21Z</cp:lastPrinted>
  <dcterms:created xsi:type="dcterms:W3CDTF">2012-06-14T09:28:24Z</dcterms:created>
  <dcterms:modified xsi:type="dcterms:W3CDTF">2022-05-02T12:00:33Z</dcterms:modified>
</cp:coreProperties>
</file>