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8" r:id="rId15"/>
    <p:sldId id="270" r:id="rId16"/>
    <p:sldId id="271" r:id="rId17"/>
    <p:sldId id="272" r:id="rId18"/>
    <p:sldId id="273" r:id="rId19"/>
    <p:sldId id="276" r:id="rId20"/>
    <p:sldId id="274"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B3A11E-971C-4299-BEB4-FF1B892226A2}" v="4" dt="2024-01-10T02:06:41.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94660"/>
  </p:normalViewPr>
  <p:slideViewPr>
    <p:cSldViewPr snapToGrid="0">
      <p:cViewPr varScale="1">
        <p:scale>
          <a:sx n="79" d="100"/>
          <a:sy n="79" d="100"/>
        </p:scale>
        <p:origin x="5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王 橘子" userId="ca59e89701cb55c7" providerId="LiveId" clId="{C0B3A11E-971C-4299-BEB4-FF1B892226A2}"/>
    <pc:docChg chg="undo custSel addSld delSld modSld sldOrd">
      <pc:chgData name="大王 橘子" userId="ca59e89701cb55c7" providerId="LiveId" clId="{C0B3A11E-971C-4299-BEB4-FF1B892226A2}" dt="2024-01-10T02:06:48.926" v="1359" actId="20577"/>
      <pc:docMkLst>
        <pc:docMk/>
      </pc:docMkLst>
      <pc:sldChg chg="modSp mod">
        <pc:chgData name="大王 橘子" userId="ca59e89701cb55c7" providerId="LiveId" clId="{C0B3A11E-971C-4299-BEB4-FF1B892226A2}" dt="2024-01-10T00:05:40.521" v="0" actId="1076"/>
        <pc:sldMkLst>
          <pc:docMk/>
          <pc:sldMk cId="856946456" sldId="260"/>
        </pc:sldMkLst>
        <pc:spChg chg="mod">
          <ac:chgData name="大王 橘子" userId="ca59e89701cb55c7" providerId="LiveId" clId="{C0B3A11E-971C-4299-BEB4-FF1B892226A2}" dt="2024-01-10T00:05:40.521" v="0" actId="1076"/>
          <ac:spMkLst>
            <pc:docMk/>
            <pc:sldMk cId="856946456" sldId="260"/>
            <ac:spMk id="3" creationId="{00000000-0000-0000-0000-000000000000}"/>
          </ac:spMkLst>
        </pc:spChg>
      </pc:sldChg>
      <pc:sldChg chg="modSp add mod ord">
        <pc:chgData name="大王 橘子" userId="ca59e89701cb55c7" providerId="LiveId" clId="{C0B3A11E-971C-4299-BEB4-FF1B892226A2}" dt="2024-01-10T00:06:22.244" v="26" actId="20577"/>
        <pc:sldMkLst>
          <pc:docMk/>
          <pc:sldMk cId="2386851923" sldId="271"/>
        </pc:sldMkLst>
        <pc:spChg chg="mod">
          <ac:chgData name="大王 橘子" userId="ca59e89701cb55c7" providerId="LiveId" clId="{C0B3A11E-971C-4299-BEB4-FF1B892226A2}" dt="2024-01-10T00:06:10.801" v="4"/>
          <ac:spMkLst>
            <pc:docMk/>
            <pc:sldMk cId="2386851923" sldId="271"/>
            <ac:spMk id="2" creationId="{00000000-0000-0000-0000-000000000000}"/>
          </ac:spMkLst>
        </pc:spChg>
        <pc:spChg chg="mod">
          <ac:chgData name="大王 橘子" userId="ca59e89701cb55c7" providerId="LiveId" clId="{C0B3A11E-971C-4299-BEB4-FF1B892226A2}" dt="2024-01-10T00:06:22.244" v="26" actId="20577"/>
          <ac:spMkLst>
            <pc:docMk/>
            <pc:sldMk cId="2386851923" sldId="271"/>
            <ac:spMk id="3" creationId="{00000000-0000-0000-0000-000000000000}"/>
          </ac:spMkLst>
        </pc:spChg>
      </pc:sldChg>
      <pc:sldChg chg="new del">
        <pc:chgData name="大王 橘子" userId="ca59e89701cb55c7" providerId="LiveId" clId="{C0B3A11E-971C-4299-BEB4-FF1B892226A2}" dt="2024-01-10T00:06:43.258" v="28" actId="2696"/>
        <pc:sldMkLst>
          <pc:docMk/>
          <pc:sldMk cId="640678233" sldId="272"/>
        </pc:sldMkLst>
      </pc:sldChg>
      <pc:sldChg chg="addSp delSp modSp add mod ord">
        <pc:chgData name="大王 橘子" userId="ca59e89701cb55c7" providerId="LiveId" clId="{C0B3A11E-971C-4299-BEB4-FF1B892226A2}" dt="2024-01-10T00:19:59.766" v="773" actId="20577"/>
        <pc:sldMkLst>
          <pc:docMk/>
          <pc:sldMk cId="2336568448" sldId="272"/>
        </pc:sldMkLst>
        <pc:spChg chg="mod">
          <ac:chgData name="大王 橘子" userId="ca59e89701cb55c7" providerId="LiveId" clId="{C0B3A11E-971C-4299-BEB4-FF1B892226A2}" dt="2024-01-10T00:07:45.730" v="64" actId="20577"/>
          <ac:spMkLst>
            <pc:docMk/>
            <pc:sldMk cId="2336568448" sldId="272"/>
            <ac:spMk id="2" creationId="{00000000-0000-0000-0000-000000000000}"/>
          </ac:spMkLst>
        </pc:spChg>
        <pc:spChg chg="mod">
          <ac:chgData name="大王 橘子" userId="ca59e89701cb55c7" providerId="LiveId" clId="{C0B3A11E-971C-4299-BEB4-FF1B892226A2}" dt="2024-01-10T00:19:59.766" v="773" actId="20577"/>
          <ac:spMkLst>
            <pc:docMk/>
            <pc:sldMk cId="2336568448" sldId="272"/>
            <ac:spMk id="3" creationId="{00000000-0000-0000-0000-000000000000}"/>
          </ac:spMkLst>
        </pc:spChg>
        <pc:picChg chg="del">
          <ac:chgData name="大王 橘子" userId="ca59e89701cb55c7" providerId="LiveId" clId="{C0B3A11E-971C-4299-BEB4-FF1B892226A2}" dt="2024-01-10T00:09:02.328" v="133" actId="478"/>
          <ac:picMkLst>
            <pc:docMk/>
            <pc:sldMk cId="2336568448" sldId="272"/>
            <ac:picMk id="4" creationId="{00000000-0000-0000-0000-000000000000}"/>
          </ac:picMkLst>
        </pc:picChg>
        <pc:picChg chg="del">
          <ac:chgData name="大王 橘子" userId="ca59e89701cb55c7" providerId="LiveId" clId="{C0B3A11E-971C-4299-BEB4-FF1B892226A2}" dt="2024-01-10T00:09:03.066" v="134" actId="478"/>
          <ac:picMkLst>
            <pc:docMk/>
            <pc:sldMk cId="2336568448" sldId="272"/>
            <ac:picMk id="5" creationId="{00000000-0000-0000-0000-000000000000}"/>
          </ac:picMkLst>
        </pc:picChg>
        <pc:picChg chg="add mod">
          <ac:chgData name="大王 橘子" userId="ca59e89701cb55c7" providerId="LiveId" clId="{C0B3A11E-971C-4299-BEB4-FF1B892226A2}" dt="2024-01-10T00:16:28.050" v="621" actId="1076"/>
          <ac:picMkLst>
            <pc:docMk/>
            <pc:sldMk cId="2336568448" sldId="272"/>
            <ac:picMk id="7" creationId="{8142D22B-527B-2BBD-885B-531483BE55EE}"/>
          </ac:picMkLst>
        </pc:picChg>
      </pc:sldChg>
      <pc:sldChg chg="addSp delSp modSp add mod setBg">
        <pc:chgData name="大王 橘子" userId="ca59e89701cb55c7" providerId="LiveId" clId="{C0B3A11E-971C-4299-BEB4-FF1B892226A2}" dt="2024-01-10T00:30:33.030" v="1349" actId="14100"/>
        <pc:sldMkLst>
          <pc:docMk/>
          <pc:sldMk cId="3944842937" sldId="273"/>
        </pc:sldMkLst>
        <pc:spChg chg="mod">
          <ac:chgData name="大王 橘子" userId="ca59e89701cb55c7" providerId="LiveId" clId="{C0B3A11E-971C-4299-BEB4-FF1B892226A2}" dt="2024-01-10T00:29:19.172" v="1312" actId="26606"/>
          <ac:spMkLst>
            <pc:docMk/>
            <pc:sldMk cId="3944842937" sldId="273"/>
            <ac:spMk id="2" creationId="{00000000-0000-0000-0000-000000000000}"/>
          </ac:spMkLst>
        </pc:spChg>
        <pc:spChg chg="mod">
          <ac:chgData name="大王 橘子" userId="ca59e89701cb55c7" providerId="LiveId" clId="{C0B3A11E-971C-4299-BEB4-FF1B892226A2}" dt="2024-01-10T00:29:55.307" v="1339" actId="20578"/>
          <ac:spMkLst>
            <pc:docMk/>
            <pc:sldMk cId="3944842937" sldId="273"/>
            <ac:spMk id="3" creationId="{00000000-0000-0000-0000-000000000000}"/>
          </ac:spMkLst>
        </pc:spChg>
        <pc:spChg chg="add">
          <ac:chgData name="大王 橘子" userId="ca59e89701cb55c7" providerId="LiveId" clId="{C0B3A11E-971C-4299-BEB4-FF1B892226A2}" dt="2024-01-10T00:29:19.172" v="1312" actId="26606"/>
          <ac:spMkLst>
            <pc:docMk/>
            <pc:sldMk cId="3944842937" sldId="273"/>
            <ac:spMk id="11" creationId="{B5B9F7B6-0E4A-4A5F-BBBA-73496FAE596C}"/>
          </ac:spMkLst>
        </pc:spChg>
        <pc:spChg chg="add del">
          <ac:chgData name="大王 橘子" userId="ca59e89701cb55c7" providerId="LiveId" clId="{C0B3A11E-971C-4299-BEB4-FF1B892226A2}" dt="2024-01-10T00:29:14.628" v="1306" actId="26606"/>
          <ac:spMkLst>
            <pc:docMk/>
            <pc:sldMk cId="3944842937" sldId="273"/>
            <ac:spMk id="13" creationId="{B5B9F7B6-0E4A-4A5F-BBBA-73496FAE596C}"/>
          </ac:spMkLst>
        </pc:spChg>
        <pc:spChg chg="add del">
          <ac:chgData name="大王 橘子" userId="ca59e89701cb55c7" providerId="LiveId" clId="{C0B3A11E-971C-4299-BEB4-FF1B892226A2}" dt="2024-01-10T00:27:42.839" v="1287" actId="26606"/>
          <ac:spMkLst>
            <pc:docMk/>
            <pc:sldMk cId="3944842937" sldId="273"/>
            <ac:spMk id="14" creationId="{3F088236-D655-4F88-B238-E16762358025}"/>
          </ac:spMkLst>
        </pc:spChg>
        <pc:spChg chg="add del">
          <ac:chgData name="大王 橘子" userId="ca59e89701cb55c7" providerId="LiveId" clId="{C0B3A11E-971C-4299-BEB4-FF1B892226A2}" dt="2024-01-10T00:29:14.628" v="1306" actId="26606"/>
          <ac:spMkLst>
            <pc:docMk/>
            <pc:sldMk cId="3944842937" sldId="273"/>
            <ac:spMk id="15" creationId="{B51D13AF-6D7E-42A4-BF57-BFDF66E1FE51}"/>
          </ac:spMkLst>
        </pc:spChg>
        <pc:spChg chg="add del">
          <ac:chgData name="大王 橘子" userId="ca59e89701cb55c7" providerId="LiveId" clId="{C0B3A11E-971C-4299-BEB4-FF1B892226A2}" dt="2024-01-10T00:27:42.839" v="1287" actId="26606"/>
          <ac:spMkLst>
            <pc:docMk/>
            <pc:sldMk cId="3944842937" sldId="273"/>
            <ac:spMk id="16" creationId="{3DAC0C92-199E-475C-9390-119A9B027276}"/>
          </ac:spMkLst>
        </pc:spChg>
        <pc:spChg chg="add del">
          <ac:chgData name="大王 橘子" userId="ca59e89701cb55c7" providerId="LiveId" clId="{C0B3A11E-971C-4299-BEB4-FF1B892226A2}" dt="2024-01-10T00:29:17.692" v="1308" actId="26606"/>
          <ac:spMkLst>
            <pc:docMk/>
            <pc:sldMk cId="3944842937" sldId="273"/>
            <ac:spMk id="17" creationId="{82FCA8AA-470A-46EF-AC08-74C610468FA2}"/>
          </ac:spMkLst>
        </pc:spChg>
        <pc:spChg chg="add del">
          <ac:chgData name="大王 橘子" userId="ca59e89701cb55c7" providerId="LiveId" clId="{C0B3A11E-971C-4299-BEB4-FF1B892226A2}" dt="2024-01-10T00:27:42.839" v="1287" actId="26606"/>
          <ac:spMkLst>
            <pc:docMk/>
            <pc:sldMk cId="3944842937" sldId="273"/>
            <ac:spMk id="18" creationId="{C4CFB339-0ED8-4FE2-9EF1-6D1375B8499B}"/>
          </ac:spMkLst>
        </pc:spChg>
        <pc:spChg chg="add">
          <ac:chgData name="大王 橘子" userId="ca59e89701cb55c7" providerId="LiveId" clId="{C0B3A11E-971C-4299-BEB4-FF1B892226A2}" dt="2024-01-10T00:29:19.172" v="1312" actId="26606"/>
          <ac:spMkLst>
            <pc:docMk/>
            <pc:sldMk cId="3944842937" sldId="273"/>
            <ac:spMk id="19" creationId="{B51D13AF-6D7E-42A4-BF57-BFDF66E1FE51}"/>
          </ac:spMkLst>
        </pc:spChg>
        <pc:spChg chg="add del">
          <ac:chgData name="大王 橘子" userId="ca59e89701cb55c7" providerId="LiveId" clId="{C0B3A11E-971C-4299-BEB4-FF1B892226A2}" dt="2024-01-10T00:27:42.839" v="1287" actId="26606"/>
          <ac:spMkLst>
            <pc:docMk/>
            <pc:sldMk cId="3944842937" sldId="273"/>
            <ac:spMk id="20" creationId="{31896C80-2069-4431-9C19-83B913734490}"/>
          </ac:spMkLst>
        </pc:spChg>
        <pc:spChg chg="add del">
          <ac:chgData name="大王 橘子" userId="ca59e89701cb55c7" providerId="LiveId" clId="{C0B3A11E-971C-4299-BEB4-FF1B892226A2}" dt="2024-01-10T00:27:42.839" v="1287" actId="26606"/>
          <ac:spMkLst>
            <pc:docMk/>
            <pc:sldMk cId="3944842937" sldId="273"/>
            <ac:spMk id="22" creationId="{BF120A21-0841-4823-B0C4-28AEBCEF9B78}"/>
          </ac:spMkLst>
        </pc:spChg>
        <pc:spChg chg="add del">
          <ac:chgData name="大王 橘子" userId="ca59e89701cb55c7" providerId="LiveId" clId="{C0B3A11E-971C-4299-BEB4-FF1B892226A2}" dt="2024-01-10T00:27:42.839" v="1287" actId="26606"/>
          <ac:spMkLst>
            <pc:docMk/>
            <pc:sldMk cId="3944842937" sldId="273"/>
            <ac:spMk id="24" creationId="{DBB05BAE-BBD3-4289-899F-A6851503C6B0}"/>
          </ac:spMkLst>
        </pc:spChg>
        <pc:spChg chg="add del">
          <ac:chgData name="大王 橘子" userId="ca59e89701cb55c7" providerId="LiveId" clId="{C0B3A11E-971C-4299-BEB4-FF1B892226A2}" dt="2024-01-10T00:27:42.839" v="1287" actId="26606"/>
          <ac:spMkLst>
            <pc:docMk/>
            <pc:sldMk cId="3944842937" sldId="273"/>
            <ac:spMk id="26" creationId="{9874D11C-36F5-4BBE-A490-019A54E953B0}"/>
          </ac:spMkLst>
        </pc:spChg>
        <pc:picChg chg="add mod ord modCrop">
          <ac:chgData name="大王 橘子" userId="ca59e89701cb55c7" providerId="LiveId" clId="{C0B3A11E-971C-4299-BEB4-FF1B892226A2}" dt="2024-01-10T00:30:33.030" v="1349" actId="14100"/>
          <ac:picMkLst>
            <pc:docMk/>
            <pc:sldMk cId="3944842937" sldId="273"/>
            <ac:picMk id="5" creationId="{455AAFD0-5550-4DB0-4FD8-98D9E4C4B791}"/>
          </ac:picMkLst>
        </pc:picChg>
        <pc:picChg chg="del">
          <ac:chgData name="大王 橘子" userId="ca59e89701cb55c7" providerId="LiveId" clId="{C0B3A11E-971C-4299-BEB4-FF1B892226A2}" dt="2024-01-10T00:21:14.854" v="852" actId="478"/>
          <ac:picMkLst>
            <pc:docMk/>
            <pc:sldMk cId="3944842937" sldId="273"/>
            <ac:picMk id="7" creationId="{8142D22B-527B-2BBD-885B-531483BE55EE}"/>
          </ac:picMkLst>
        </pc:picChg>
        <pc:picChg chg="add mod ord modCrop">
          <ac:chgData name="大王 橘子" userId="ca59e89701cb55c7" providerId="LiveId" clId="{C0B3A11E-971C-4299-BEB4-FF1B892226A2}" dt="2024-01-10T00:30:18.354" v="1346" actId="14100"/>
          <ac:picMkLst>
            <pc:docMk/>
            <pc:sldMk cId="3944842937" sldId="273"/>
            <ac:picMk id="8" creationId="{13B2BE46-07E5-D5C7-7C49-F1DDD8342717}"/>
          </ac:picMkLst>
        </pc:picChg>
        <pc:cxnChg chg="add del">
          <ac:chgData name="大王 橘子" userId="ca59e89701cb55c7" providerId="LiveId" clId="{C0B3A11E-971C-4299-BEB4-FF1B892226A2}" dt="2024-01-10T00:27:42.839" v="1287" actId="26606"/>
          <ac:cxnSpMkLst>
            <pc:docMk/>
            <pc:sldMk cId="3944842937" sldId="273"/>
            <ac:cxnSpMk id="10" creationId="{64FA5DFF-7FE6-4855-84E6-DFA78EE978BD}"/>
          </ac:cxnSpMkLst>
        </pc:cxnChg>
        <pc:cxnChg chg="add del">
          <ac:chgData name="大王 橘子" userId="ca59e89701cb55c7" providerId="LiveId" clId="{C0B3A11E-971C-4299-BEB4-FF1B892226A2}" dt="2024-01-10T00:27:42.839" v="1287" actId="26606"/>
          <ac:cxnSpMkLst>
            <pc:docMk/>
            <pc:sldMk cId="3944842937" sldId="273"/>
            <ac:cxnSpMk id="12" creationId="{2AFD8CBA-54A3-4363-991B-B9C631BBFA74}"/>
          </ac:cxnSpMkLst>
        </pc:cxnChg>
      </pc:sldChg>
      <pc:sldChg chg="addSp delSp modSp new mod modClrScheme chgLayout">
        <pc:chgData name="大王 橘子" userId="ca59e89701cb55c7" providerId="LiveId" clId="{C0B3A11E-971C-4299-BEB4-FF1B892226A2}" dt="2024-01-10T02:06:48.926" v="1359" actId="20577"/>
        <pc:sldMkLst>
          <pc:docMk/>
          <pc:sldMk cId="3930832072" sldId="274"/>
        </pc:sldMkLst>
        <pc:spChg chg="del mod ord">
          <ac:chgData name="大王 橘子" userId="ca59e89701cb55c7" providerId="LiveId" clId="{C0B3A11E-971C-4299-BEB4-FF1B892226A2}" dt="2024-01-10T01:18:55.962" v="1351" actId="700"/>
          <ac:spMkLst>
            <pc:docMk/>
            <pc:sldMk cId="3930832072" sldId="274"/>
            <ac:spMk id="2" creationId="{F728CC68-F691-D9A2-847A-84AA093EFE06}"/>
          </ac:spMkLst>
        </pc:spChg>
        <pc:spChg chg="del mod ord">
          <ac:chgData name="大王 橘子" userId="ca59e89701cb55c7" providerId="LiveId" clId="{C0B3A11E-971C-4299-BEB4-FF1B892226A2}" dt="2024-01-10T01:18:55.962" v="1351" actId="700"/>
          <ac:spMkLst>
            <pc:docMk/>
            <pc:sldMk cId="3930832072" sldId="274"/>
            <ac:spMk id="3" creationId="{82DACC5C-E461-9328-6DB8-9FC9082120CC}"/>
          </ac:spMkLst>
        </pc:spChg>
        <pc:spChg chg="add mod ord">
          <ac:chgData name="大王 橘子" userId="ca59e89701cb55c7" providerId="LiveId" clId="{C0B3A11E-971C-4299-BEB4-FF1B892226A2}" dt="2024-01-10T01:19:06.311" v="1355" actId="122"/>
          <ac:spMkLst>
            <pc:docMk/>
            <pc:sldMk cId="3930832072" sldId="274"/>
            <ac:spMk id="4" creationId="{5047DFAB-BA87-D131-9D12-D4C4F2F9F657}"/>
          </ac:spMkLst>
        </pc:spChg>
        <pc:spChg chg="add mod ord">
          <ac:chgData name="大王 橘子" userId="ca59e89701cb55c7" providerId="LiveId" clId="{C0B3A11E-971C-4299-BEB4-FF1B892226A2}" dt="2024-01-10T02:06:48.926" v="1359" actId="20577"/>
          <ac:spMkLst>
            <pc:docMk/>
            <pc:sldMk cId="3930832072" sldId="274"/>
            <ac:spMk id="5" creationId="{1552A401-140C-FB5A-D7D6-B85C7BA530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291360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123591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231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3394629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6149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984893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1828188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61065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279642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48781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184228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190741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262491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379410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56541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7FBFA61-EE1F-4A06-B6E0-126FC2C6DC9E}" type="slidenum">
              <a:rPr lang="zh-TW" altLang="en-US" smtClean="0"/>
              <a:t>‹#›</a:t>
            </a:fld>
            <a:endParaRPr lang="zh-TW" altLang="en-US"/>
          </a:p>
        </p:txBody>
      </p:sp>
      <p:sp>
        <p:nvSpPr>
          <p:cNvPr id="5" name="Date Placeholder 4"/>
          <p:cNvSpPr>
            <a:spLocks noGrp="1"/>
          </p:cNvSpPr>
          <p:nvPr>
            <p:ph type="dt" sz="half" idx="10"/>
          </p:nvPr>
        </p:nvSpPr>
        <p:spPr/>
        <p:txBody>
          <a:bodyPr/>
          <a:lstStyle/>
          <a:p>
            <a:fld id="{295E62EA-91A4-4732-A2B1-BDE763034F01}" type="datetimeFigureOut">
              <a:rPr lang="zh-TW" altLang="en-US" smtClean="0"/>
              <a:t>2024/1/11</a:t>
            </a:fld>
            <a:endParaRPr lang="zh-TW" altLang="en-US"/>
          </a:p>
        </p:txBody>
      </p:sp>
    </p:spTree>
    <p:extLst>
      <p:ext uri="{BB962C8B-B14F-4D97-AF65-F5344CB8AC3E}">
        <p14:creationId xmlns:p14="http://schemas.microsoft.com/office/powerpoint/2010/main" val="302332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5E62EA-91A4-4732-A2B1-BDE763034F01}" type="datetimeFigureOut">
              <a:rPr lang="zh-TW" altLang="en-US" smtClean="0"/>
              <a:t>2024/1/11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FBFA61-EE1F-4A06-B6E0-126FC2C6DC9E}" type="slidenum">
              <a:rPr lang="zh-TW" altLang="en-US" smtClean="0"/>
              <a:t>‹#›</a:t>
            </a:fld>
            <a:endParaRPr lang="zh-TW" altLang="en-US"/>
          </a:p>
        </p:txBody>
      </p:sp>
    </p:spTree>
    <p:extLst>
      <p:ext uri="{BB962C8B-B14F-4D97-AF65-F5344CB8AC3E}">
        <p14:creationId xmlns:p14="http://schemas.microsoft.com/office/powerpoint/2010/main" val="1865040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youtu.be/5EIOLHjttF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dcard.tw/_api/posts/" TargetMode="External"/><Relationship Id="rId2" Type="http://schemas.openxmlformats.org/officeDocument/2006/relationships/hyperlink" Target="https://www.dcard.tw/service/api/v2/pos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zh-TW" dirty="0">
                <a:latin typeface="標楷體" panose="03000509000000000000" pitchFamily="65" charset="-120"/>
                <a:ea typeface="標楷體" panose="03000509000000000000" pitchFamily="65" charset="-120"/>
              </a:rPr>
              <a:t>資料探勘導論期末報告</a:t>
            </a:r>
            <a:br>
              <a:rPr lang="zh-TW" altLang="zh-TW" dirty="0">
                <a:latin typeface="標楷體" panose="03000509000000000000" pitchFamily="65" charset="-120"/>
                <a:ea typeface="標楷體" panose="03000509000000000000" pitchFamily="65" charset="-120"/>
              </a:rPr>
            </a:br>
            <a:endParaRPr lang="zh-TW" altLang="en-US"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r>
              <a:rPr lang="zh-TW" altLang="zh-TW" dirty="0">
                <a:latin typeface="標楷體" panose="03000509000000000000" pitchFamily="65" charset="-120"/>
                <a:ea typeface="標楷體" panose="03000509000000000000" pitchFamily="65" charset="-120"/>
              </a:rPr>
              <a:t>資訊四乙</a:t>
            </a:r>
            <a:r>
              <a:rPr lang="en-US" altLang="zh-TW" dirty="0">
                <a:latin typeface="標楷體" panose="03000509000000000000" pitchFamily="65" charset="-120"/>
                <a:ea typeface="標楷體" panose="03000509000000000000" pitchFamily="65" charset="-120"/>
              </a:rPr>
              <a:t> 10927207 </a:t>
            </a:r>
            <a:r>
              <a:rPr lang="zh-TW" altLang="zh-TW" dirty="0">
                <a:latin typeface="標楷體" panose="03000509000000000000" pitchFamily="65" charset="-120"/>
                <a:ea typeface="標楷體" panose="03000509000000000000" pitchFamily="65" charset="-120"/>
              </a:rPr>
              <a:t>蒲品憶</a:t>
            </a:r>
          </a:p>
          <a:p>
            <a:r>
              <a:rPr lang="zh-TW" altLang="zh-TW" dirty="0">
                <a:latin typeface="標楷體" panose="03000509000000000000" pitchFamily="65" charset="-120"/>
                <a:ea typeface="標楷體" panose="03000509000000000000" pitchFamily="65" charset="-120"/>
              </a:rPr>
              <a:t>資訊四乙</a:t>
            </a:r>
            <a:r>
              <a:rPr lang="en-US" altLang="zh-TW" dirty="0">
                <a:latin typeface="標楷體" panose="03000509000000000000" pitchFamily="65" charset="-120"/>
                <a:ea typeface="標楷體" panose="03000509000000000000" pitchFamily="65" charset="-120"/>
              </a:rPr>
              <a:t> 10927234 </a:t>
            </a:r>
            <a:r>
              <a:rPr lang="zh-TW" altLang="zh-TW" dirty="0">
                <a:latin typeface="標楷體" panose="03000509000000000000" pitchFamily="65" charset="-120"/>
                <a:ea typeface="標楷體" panose="03000509000000000000" pitchFamily="65" charset="-120"/>
              </a:rPr>
              <a:t>吳凱鈺</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5814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rtl="0">
              <a:lnSpc>
                <a:spcPct val="90000"/>
              </a:lnSpc>
              <a:spcBef>
                <a:spcPct val="0"/>
              </a:spcBef>
            </a:pPr>
            <a:r>
              <a:rPr lang="zh-TW" altLang="zh-TW" sz="4400" dirty="0">
                <a:solidFill>
                  <a:schemeClr val="accent2"/>
                </a:solidFill>
                <a:latin typeface="標楷體" panose="03000509000000000000" pitchFamily="65" charset="-120"/>
                <a:ea typeface="標楷體" panose="03000509000000000000" pitchFamily="65" charset="-120"/>
              </a:rPr>
              <a:t>較新的套件</a:t>
            </a:r>
            <a:endParaRPr lang="zh-TW" altLang="en-US" sz="4400" dirty="0">
              <a:solidFill>
                <a:schemeClr val="accent2"/>
              </a:solidFill>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lvl="0"/>
            <a:r>
              <a:rPr lang="zh-TW" altLang="zh-TW" dirty="0">
                <a:latin typeface="標楷體" panose="03000509000000000000" pitchFamily="65" charset="-120"/>
                <a:ea typeface="標楷體" panose="03000509000000000000" pitchFamily="65" charset="-120"/>
              </a:rPr>
              <a:t>套件</a:t>
            </a:r>
            <a:r>
              <a:rPr lang="en-US" altLang="zh-TW" dirty="0">
                <a:latin typeface="標楷體" panose="03000509000000000000" pitchFamily="65" charset="-120"/>
                <a:ea typeface="標楷體" panose="03000509000000000000" pitchFamily="65" charset="-120"/>
              </a:rPr>
              <a:t>selenium</a:t>
            </a:r>
            <a:r>
              <a:rPr lang="zh-TW" altLang="zh-TW" dirty="0">
                <a:latin typeface="標楷體" panose="03000509000000000000" pitchFamily="65" charset="-120"/>
                <a:ea typeface="標楷體" panose="03000509000000000000" pitchFamily="65" charset="-120"/>
              </a:rPr>
              <a:t>這是最近經常被使用來爬蟲的套件</a:t>
            </a:r>
          </a:p>
          <a:p>
            <a:r>
              <a:rPr lang="zh-TW" altLang="zh-TW" dirty="0">
                <a:latin typeface="標楷體" panose="03000509000000000000" pitchFamily="65" charset="-120"/>
                <a:ea typeface="標楷體" panose="03000509000000000000" pitchFamily="65" charset="-120"/>
              </a:rPr>
              <a:t>原理</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依我的理解此套件的功能就是在</a:t>
            </a:r>
            <a:r>
              <a:rPr lang="zh-TW" altLang="zh-TW" b="1" dirty="0">
                <a:latin typeface="標楷體" panose="03000509000000000000" pitchFamily="65" charset="-120"/>
                <a:ea typeface="標楷體" panose="03000509000000000000" pitchFamily="65" charset="-120"/>
              </a:rPr>
              <a:t>模擬</a:t>
            </a:r>
            <a:r>
              <a:rPr lang="zh-TW" altLang="zh-TW" dirty="0">
                <a:latin typeface="標楷體" panose="03000509000000000000" pitchFamily="65" charset="-120"/>
                <a:ea typeface="標楷體" panose="03000509000000000000" pitchFamily="65" charset="-120"/>
              </a:rPr>
              <a:t>使用者在正常情況下上網的一切動作，像是開啟瀏覽器、點網頁、用鍵盤輸入</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80640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1" algn="l" rtl="0">
              <a:lnSpc>
                <a:spcPct val="90000"/>
              </a:lnSpc>
              <a:spcBef>
                <a:spcPct val="0"/>
              </a:spcBef>
            </a:pPr>
            <a:r>
              <a:rPr lang="zh-TW" altLang="zh-TW" sz="4400" dirty="0">
                <a:latin typeface="標楷體" panose="03000509000000000000" pitchFamily="65" charset="-120"/>
                <a:ea typeface="標楷體" panose="03000509000000000000" pitchFamily="65" charset="-120"/>
              </a:rPr>
              <a:t>問題</a:t>
            </a:r>
            <a:r>
              <a:rPr lang="zh-TW" altLang="en-US" sz="4400" dirty="0">
                <a:latin typeface="標楷體" panose="03000509000000000000" pitchFamily="65" charset="-120"/>
                <a:ea typeface="標楷體" panose="03000509000000000000" pitchFamily="65" charset="-120"/>
              </a:rPr>
              <a:t>一</a:t>
            </a:r>
            <a:r>
              <a:rPr lang="en-US" altLang="zh-TW" sz="4400" dirty="0">
                <a:latin typeface="標楷體" panose="03000509000000000000" pitchFamily="65" charset="-120"/>
                <a:ea typeface="標楷體" panose="03000509000000000000" pitchFamily="65" charset="-120"/>
              </a:rPr>
              <a:t>:</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lvl="0"/>
            <a:r>
              <a:rPr lang="en-US" altLang="zh-TW" dirty="0" err="1">
                <a:latin typeface="標楷體" panose="03000509000000000000" pitchFamily="65" charset="-120"/>
                <a:ea typeface="標楷體" panose="03000509000000000000" pitchFamily="65" charset="-120"/>
              </a:rPr>
              <a:t>Dcard</a:t>
            </a:r>
            <a:r>
              <a:rPr lang="zh-TW" altLang="zh-TW" dirty="0">
                <a:latin typeface="標楷體" panose="03000509000000000000" pitchFamily="65" charset="-120"/>
                <a:ea typeface="標楷體" panose="03000509000000000000" pitchFamily="65" charset="-120"/>
              </a:rPr>
              <a:t>有看一定數量的文章後，要求登入後才能繼續瀏覽的機制</a:t>
            </a:r>
          </a:p>
        </p:txBody>
      </p:sp>
      <p:pic>
        <p:nvPicPr>
          <p:cNvPr id="4" name="圖片 3"/>
          <p:cNvPicPr/>
          <p:nvPr/>
        </p:nvPicPr>
        <p:blipFill>
          <a:blip r:embed="rId2"/>
          <a:stretch>
            <a:fillRect/>
          </a:stretch>
        </p:blipFill>
        <p:spPr>
          <a:xfrm>
            <a:off x="2181226" y="2668197"/>
            <a:ext cx="7311909" cy="3791399"/>
          </a:xfrm>
          <a:prstGeom prst="rect">
            <a:avLst/>
          </a:prstGeom>
        </p:spPr>
      </p:pic>
    </p:spTree>
    <p:extLst>
      <p:ext uri="{BB962C8B-B14F-4D97-AF65-F5344CB8AC3E}">
        <p14:creationId xmlns:p14="http://schemas.microsoft.com/office/powerpoint/2010/main" val="18825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1" algn="l" rtl="0">
              <a:lnSpc>
                <a:spcPct val="90000"/>
              </a:lnSpc>
              <a:spcBef>
                <a:spcPct val="0"/>
              </a:spcBef>
            </a:pPr>
            <a:r>
              <a:rPr lang="zh-TW" altLang="zh-TW" sz="4400" dirty="0">
                <a:latin typeface="標楷體" panose="03000509000000000000" pitchFamily="65" charset="-120"/>
                <a:ea typeface="標楷體" panose="03000509000000000000" pitchFamily="65" charset="-120"/>
              </a:rPr>
              <a:t>問題</a:t>
            </a:r>
            <a:r>
              <a:rPr lang="zh-TW" altLang="en-US" sz="4400" dirty="0">
                <a:latin typeface="標楷體" panose="03000509000000000000" pitchFamily="65" charset="-120"/>
                <a:ea typeface="標楷體" panose="03000509000000000000" pitchFamily="65" charset="-120"/>
              </a:rPr>
              <a:t>一解法</a:t>
            </a:r>
            <a:r>
              <a:rPr lang="en-US" altLang="zh-TW" sz="4400" dirty="0">
                <a:latin typeface="標楷體" panose="03000509000000000000" pitchFamily="65" charset="-120"/>
                <a:ea typeface="標楷體" panose="03000509000000000000" pitchFamily="65" charset="-120"/>
              </a:rPr>
              <a:t>:</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latin typeface="標楷體" panose="03000509000000000000" pitchFamily="65" charset="-120"/>
                <a:ea typeface="標楷體" panose="03000509000000000000" pitchFamily="65" charset="-120"/>
              </a:rPr>
              <a:t>找如何讓程式自動登入後再開始查詢資料。</a:t>
            </a:r>
          </a:p>
          <a:p>
            <a:pPr lvl="0"/>
            <a:endParaRPr lang="zh-TW" altLang="zh-TW" dirty="0">
              <a:latin typeface="標楷體" panose="03000509000000000000" pitchFamily="65" charset="-120"/>
              <a:ea typeface="標楷體" panose="03000509000000000000" pitchFamily="65" charset="-120"/>
            </a:endParaRPr>
          </a:p>
        </p:txBody>
      </p:sp>
      <p:pic>
        <p:nvPicPr>
          <p:cNvPr id="5" name="圖片 4"/>
          <p:cNvPicPr/>
          <p:nvPr/>
        </p:nvPicPr>
        <p:blipFill>
          <a:blip r:embed="rId2"/>
          <a:stretch>
            <a:fillRect/>
          </a:stretch>
        </p:blipFill>
        <p:spPr>
          <a:xfrm>
            <a:off x="4357480" y="2574737"/>
            <a:ext cx="7319131" cy="2505494"/>
          </a:xfrm>
          <a:prstGeom prst="rect">
            <a:avLst/>
          </a:prstGeom>
        </p:spPr>
      </p:pic>
      <p:pic>
        <p:nvPicPr>
          <p:cNvPr id="6" name="圖片 5"/>
          <p:cNvPicPr/>
          <p:nvPr/>
        </p:nvPicPr>
        <p:blipFill>
          <a:blip r:embed="rId3"/>
          <a:stretch>
            <a:fillRect/>
          </a:stretch>
        </p:blipFill>
        <p:spPr>
          <a:xfrm>
            <a:off x="515389" y="3783994"/>
            <a:ext cx="6194367" cy="2704999"/>
          </a:xfrm>
          <a:prstGeom prst="rect">
            <a:avLst/>
          </a:prstGeom>
        </p:spPr>
      </p:pic>
    </p:spTree>
    <p:extLst>
      <p:ext uri="{BB962C8B-B14F-4D97-AF65-F5344CB8AC3E}">
        <p14:creationId xmlns:p14="http://schemas.microsoft.com/office/powerpoint/2010/main" val="358315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1" algn="l" rtl="0">
              <a:lnSpc>
                <a:spcPct val="90000"/>
              </a:lnSpc>
              <a:spcBef>
                <a:spcPct val="0"/>
              </a:spcBef>
            </a:pPr>
            <a:r>
              <a:rPr lang="zh-TW" altLang="zh-TW" sz="4400" dirty="0">
                <a:latin typeface="標楷體" panose="03000509000000000000" pitchFamily="65" charset="-120"/>
                <a:ea typeface="標楷體" panose="03000509000000000000" pitchFamily="65" charset="-120"/>
              </a:rPr>
              <a:t>問題</a:t>
            </a:r>
            <a:r>
              <a:rPr lang="zh-TW" altLang="en-US" sz="4400" dirty="0">
                <a:latin typeface="標楷體" panose="03000509000000000000" pitchFamily="65" charset="-120"/>
                <a:ea typeface="標楷體" panose="03000509000000000000" pitchFamily="65" charset="-120"/>
              </a:rPr>
              <a:t>二</a:t>
            </a:r>
            <a:r>
              <a:rPr lang="en-US" altLang="zh-TW" sz="4400" dirty="0">
                <a:latin typeface="標楷體" panose="03000509000000000000" pitchFamily="65" charset="-120"/>
                <a:ea typeface="標楷體" panose="03000509000000000000" pitchFamily="65" charset="-120"/>
              </a:rPr>
              <a:t>:</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latin typeface="標楷體" panose="03000509000000000000" pitchFamily="65" charset="-120"/>
                <a:ea typeface="標楷體" panose="03000509000000000000" pitchFamily="65" charset="-120"/>
              </a:rPr>
              <a:t>到如何登入後又有新的問題，可能我之前測試太多次，現在我的</a:t>
            </a:r>
            <a:r>
              <a:rPr lang="en-US" altLang="zh-TW" dirty="0" err="1">
                <a:latin typeface="標楷體" panose="03000509000000000000" pitchFamily="65" charset="-120"/>
                <a:ea typeface="標楷體" panose="03000509000000000000" pitchFamily="65" charset="-120"/>
              </a:rPr>
              <a:t>Dcard</a:t>
            </a:r>
            <a:r>
              <a:rPr lang="zh-TW" altLang="zh-TW" dirty="0">
                <a:latin typeface="標楷體" panose="03000509000000000000" pitchFamily="65" charset="-120"/>
                <a:ea typeface="標楷體" panose="03000509000000000000" pitchFamily="65" charset="-120"/>
              </a:rPr>
              <a:t>每次登都需要</a:t>
            </a:r>
            <a:r>
              <a:rPr lang="en-US" altLang="zh-TW" dirty="0">
                <a:latin typeface="標楷體" panose="03000509000000000000" pitchFamily="65" charset="-120"/>
                <a:ea typeface="標楷體" panose="03000509000000000000" pitchFamily="65" charset="-120"/>
              </a:rPr>
              <a:t>email</a:t>
            </a:r>
            <a:r>
              <a:rPr lang="zh-TW" altLang="zh-TW" dirty="0">
                <a:latin typeface="標楷體" panose="03000509000000000000" pitchFamily="65" charset="-120"/>
                <a:ea typeface="標楷體" panose="03000509000000000000" pitchFamily="65" charset="-120"/>
              </a:rPr>
              <a:t>認證是本人才能登入</a:t>
            </a:r>
          </a:p>
        </p:txBody>
      </p:sp>
      <p:pic>
        <p:nvPicPr>
          <p:cNvPr id="7" name="圖片 6"/>
          <p:cNvPicPr/>
          <p:nvPr/>
        </p:nvPicPr>
        <p:blipFill>
          <a:blip r:embed="rId2"/>
          <a:stretch>
            <a:fillRect/>
          </a:stretch>
        </p:blipFill>
        <p:spPr>
          <a:xfrm>
            <a:off x="2672177" y="2974067"/>
            <a:ext cx="6243223" cy="3589210"/>
          </a:xfrm>
          <a:prstGeom prst="rect">
            <a:avLst/>
          </a:prstGeom>
        </p:spPr>
      </p:pic>
    </p:spTree>
    <p:extLst>
      <p:ext uri="{BB962C8B-B14F-4D97-AF65-F5344CB8AC3E}">
        <p14:creationId xmlns:p14="http://schemas.microsoft.com/office/powerpoint/2010/main" val="79686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1" algn="l" rtl="0">
              <a:lnSpc>
                <a:spcPct val="90000"/>
              </a:lnSpc>
              <a:spcBef>
                <a:spcPct val="0"/>
              </a:spcBef>
            </a:pPr>
            <a:r>
              <a:rPr lang="zh-TW" altLang="zh-TW" sz="4400" dirty="0">
                <a:latin typeface="標楷體" panose="03000509000000000000" pitchFamily="65" charset="-120"/>
                <a:ea typeface="標楷體" panose="03000509000000000000" pitchFamily="65" charset="-120"/>
              </a:rPr>
              <a:t>問題</a:t>
            </a:r>
            <a:r>
              <a:rPr lang="zh-TW" altLang="en-US" sz="4400" dirty="0">
                <a:latin typeface="標楷體" panose="03000509000000000000" pitchFamily="65" charset="-120"/>
                <a:ea typeface="標楷體" panose="03000509000000000000" pitchFamily="65" charset="-120"/>
              </a:rPr>
              <a:t>二解法</a:t>
            </a:r>
            <a:r>
              <a:rPr lang="en-US" altLang="zh-TW" sz="4400" dirty="0">
                <a:latin typeface="標楷體" panose="03000509000000000000" pitchFamily="65" charset="-120"/>
                <a:ea typeface="標楷體" panose="03000509000000000000" pitchFamily="65" charset="-120"/>
              </a:rPr>
              <a:t>:</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latin typeface="標楷體" panose="03000509000000000000" pitchFamily="65" charset="-120"/>
                <a:ea typeface="標楷體" panose="03000509000000000000" pitchFamily="65" charset="-120"/>
              </a:rPr>
              <a:t>解法</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但是我又想到，如果是用同一個</a:t>
            </a:r>
            <a:r>
              <a:rPr lang="en-US" altLang="zh-TW" dirty="0">
                <a:latin typeface="標楷體" panose="03000509000000000000" pitchFamily="65" charset="-120"/>
                <a:ea typeface="標楷體" panose="03000509000000000000" pitchFamily="65" charset="-120"/>
              </a:rPr>
              <a:t>Chrome</a:t>
            </a:r>
            <a:r>
              <a:rPr lang="zh-TW" altLang="zh-TW" dirty="0">
                <a:latin typeface="標楷體" panose="03000509000000000000" pitchFamily="65" charset="-120"/>
                <a:ea typeface="標楷體" panose="03000509000000000000" pitchFamily="65" charset="-120"/>
              </a:rPr>
              <a:t>的使用者，上次登入過後，下一次就不需要再次登入，是否就可以規避掉自動登入會發生的問題</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p:txBody>
      </p:sp>
      <p:sp>
        <p:nvSpPr>
          <p:cNvPr id="9" name="標題 1"/>
          <p:cNvSpPr txBox="1">
            <a:spLocks/>
          </p:cNvSpPr>
          <p:nvPr/>
        </p:nvSpPr>
        <p:spPr>
          <a:xfrm>
            <a:off x="677334" y="3429000"/>
            <a:ext cx="8596668"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l" rtl="0">
              <a:lnSpc>
                <a:spcPct val="90000"/>
              </a:lnSpc>
              <a:spcBef>
                <a:spcPct val="0"/>
              </a:spcBef>
            </a:pPr>
            <a:r>
              <a:rPr lang="zh-TW" altLang="zh-TW" sz="4400" kern="0">
                <a:latin typeface="標楷體" panose="03000509000000000000" pitchFamily="65" charset="-120"/>
                <a:ea typeface="標楷體" panose="03000509000000000000" pitchFamily="65" charset="-120"/>
              </a:rPr>
              <a:t>問題</a:t>
            </a:r>
            <a:r>
              <a:rPr lang="zh-TW" altLang="en-US" sz="4400" kern="0">
                <a:latin typeface="標楷體" panose="03000509000000000000" pitchFamily="65" charset="-120"/>
                <a:ea typeface="標楷體" panose="03000509000000000000" pitchFamily="65" charset="-120"/>
              </a:rPr>
              <a:t>三</a:t>
            </a:r>
            <a:r>
              <a:rPr lang="en-US" altLang="zh-TW" sz="4400" kern="0">
                <a:latin typeface="標楷體" panose="03000509000000000000" pitchFamily="65" charset="-120"/>
                <a:ea typeface="標楷體" panose="03000509000000000000" pitchFamily="65" charset="-120"/>
              </a:rPr>
              <a:t>:</a:t>
            </a:r>
            <a:endParaRPr lang="zh-TW" altLang="en-US" sz="4400" kern="0" dirty="0">
              <a:latin typeface="標楷體" panose="03000509000000000000" pitchFamily="65" charset="-120"/>
              <a:ea typeface="標楷體" panose="03000509000000000000" pitchFamily="65" charset="-120"/>
            </a:endParaRPr>
          </a:p>
        </p:txBody>
      </p:sp>
      <p:sp>
        <p:nvSpPr>
          <p:cNvPr id="10" name="內容版面配置區 2"/>
          <p:cNvSpPr txBox="1">
            <a:spLocks/>
          </p:cNvSpPr>
          <p:nvPr/>
        </p:nvSpPr>
        <p:spPr>
          <a:xfrm>
            <a:off x="677334" y="4979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zh-TW">
                <a:latin typeface="標楷體" panose="03000509000000000000" pitchFamily="65" charset="-120"/>
                <a:ea typeface="標楷體" panose="03000509000000000000" pitchFamily="65" charset="-120"/>
              </a:rPr>
              <a:t>同一個</a:t>
            </a:r>
            <a:r>
              <a:rPr lang="en-US" altLang="zh-TW">
                <a:latin typeface="標楷體" panose="03000509000000000000" pitchFamily="65" charset="-120"/>
                <a:ea typeface="標楷體" panose="03000509000000000000" pitchFamily="65" charset="-120"/>
              </a:rPr>
              <a:t>Chrome</a:t>
            </a:r>
            <a:r>
              <a:rPr lang="zh-TW" altLang="zh-TW">
                <a:latin typeface="標楷體" panose="03000509000000000000" pitchFamily="65" charset="-120"/>
                <a:ea typeface="標楷體" panose="03000509000000000000" pitchFamily="65" charset="-120"/>
              </a:rPr>
              <a:t>的使用者，是否可以規避掉自動登入會發生的問題。很遺憾，我的實驗結果是否定的，因此最後還是沒辦法把資料從</a:t>
            </a:r>
            <a:r>
              <a:rPr lang="en-US" altLang="zh-TW">
                <a:latin typeface="標楷體" panose="03000509000000000000" pitchFamily="65" charset="-120"/>
                <a:ea typeface="標楷體" panose="03000509000000000000" pitchFamily="65" charset="-120"/>
              </a:rPr>
              <a:t>Dcard</a:t>
            </a:r>
            <a:r>
              <a:rPr lang="zh-TW" altLang="zh-TW">
                <a:latin typeface="標楷體" panose="03000509000000000000" pitchFamily="65" charset="-120"/>
                <a:ea typeface="標楷體" panose="03000509000000000000" pitchFamily="65" charset="-120"/>
              </a:rPr>
              <a:t>上面取出來，很可惜。</a:t>
            </a:r>
            <a:endParaRPr lang="zh-TW"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4931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1" algn="l" rtl="0">
              <a:lnSpc>
                <a:spcPct val="90000"/>
              </a:lnSpc>
              <a:spcBef>
                <a:spcPct val="0"/>
              </a:spcBef>
            </a:pPr>
            <a:r>
              <a:rPr lang="zh-TW" altLang="zh-TW" sz="4400" dirty="0">
                <a:latin typeface="標楷體" panose="03000509000000000000" pitchFamily="65" charset="-120"/>
                <a:ea typeface="標楷體" panose="03000509000000000000" pitchFamily="65" charset="-120"/>
              </a:rPr>
              <a:t>問題</a:t>
            </a:r>
            <a:r>
              <a:rPr lang="zh-TW" altLang="en-US" sz="4400" dirty="0">
                <a:latin typeface="標楷體" panose="03000509000000000000" pitchFamily="65" charset="-120"/>
                <a:ea typeface="標楷體" panose="03000509000000000000" pitchFamily="65" charset="-120"/>
              </a:rPr>
              <a:t>三有趣冷知識</a:t>
            </a:r>
            <a:r>
              <a:rPr lang="en-US" altLang="zh-TW" sz="4400" dirty="0">
                <a:latin typeface="標楷體" panose="03000509000000000000" pitchFamily="65" charset="-120"/>
                <a:ea typeface="標楷體" panose="03000509000000000000" pitchFamily="65" charset="-120"/>
              </a:rPr>
              <a:t>:</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latin typeface="標楷體" panose="03000509000000000000" pitchFamily="65" charset="-120"/>
                <a:ea typeface="標楷體" panose="03000509000000000000" pitchFamily="65" charset="-120"/>
              </a:rPr>
              <a:t>正常情況下使用【蒲品憶】這位使用者，會顯示我的頭像；但使用</a:t>
            </a:r>
            <a:r>
              <a:rPr lang="en-US" altLang="zh-TW" dirty="0">
                <a:latin typeface="標楷體" panose="03000509000000000000" pitchFamily="65" charset="-120"/>
                <a:ea typeface="標楷體" panose="03000509000000000000" pitchFamily="65" charset="-120"/>
              </a:rPr>
              <a:t>driver</a:t>
            </a:r>
            <a:r>
              <a:rPr lang="zh-TW" altLang="zh-TW" dirty="0">
                <a:latin typeface="標楷體" panose="03000509000000000000" pitchFamily="65" charset="-120"/>
                <a:ea typeface="標楷體" panose="03000509000000000000" pitchFamily="65" charset="-120"/>
              </a:rPr>
              <a:t>自動操作則不顯示頭像，但不影響</a:t>
            </a:r>
            <a:r>
              <a:rPr lang="en-US" altLang="zh-TW" dirty="0">
                <a:latin typeface="標楷體" panose="03000509000000000000" pitchFamily="65" charset="-120"/>
                <a:ea typeface="標楷體" panose="03000509000000000000" pitchFamily="65" charset="-120"/>
              </a:rPr>
              <a:t>WebDriver</a:t>
            </a:r>
            <a:r>
              <a:rPr lang="zh-TW" altLang="zh-TW" dirty="0">
                <a:latin typeface="標楷體" panose="03000509000000000000" pitchFamily="65" charset="-120"/>
                <a:ea typeface="標楷體" panose="03000509000000000000" pitchFamily="65" charset="-120"/>
              </a:rPr>
              <a:t>保存用戶資料。</a:t>
            </a:r>
          </a:p>
          <a:p>
            <a:pPr lvl="0"/>
            <a:endParaRPr lang="zh-TW" altLang="zh-TW" dirty="0">
              <a:latin typeface="標楷體" panose="03000509000000000000" pitchFamily="65" charset="-120"/>
              <a:ea typeface="標楷體" panose="03000509000000000000" pitchFamily="65" charset="-120"/>
            </a:endParaRPr>
          </a:p>
        </p:txBody>
      </p:sp>
      <p:pic>
        <p:nvPicPr>
          <p:cNvPr id="4" name="圖片 3"/>
          <p:cNvPicPr/>
          <p:nvPr/>
        </p:nvPicPr>
        <p:blipFill>
          <a:blip r:embed="rId2"/>
          <a:stretch>
            <a:fillRect/>
          </a:stretch>
        </p:blipFill>
        <p:spPr>
          <a:xfrm>
            <a:off x="1101676" y="3424848"/>
            <a:ext cx="4853940" cy="1555750"/>
          </a:xfrm>
          <a:prstGeom prst="rect">
            <a:avLst/>
          </a:prstGeom>
        </p:spPr>
      </p:pic>
      <p:pic>
        <p:nvPicPr>
          <p:cNvPr id="5" name="圖片 4"/>
          <p:cNvPicPr/>
          <p:nvPr/>
        </p:nvPicPr>
        <p:blipFill>
          <a:blip r:embed="rId3"/>
          <a:stretch>
            <a:fillRect/>
          </a:stretch>
        </p:blipFill>
        <p:spPr>
          <a:xfrm>
            <a:off x="6219092" y="3047340"/>
            <a:ext cx="4852670" cy="2310765"/>
          </a:xfrm>
          <a:prstGeom prst="rect">
            <a:avLst/>
          </a:prstGeom>
        </p:spPr>
      </p:pic>
    </p:spTree>
    <p:extLst>
      <p:ext uri="{BB962C8B-B14F-4D97-AF65-F5344CB8AC3E}">
        <p14:creationId xmlns:p14="http://schemas.microsoft.com/office/powerpoint/2010/main" val="133160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1626849"/>
          </a:xfrm>
        </p:spPr>
        <p:txBody>
          <a:bodyPr/>
          <a:lstStyle/>
          <a:p>
            <a:pPr algn="ctr"/>
            <a:r>
              <a:rPr lang="zh-TW" altLang="zh-TW" dirty="0">
                <a:latin typeface="標楷體" panose="03000509000000000000" pitchFamily="65" charset="-120"/>
                <a:ea typeface="標楷體" panose="03000509000000000000" pitchFamily="65" charset="-120"/>
              </a:rPr>
              <a:t>以</a:t>
            </a:r>
            <a:r>
              <a:rPr lang="en-US" altLang="zh-TW" dirty="0" err="1">
                <a:latin typeface="標楷體" panose="03000509000000000000" pitchFamily="65" charset="-120"/>
                <a:ea typeface="標楷體" panose="03000509000000000000" pitchFamily="65" charset="-120"/>
              </a:rPr>
              <a:t>Ptt</a:t>
            </a:r>
            <a:r>
              <a:rPr lang="zh-TW" altLang="zh-TW" dirty="0">
                <a:latin typeface="標楷體" panose="03000509000000000000" pitchFamily="65" charset="-120"/>
                <a:ea typeface="標楷體" panose="03000509000000000000" pitchFamily="65" charset="-120"/>
              </a:rPr>
              <a:t>為資料集進行原定相關計畫</a:t>
            </a:r>
            <a:endParaRPr lang="zh-TW" altLang="en-US" dirty="0"/>
          </a:p>
        </p:txBody>
      </p:sp>
      <p:sp>
        <p:nvSpPr>
          <p:cNvPr id="3" name="文字版面配置區 2"/>
          <p:cNvSpPr>
            <a:spLocks noGrp="1"/>
          </p:cNvSpPr>
          <p:nvPr>
            <p:ph type="body" idx="1"/>
          </p:nvPr>
        </p:nvSpPr>
        <p:spPr>
          <a:xfrm>
            <a:off x="1797666" y="4556945"/>
            <a:ext cx="8596668" cy="860400"/>
          </a:xfrm>
        </p:spPr>
        <p:txBody>
          <a:bodyPr/>
          <a:lstStyle/>
          <a:p>
            <a:pPr algn="ctr"/>
            <a:r>
              <a:rPr lang="zh-TW" altLang="en-US" dirty="0">
                <a:solidFill>
                  <a:schemeClr val="tx1"/>
                </a:solidFill>
                <a:latin typeface="標楷體" panose="03000509000000000000" pitchFamily="65" charset="-120"/>
                <a:ea typeface="標楷體" panose="03000509000000000000" pitchFamily="65" charset="-120"/>
              </a:rPr>
              <a:t>吳凱鈺</a:t>
            </a:r>
            <a:endParaRPr lang="zh-TW" altLang="en-US" dirty="0">
              <a:solidFill>
                <a:schemeClr val="tx1"/>
              </a:solidFill>
            </a:endParaRPr>
          </a:p>
        </p:txBody>
      </p:sp>
    </p:spTree>
    <p:extLst>
      <p:ext uri="{BB962C8B-B14F-4D97-AF65-F5344CB8AC3E}">
        <p14:creationId xmlns:p14="http://schemas.microsoft.com/office/powerpoint/2010/main" val="2386851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1" algn="l" rtl="0">
              <a:lnSpc>
                <a:spcPct val="90000"/>
              </a:lnSpc>
              <a:spcBef>
                <a:spcPct val="0"/>
              </a:spcBef>
            </a:pPr>
            <a:r>
              <a:rPr lang="zh-TW" altLang="en-US" sz="4400" dirty="0">
                <a:latin typeface="標楷體" panose="03000509000000000000" pitchFamily="65" charset="-120"/>
                <a:ea typeface="標楷體" panose="03000509000000000000" pitchFamily="65" charset="-120"/>
              </a:rPr>
              <a:t>從</a:t>
            </a:r>
            <a:r>
              <a:rPr lang="en-US" altLang="zh-TW" sz="4400" dirty="0">
                <a:latin typeface="標楷體" panose="03000509000000000000" pitchFamily="65" charset="-120"/>
                <a:ea typeface="標楷體" panose="03000509000000000000" pitchFamily="65" charset="-120"/>
              </a:rPr>
              <a:t>PTT</a:t>
            </a:r>
            <a:r>
              <a:rPr lang="zh-TW" altLang="en-US" sz="4400" dirty="0">
                <a:latin typeface="標楷體" panose="03000509000000000000" pitchFamily="65" charset="-120"/>
                <a:ea typeface="標楷體" panose="03000509000000000000" pitchFamily="65" charset="-120"/>
              </a:rPr>
              <a:t>水果版蒐集文章</a:t>
            </a:r>
          </a:p>
        </p:txBody>
      </p:sp>
      <p:sp>
        <p:nvSpPr>
          <p:cNvPr id="3" name="內容版面配置區 2"/>
          <p:cNvSpPr>
            <a:spLocks noGrp="1"/>
          </p:cNvSpPr>
          <p:nvPr>
            <p:ph idx="1"/>
          </p:nvPr>
        </p:nvSpPr>
        <p:spPr/>
        <p:txBody>
          <a:bodyPr/>
          <a:lstStyle/>
          <a:p>
            <a:pPr lvl="0"/>
            <a:r>
              <a:rPr lang="zh-TW" altLang="en-US" dirty="0">
                <a:latin typeface="標楷體" panose="03000509000000000000" pitchFamily="65" charset="-120"/>
                <a:ea typeface="標楷體" panose="03000509000000000000" pitchFamily="65" charset="-120"/>
              </a:rPr>
              <a:t>使用爬蟲從</a:t>
            </a:r>
            <a:r>
              <a:rPr lang="en-US" altLang="zh-TW" dirty="0">
                <a:latin typeface="標楷體" panose="03000509000000000000" pitchFamily="65" charset="-120"/>
                <a:ea typeface="標楷體" panose="03000509000000000000" pitchFamily="65" charset="-120"/>
              </a:rPr>
              <a:t>PTT</a:t>
            </a:r>
            <a:r>
              <a:rPr lang="zh-TW" altLang="en-US" dirty="0">
                <a:latin typeface="標楷體" panose="03000509000000000000" pitchFamily="65" charset="-120"/>
                <a:ea typeface="標楷體" panose="03000509000000000000" pitchFamily="65" charset="-120"/>
              </a:rPr>
              <a:t>上蒐集千則文章</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問題一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有時會出現未滿十八歲禁止進入之彈跳視窗</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解決一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傳送</a:t>
            </a:r>
            <a:r>
              <a:rPr lang="en-US" altLang="zh-TW" dirty="0">
                <a:latin typeface="標楷體" panose="03000509000000000000" pitchFamily="65" charset="-120"/>
                <a:ea typeface="標楷體" panose="03000509000000000000" pitchFamily="65" charset="-120"/>
              </a:rPr>
              <a:t>cookie</a:t>
            </a:r>
          </a:p>
          <a:p>
            <a:r>
              <a:rPr lang="zh-TW" altLang="en-US" dirty="0">
                <a:latin typeface="標楷體" panose="03000509000000000000" pitchFamily="65" charset="-120"/>
                <a:ea typeface="標楷體" panose="03000509000000000000" pitchFamily="65" charset="-120"/>
              </a:rPr>
              <a:t>從目錄抓取文章標題和其連結</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問題二</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當文章已被刪除時，在抓取標題時會出現問題</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解決二</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觀察其位置後發現已刪除之文章的標題與其他普通文章之標題位置不同</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抓取下一頁之連結並繼續重複以上動作</a:t>
            </a:r>
            <a:r>
              <a:rPr lang="en-US" altLang="zh-TW" dirty="0">
                <a:latin typeface="標楷體" panose="03000509000000000000" pitchFamily="65" charset="-120"/>
                <a:ea typeface="標楷體" panose="03000509000000000000" pitchFamily="65" charset="-120"/>
              </a:rPr>
              <a:t>100</a:t>
            </a:r>
            <a:r>
              <a:rPr lang="zh-TW" altLang="en-US" dirty="0">
                <a:latin typeface="標楷體" panose="03000509000000000000" pitchFamily="65" charset="-120"/>
                <a:ea typeface="標楷體" panose="03000509000000000000" pitchFamily="65" charset="-120"/>
              </a:rPr>
              <a:t>次</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切割文章，將其分為作者、看板、標題、日期、內容並儲存</a:t>
            </a:r>
            <a:endParaRPr lang="en-US" altLang="zh-TW" dirty="0">
              <a:latin typeface="標楷體" panose="03000509000000000000" pitchFamily="65" charset="-120"/>
              <a:ea typeface="標楷體" panose="03000509000000000000" pitchFamily="65" charset="-120"/>
            </a:endParaRPr>
          </a:p>
          <a:p>
            <a:pPr lvl="1"/>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lvl="0"/>
            <a:endParaRPr lang="zh-TW" altLang="zh-TW"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8142D22B-527B-2BBD-885B-531483BE55EE}"/>
              </a:ext>
            </a:extLst>
          </p:cNvPr>
          <p:cNvPicPr>
            <a:picLocks noChangeAspect="1"/>
          </p:cNvPicPr>
          <p:nvPr/>
        </p:nvPicPr>
        <p:blipFill>
          <a:blip r:embed="rId2"/>
          <a:stretch>
            <a:fillRect/>
          </a:stretch>
        </p:blipFill>
        <p:spPr>
          <a:xfrm>
            <a:off x="8900059" y="3429000"/>
            <a:ext cx="2316681" cy="922100"/>
          </a:xfrm>
          <a:prstGeom prst="rect">
            <a:avLst/>
          </a:prstGeom>
        </p:spPr>
      </p:pic>
    </p:spTree>
    <p:extLst>
      <p:ext uri="{BB962C8B-B14F-4D97-AF65-F5344CB8AC3E}">
        <p14:creationId xmlns:p14="http://schemas.microsoft.com/office/powerpoint/2010/main" val="233656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056463" y="609600"/>
            <a:ext cx="5217538" cy="1320800"/>
          </a:xfrm>
        </p:spPr>
        <p:txBody>
          <a:bodyPr>
            <a:normAutofit/>
          </a:bodyPr>
          <a:lstStyle/>
          <a:p>
            <a:pPr lvl="1" rtl="0">
              <a:spcBef>
                <a:spcPct val="0"/>
              </a:spcBef>
            </a:pPr>
            <a:r>
              <a:rPr lang="zh-TW" altLang="en-US" dirty="0">
                <a:latin typeface="標楷體" panose="03000509000000000000" pitchFamily="65" charset="-120"/>
                <a:ea typeface="標楷體" panose="03000509000000000000" pitchFamily="65" charset="-120"/>
              </a:rPr>
              <a:t>統計每篇文章中最常出現之水果數量</a:t>
            </a:r>
          </a:p>
        </p:txBody>
      </p:sp>
      <p:pic>
        <p:nvPicPr>
          <p:cNvPr id="8" name="圖片 7" descr="一張含有 文字, 螢幕擷取畫面, 鮮豔, 圖表 的圖片&#10;&#10;自動產生的描述">
            <a:extLst>
              <a:ext uri="{FF2B5EF4-FFF2-40B4-BE49-F238E27FC236}">
                <a16:creationId xmlns:a16="http://schemas.microsoft.com/office/drawing/2014/main" id="{13B2BE46-07E5-D5C7-7C49-F1DDD8342717}"/>
              </a:ext>
            </a:extLst>
          </p:cNvPr>
          <p:cNvPicPr>
            <a:picLocks noChangeAspect="1"/>
          </p:cNvPicPr>
          <p:nvPr/>
        </p:nvPicPr>
        <p:blipFill rotWithShape="1">
          <a:blip r:embed="rId2">
            <a:extLst>
              <a:ext uri="{28A0092B-C50C-407E-A947-70E740481C1C}">
                <a14:useLocalDpi xmlns:a14="http://schemas.microsoft.com/office/drawing/2010/main" val="0"/>
              </a:ext>
            </a:extLst>
          </a:blip>
          <a:srcRect l="8164" t="10921" r="8035" b="13019"/>
          <a:stretch/>
        </p:blipFill>
        <p:spPr>
          <a:xfrm>
            <a:off x="216485" y="816307"/>
            <a:ext cx="3352626" cy="2601746"/>
          </a:xfrm>
          <a:prstGeom prst="rect">
            <a:avLst/>
          </a:prstGeom>
        </p:spPr>
      </p:pic>
      <p:sp>
        <p:nvSpPr>
          <p:cNvPr id="11" name="Isosceles Triangle 8">
            <a:extLst>
              <a:ext uri="{FF2B5EF4-FFF2-40B4-BE49-F238E27FC236}">
                <a16:creationId xmlns:a16="http://schemas.microsoft.com/office/drawing/2014/main" id="{B5B9F7B6-0E4A-4A5F-BBBA-73496FAE59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3" name="內容版面配置區 2"/>
          <p:cNvSpPr>
            <a:spLocks noGrp="1"/>
          </p:cNvSpPr>
          <p:nvPr>
            <p:ph idx="1"/>
          </p:nvPr>
        </p:nvSpPr>
        <p:spPr>
          <a:xfrm>
            <a:off x="4062394" y="2160589"/>
            <a:ext cx="5211607" cy="3880773"/>
          </a:xfrm>
        </p:spPr>
        <p:txBody>
          <a:bodyPr>
            <a:normAutofit/>
          </a:bodyPr>
          <a:lstStyle/>
          <a:p>
            <a:r>
              <a:rPr lang="zh-TW" altLang="en-US" dirty="0">
                <a:latin typeface="標楷體" panose="03000509000000000000" pitchFamily="65" charset="-120"/>
                <a:ea typeface="標楷體" panose="03000509000000000000" pitchFamily="65" charset="-120"/>
              </a:rPr>
              <a:t>切割文章中的詞語並計算出頻率最高的名詞</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從日期中切割出月份並儲存</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將名詞、月份、頻率儲存成一個表格</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歸納出各月份出現頻率最高的水果並儲存成表格</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問題三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圖表的</a:t>
            </a:r>
            <a:r>
              <a:rPr lang="en-US" altLang="zh-TW" dirty="0">
                <a:latin typeface="標楷體" panose="03000509000000000000" pitchFamily="65" charset="-120"/>
                <a:ea typeface="標楷體" panose="03000509000000000000" pitchFamily="65" charset="-120"/>
              </a:rPr>
              <a:t>Y</a:t>
            </a:r>
            <a:r>
              <a:rPr lang="zh-TW" altLang="en-US" dirty="0">
                <a:latin typeface="標楷體" panose="03000509000000000000" pitchFamily="65" charset="-120"/>
                <a:ea typeface="標楷體" panose="03000509000000000000" pitchFamily="65" charset="-120"/>
              </a:rPr>
              <a:t>軸並非正常</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下圖</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，但同一個</a:t>
            </a:r>
            <a:r>
              <a:rPr lang="en-US" altLang="zh-TW" dirty="0">
                <a:latin typeface="標楷體" panose="03000509000000000000" pitchFamily="65" charset="-120"/>
                <a:ea typeface="標楷體" panose="03000509000000000000" pitchFamily="65" charset="-120"/>
              </a:rPr>
              <a:t>code</a:t>
            </a:r>
            <a:r>
              <a:rPr lang="zh-TW" altLang="en-US" dirty="0">
                <a:latin typeface="標楷體" panose="03000509000000000000" pitchFamily="65" charset="-120"/>
                <a:ea typeface="標楷體" panose="03000509000000000000" pitchFamily="65" charset="-120"/>
              </a:rPr>
              <a:t>，用其他測試數據卻為正常的</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上圖</a:t>
            </a:r>
            <a:r>
              <a:rPr lang="en-US" altLang="zh-TW" dirty="0">
                <a:latin typeface="標楷體" panose="03000509000000000000" pitchFamily="65" charset="-120"/>
                <a:ea typeface="標楷體" panose="03000509000000000000" pitchFamily="65" charset="-120"/>
              </a:rPr>
              <a:t>)</a:t>
            </a:r>
          </a:p>
          <a:p>
            <a:pPr lvl="1"/>
            <a:r>
              <a:rPr lang="zh-TW" altLang="en-US" dirty="0">
                <a:latin typeface="標楷體" panose="03000509000000000000" pitchFamily="65" charset="-120"/>
                <a:ea typeface="標楷體" panose="03000509000000000000" pitchFamily="65" charset="-120"/>
              </a:rPr>
              <a:t>解決三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目前沒找到解決辦法</a:t>
            </a:r>
            <a:endParaRPr lang="en-US" altLang="zh-TW" dirty="0">
              <a:latin typeface="標楷體" panose="03000509000000000000" pitchFamily="65" charset="-120"/>
              <a:ea typeface="標楷體" panose="03000509000000000000" pitchFamily="65" charset="-120"/>
            </a:endParaRPr>
          </a:p>
          <a:p>
            <a:pPr lvl="1"/>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lvl="0"/>
            <a:endParaRPr lang="zh-TW" altLang="zh-TW" dirty="0">
              <a:latin typeface="標楷體" panose="03000509000000000000" pitchFamily="65" charset="-120"/>
              <a:ea typeface="標楷體" panose="03000509000000000000" pitchFamily="65" charset="-120"/>
            </a:endParaRPr>
          </a:p>
        </p:txBody>
      </p:sp>
      <p:sp>
        <p:nvSpPr>
          <p:cNvPr id="19" name="Rectangle 14">
            <a:extLst>
              <a:ext uri="{FF2B5EF4-FFF2-40B4-BE49-F238E27FC236}">
                <a16:creationId xmlns:a16="http://schemas.microsoft.com/office/drawing/2014/main" id="{B51D13AF-6D7E-42A4-BF57-BFDF66E1FE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26230" y="5618029"/>
            <a:ext cx="618066" cy="228600"/>
          </a:xfrm>
          <a:prstGeom prst="rect">
            <a:avLst/>
          </a:prstGeom>
          <a:solidFill>
            <a:srgbClr val="EA2D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圖片 4" descr="一張含有 文字, 螢幕擷取畫面, 圖表, 繪圖 的圖片&#10;&#10;自動產生的描述">
            <a:extLst>
              <a:ext uri="{FF2B5EF4-FFF2-40B4-BE49-F238E27FC236}">
                <a16:creationId xmlns:a16="http://schemas.microsoft.com/office/drawing/2014/main" id="{455AAFD0-5550-4DB0-4FD8-98D9E4C4B791}"/>
              </a:ext>
            </a:extLst>
          </p:cNvPr>
          <p:cNvPicPr>
            <a:picLocks noChangeAspect="1"/>
          </p:cNvPicPr>
          <p:nvPr/>
        </p:nvPicPr>
        <p:blipFill rotWithShape="1">
          <a:blip r:embed="rId3">
            <a:extLst>
              <a:ext uri="{28A0092B-C50C-407E-A947-70E740481C1C}">
                <a14:useLocalDpi xmlns:a14="http://schemas.microsoft.com/office/drawing/2010/main" val="0"/>
              </a:ext>
            </a:extLst>
          </a:blip>
          <a:srcRect l="9306" t="8967" r="8034" b="10837"/>
          <a:stretch/>
        </p:blipFill>
        <p:spPr>
          <a:xfrm>
            <a:off x="344130" y="3608438"/>
            <a:ext cx="3224982" cy="2659511"/>
          </a:xfrm>
          <a:prstGeom prst="rect">
            <a:avLst/>
          </a:prstGeom>
        </p:spPr>
      </p:pic>
    </p:spTree>
    <p:extLst>
      <p:ext uri="{BB962C8B-B14F-4D97-AF65-F5344CB8AC3E}">
        <p14:creationId xmlns:p14="http://schemas.microsoft.com/office/powerpoint/2010/main" val="394484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rtl="0">
              <a:lnSpc>
                <a:spcPct val="90000"/>
              </a:lnSpc>
              <a:spcBef>
                <a:spcPct val="0"/>
              </a:spcBef>
            </a:pPr>
            <a:r>
              <a:rPr lang="zh-TW" altLang="en-US" sz="4400" dirty="0">
                <a:latin typeface="標楷體" panose="03000509000000000000" pitchFamily="65" charset="-120"/>
                <a:ea typeface="標楷體" panose="03000509000000000000" pitchFamily="65" charset="-120"/>
              </a:rPr>
              <a:t>正確圖片</a:t>
            </a:r>
            <a:endParaRPr lang="zh-TW" altLang="en-US" sz="4400" dirty="0">
              <a:latin typeface="標楷體" panose="03000509000000000000" pitchFamily="65" charset="-120"/>
              <a:ea typeface="標楷體" panose="03000509000000000000" pitchFamily="65" charset="-120"/>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Tree>
    <p:extLst>
      <p:ext uri="{BB962C8B-B14F-4D97-AF65-F5344CB8AC3E}">
        <p14:creationId xmlns:p14="http://schemas.microsoft.com/office/powerpoint/2010/main" val="255255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原先預計題目</a:t>
            </a:r>
          </a:p>
        </p:txBody>
      </p:sp>
      <p:sp>
        <p:nvSpPr>
          <p:cNvPr id="3" name="內容版面配置區 2"/>
          <p:cNvSpPr>
            <a:spLocks noGrp="1"/>
          </p:cNvSpPr>
          <p:nvPr>
            <p:ph idx="1"/>
          </p:nvPr>
        </p:nvSpPr>
        <p:spPr/>
        <p:txBody>
          <a:bodyPr/>
          <a:lstStyle/>
          <a:p>
            <a:r>
              <a:rPr lang="en-US" altLang="zh-TW" b="1" dirty="0" err="1">
                <a:latin typeface="標楷體" panose="03000509000000000000" pitchFamily="65" charset="-120"/>
                <a:ea typeface="標楷體" panose="03000509000000000000" pitchFamily="65" charset="-120"/>
              </a:rPr>
              <a:t>Dcard</a:t>
            </a:r>
            <a:r>
              <a:rPr lang="zh-TW" altLang="zh-TW" b="1" dirty="0">
                <a:latin typeface="標楷體" panose="03000509000000000000" pitchFamily="65" charset="-120"/>
                <a:ea typeface="標楷體" panose="03000509000000000000" pitchFamily="65" charset="-120"/>
              </a:rPr>
              <a:t>中原版發燒話題類型</a:t>
            </a:r>
            <a:endParaRPr lang="en-US" altLang="zh-TW" b="1"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資料集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爬蟲</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任務</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欲處理文章</a:t>
            </a:r>
            <a:r>
              <a:rPr lang="zh-TW" altLang="en-US" dirty="0">
                <a:latin typeface="標楷體" panose="03000509000000000000" pitchFamily="65" charset="-120"/>
                <a:ea typeface="標楷體" panose="03000509000000000000" pitchFamily="65" charset="-120"/>
              </a:rPr>
              <a:t>、分析關聯規則、</a:t>
            </a:r>
            <a:r>
              <a:rPr lang="zh-TW" altLang="en-US" dirty="0" smtClean="0">
                <a:latin typeface="標楷體" panose="03000509000000000000" pitchFamily="65" charset="-120"/>
                <a:ea typeface="標楷體" panose="03000509000000000000" pitchFamily="65" charset="-120"/>
              </a:rPr>
              <a:t>解析喜好與統計數量</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評估</a:t>
            </a:r>
            <a:r>
              <a:rPr lang="zh-TW" altLang="en-US" dirty="0">
                <a:latin typeface="標楷體" panose="03000509000000000000" pitchFamily="65" charset="-120"/>
                <a:ea typeface="標楷體" panose="03000509000000000000" pitchFamily="65" charset="-120"/>
              </a:rPr>
              <a:t>：資料視覺化，調整時段長度，觀察不同學期中原學生喜好是否有差異</a:t>
            </a:r>
            <a:endParaRPr lang="en-US" altLang="zh-TW" b="1" dirty="0">
              <a:latin typeface="標楷體" panose="03000509000000000000" pitchFamily="65" charset="-120"/>
              <a:ea typeface="標楷體" panose="03000509000000000000" pitchFamily="65" charset="-120"/>
            </a:endParaRPr>
          </a:p>
          <a:p>
            <a:endParaRPr lang="zh-TW" altLang="zh-TW" dirty="0">
              <a:latin typeface="標楷體" panose="03000509000000000000" pitchFamily="65" charset="-120"/>
              <a:ea typeface="標楷體" panose="03000509000000000000" pitchFamily="65" charset="-120"/>
            </a:endParaRPr>
          </a:p>
          <a:p>
            <a:pPr lvl="1"/>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9272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047DFAB-BA87-D131-9D12-D4C4F2F9F657}"/>
              </a:ext>
            </a:extLst>
          </p:cNvPr>
          <p:cNvSpPr>
            <a:spLocks noGrp="1"/>
          </p:cNvSpPr>
          <p:nvPr>
            <p:ph type="ctrTitle"/>
          </p:nvPr>
        </p:nvSpPr>
        <p:spPr/>
        <p:txBody>
          <a:bodyPr/>
          <a:lstStyle/>
          <a:p>
            <a:pPr algn="ctr"/>
            <a:r>
              <a:rPr lang="en-US" altLang="zh-TW" dirty="0"/>
              <a:t>END</a:t>
            </a:r>
            <a:endParaRPr lang="zh-TW" altLang="en-US" dirty="0"/>
          </a:p>
        </p:txBody>
      </p:sp>
      <p:sp>
        <p:nvSpPr>
          <p:cNvPr id="5" name="副標題 4">
            <a:extLst>
              <a:ext uri="{FF2B5EF4-FFF2-40B4-BE49-F238E27FC236}">
                <a16:creationId xmlns:a16="http://schemas.microsoft.com/office/drawing/2014/main" id="{1552A401-140C-FB5A-D7D6-B85C7BA5302B}"/>
              </a:ext>
            </a:extLst>
          </p:cNvPr>
          <p:cNvSpPr>
            <a:spLocks noGrp="1"/>
          </p:cNvSpPr>
          <p:nvPr>
            <p:ph type="subTitle" idx="1"/>
          </p:nvPr>
        </p:nvSpPr>
        <p:spPr/>
        <p:txBody>
          <a:bodyPr/>
          <a:lstStyle/>
          <a:p>
            <a:pPr algn="ctr"/>
            <a:endParaRPr lang="en-US" altLang="zh-TW" dirty="0">
              <a:hlinkClick r:id="rId2"/>
            </a:endParaRPr>
          </a:p>
          <a:p>
            <a:pPr algn="ctr"/>
            <a:r>
              <a:rPr lang="en-US" altLang="zh-TW" dirty="0">
                <a:hlinkClick r:id="rId2"/>
              </a:rPr>
              <a:t>https://youtu.be/5EIOLHjttFo</a:t>
            </a:r>
            <a:endParaRPr lang="zh-TW" altLang="en-US" dirty="0"/>
          </a:p>
        </p:txBody>
      </p:sp>
    </p:spTree>
    <p:extLst>
      <p:ext uri="{BB962C8B-B14F-4D97-AF65-F5344CB8AC3E}">
        <p14:creationId xmlns:p14="http://schemas.microsoft.com/office/powerpoint/2010/main" val="393083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rtl="0">
              <a:lnSpc>
                <a:spcPct val="90000"/>
              </a:lnSpc>
              <a:spcBef>
                <a:spcPct val="0"/>
              </a:spcBef>
            </a:pPr>
            <a:r>
              <a:rPr lang="zh-TW" altLang="en-US" sz="3600" b="1" dirty="0">
                <a:latin typeface="標楷體" panose="03000509000000000000" pitchFamily="65" charset="-120"/>
                <a:ea typeface="標楷體" panose="03000509000000000000" pitchFamily="65" charset="-120"/>
              </a:rPr>
              <a:t>但是，</a:t>
            </a:r>
            <a:r>
              <a:rPr lang="zh-TW" altLang="en-US" sz="3600" b="1" dirty="0" smtClean="0">
                <a:latin typeface="標楷體" panose="03000509000000000000" pitchFamily="65" charset="-120"/>
                <a:ea typeface="標楷體" panose="03000509000000000000" pitchFamily="65" charset="-120"/>
              </a:rPr>
              <a:t>天有不測風雲</a:t>
            </a:r>
            <a:r>
              <a:rPr lang="en-US" altLang="zh-TW" sz="3600" b="1" dirty="0" smtClean="0">
                <a:latin typeface="標楷體" panose="03000509000000000000" pitchFamily="65" charset="-120"/>
                <a:ea typeface="標楷體" panose="03000509000000000000" pitchFamily="65" charset="-120"/>
              </a:rPr>
              <a:t>……</a:t>
            </a:r>
            <a:endParaRPr lang="zh-TW" altLang="en-US" sz="36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lvl="0"/>
            <a:r>
              <a:rPr lang="zh-TW" altLang="en-US" dirty="0">
                <a:latin typeface="標楷體" panose="03000509000000000000" pitchFamily="65" charset="-120"/>
                <a:ea typeface="標楷體" panose="03000509000000000000" pitchFamily="65" charset="-120"/>
              </a:rPr>
              <a:t>方案一</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原始爬蟲不可行的原因，應蒐集、彙整最新可信的文獻或官方文件作為佐證，詳述前因後果也算是成果之一。</a:t>
            </a:r>
            <a:endParaRPr lang="en-US" altLang="zh-TW" dirty="0">
              <a:latin typeface="標楷體" panose="03000509000000000000" pitchFamily="65" charset="-120"/>
              <a:ea typeface="標楷體" panose="03000509000000000000" pitchFamily="65" charset="-120"/>
            </a:endParaRPr>
          </a:p>
          <a:p>
            <a:pPr marL="0" lvl="0" indent="0">
              <a:buNone/>
            </a:pPr>
            <a:endParaRPr lang="zh-TW" altLang="zh-TW" dirty="0">
              <a:latin typeface="標楷體" panose="03000509000000000000" pitchFamily="65" charset="-120"/>
              <a:ea typeface="標楷體" panose="03000509000000000000" pitchFamily="65" charset="-120"/>
            </a:endParaRPr>
          </a:p>
          <a:p>
            <a:pPr lvl="0"/>
            <a:r>
              <a:rPr lang="zh-TW" altLang="en-US" dirty="0">
                <a:latin typeface="標楷體" panose="03000509000000000000" pitchFamily="65" charset="-120"/>
                <a:ea typeface="標楷體" panose="03000509000000000000" pitchFamily="65" charset="-120"/>
              </a:rPr>
              <a:t>方案二</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替代方案，盡可能找相近的資料來源作為取代。</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5695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dirty="0">
                <a:latin typeface="標楷體" panose="03000509000000000000" pitchFamily="65" charset="-120"/>
                <a:ea typeface="標楷體" panose="03000509000000000000" pitchFamily="65" charset="-120"/>
              </a:rPr>
              <a:t>我們的做法</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latin typeface="標楷體" panose="03000509000000000000" pitchFamily="65" charset="-120"/>
                <a:ea typeface="標楷體" panose="03000509000000000000" pitchFamily="65" charset="-120"/>
              </a:rPr>
              <a:t>蒲品憶</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原始爬蟲不可行的原因資料蒐集 </a:t>
            </a:r>
            <a:r>
              <a:rPr lang="en-US" altLang="zh-TW" dirty="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sym typeface="Wingdings" panose="05000000000000000000" pitchFamily="2" charset="2"/>
              </a:rPr>
              <a:t></a:t>
            </a:r>
            <a:r>
              <a:rPr lang="zh-TW" altLang="en-US" dirty="0" smtClean="0">
                <a:latin typeface="標楷體" panose="03000509000000000000" pitchFamily="65" charset="-120"/>
                <a:ea typeface="標楷體" panose="03000509000000000000" pitchFamily="65" charset="-120"/>
                <a:sym typeface="Wingdings" panose="05000000000000000000" pitchFamily="2" charset="2"/>
              </a:rPr>
              <a:t> </a:t>
            </a:r>
            <a:r>
              <a:rPr lang="en-US" altLang="zh-TW" b="1" dirty="0" smtClean="0">
                <a:latin typeface="標楷體" panose="03000509000000000000" pitchFamily="65" charset="-120"/>
                <a:ea typeface="標楷體" panose="03000509000000000000" pitchFamily="65" charset="-120"/>
              </a:rPr>
              <a:t>(</a:t>
            </a:r>
            <a:r>
              <a:rPr lang="zh-TW" altLang="zh-TW" b="1" dirty="0">
                <a:latin typeface="標楷體" panose="03000509000000000000" pitchFamily="65" charset="-120"/>
                <a:ea typeface="標楷體" panose="03000509000000000000" pitchFamily="65" charset="-120"/>
              </a:rPr>
              <a:t>方案一</a:t>
            </a:r>
            <a:r>
              <a:rPr lang="en-US" altLang="zh-TW" b="1"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r>
              <a:rPr lang="zh-TW" altLang="zh-TW" dirty="0">
                <a:latin typeface="標楷體" panose="03000509000000000000" pitchFamily="65" charset="-120"/>
                <a:ea typeface="標楷體" panose="03000509000000000000" pitchFamily="65" charset="-120"/>
              </a:rPr>
              <a:t>吳凱鈺</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以</a:t>
            </a:r>
            <a:r>
              <a:rPr lang="en-US" altLang="zh-TW" dirty="0" err="1">
                <a:latin typeface="標楷體" panose="03000509000000000000" pitchFamily="65" charset="-120"/>
                <a:ea typeface="標楷體" panose="03000509000000000000" pitchFamily="65" charset="-120"/>
              </a:rPr>
              <a:t>Ptt</a:t>
            </a:r>
            <a:r>
              <a:rPr lang="zh-TW" altLang="zh-TW" dirty="0">
                <a:latin typeface="標楷體" panose="03000509000000000000" pitchFamily="65" charset="-120"/>
                <a:ea typeface="標楷體" panose="03000509000000000000" pitchFamily="65" charset="-120"/>
              </a:rPr>
              <a:t>為資料集進行原定相關計畫。 </a:t>
            </a:r>
            <a:r>
              <a:rPr lang="en-US" altLang="zh-TW"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sym typeface="Wingdings" panose="05000000000000000000" pitchFamily="2" charset="2"/>
              </a:rPr>
              <a:t></a:t>
            </a:r>
            <a:r>
              <a:rPr lang="zh-TW" altLang="en-US" dirty="0" smtClean="0">
                <a:latin typeface="標楷體" panose="03000509000000000000" pitchFamily="65" charset="-120"/>
                <a:ea typeface="標楷體" panose="03000509000000000000" pitchFamily="65" charset="-120"/>
                <a:sym typeface="Wingdings" panose="05000000000000000000" pitchFamily="2" charset="2"/>
              </a:rPr>
              <a:t> </a:t>
            </a:r>
            <a:r>
              <a:rPr lang="en-US" altLang="zh-TW" b="1" dirty="0" smtClean="0">
                <a:latin typeface="標楷體" panose="03000509000000000000" pitchFamily="65" charset="-120"/>
                <a:ea typeface="標楷體" panose="03000509000000000000" pitchFamily="65" charset="-120"/>
              </a:rPr>
              <a:t>(</a:t>
            </a:r>
            <a:r>
              <a:rPr lang="zh-TW" altLang="zh-TW" b="1" dirty="0">
                <a:latin typeface="標楷體" panose="03000509000000000000" pitchFamily="65" charset="-120"/>
                <a:ea typeface="標楷體" panose="03000509000000000000" pitchFamily="65" charset="-120"/>
              </a:rPr>
              <a:t>方案二</a:t>
            </a:r>
            <a:r>
              <a:rPr lang="en-US" altLang="zh-TW" b="1"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2646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1626849"/>
          </a:xfrm>
        </p:spPr>
        <p:txBody>
          <a:bodyPr/>
          <a:lstStyle/>
          <a:p>
            <a:pPr algn="ctr"/>
            <a:r>
              <a:rPr lang="zh-TW" altLang="zh-TW" dirty="0">
                <a:latin typeface="標楷體" panose="03000509000000000000" pitchFamily="65" charset="-120"/>
                <a:ea typeface="標楷體" panose="03000509000000000000" pitchFamily="65" charset="-120"/>
              </a:rPr>
              <a:t>爬蟲不可行原因資料蒐集</a:t>
            </a:r>
            <a:endParaRPr lang="zh-TW" altLang="en-US" dirty="0"/>
          </a:p>
        </p:txBody>
      </p:sp>
      <p:sp>
        <p:nvSpPr>
          <p:cNvPr id="3" name="文字版面配置區 2"/>
          <p:cNvSpPr>
            <a:spLocks noGrp="1"/>
          </p:cNvSpPr>
          <p:nvPr>
            <p:ph type="body" idx="1"/>
          </p:nvPr>
        </p:nvSpPr>
        <p:spPr>
          <a:xfrm>
            <a:off x="1797666" y="4556945"/>
            <a:ext cx="8596668" cy="860400"/>
          </a:xfrm>
        </p:spPr>
        <p:txBody>
          <a:bodyPr/>
          <a:lstStyle/>
          <a:p>
            <a:pPr algn="ctr"/>
            <a:r>
              <a:rPr lang="zh-TW" altLang="zh-TW" dirty="0">
                <a:solidFill>
                  <a:schemeClr val="tx1"/>
                </a:solidFill>
                <a:latin typeface="標楷體" panose="03000509000000000000" pitchFamily="65" charset="-120"/>
                <a:ea typeface="標楷體" panose="03000509000000000000" pitchFamily="65" charset="-120"/>
              </a:rPr>
              <a:t>蒲品憶</a:t>
            </a:r>
            <a:endParaRPr lang="zh-TW" altLang="en-US" dirty="0">
              <a:solidFill>
                <a:schemeClr val="tx1"/>
              </a:solidFill>
            </a:endParaRPr>
          </a:p>
        </p:txBody>
      </p:sp>
    </p:spTree>
    <p:extLst>
      <p:ext uri="{BB962C8B-B14F-4D97-AF65-F5344CB8AC3E}">
        <p14:creationId xmlns:p14="http://schemas.microsoft.com/office/powerpoint/2010/main" val="85694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l" rtl="0">
              <a:lnSpc>
                <a:spcPct val="90000"/>
              </a:lnSpc>
              <a:spcBef>
                <a:spcPct val="0"/>
              </a:spcBef>
            </a:pPr>
            <a:r>
              <a:rPr lang="zh-TW" altLang="en-US" sz="4400" dirty="0">
                <a:solidFill>
                  <a:schemeClr val="accent2"/>
                </a:solidFill>
                <a:latin typeface="標楷體" panose="03000509000000000000" pitchFamily="65" charset="-120"/>
                <a:ea typeface="標楷體" panose="03000509000000000000" pitchFamily="65" charset="-120"/>
              </a:rPr>
              <a:t>較</a:t>
            </a:r>
            <a:r>
              <a:rPr lang="zh-TW" altLang="zh-TW" sz="4400" dirty="0">
                <a:solidFill>
                  <a:schemeClr val="accent2"/>
                </a:solidFill>
                <a:latin typeface="標楷體" panose="03000509000000000000" pitchFamily="65" charset="-120"/>
                <a:ea typeface="標楷體" panose="03000509000000000000" pitchFamily="65" charset="-120"/>
              </a:rPr>
              <a:t>以前的套件</a:t>
            </a:r>
            <a:endParaRPr lang="zh-TW" altLang="en-US" sz="4400" dirty="0">
              <a:solidFill>
                <a:schemeClr val="accent2"/>
              </a:solidFill>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t>套件</a:t>
            </a:r>
            <a:r>
              <a:rPr lang="en-US" altLang="zh-TW" dirty="0"/>
              <a:t>requests</a:t>
            </a:r>
            <a:endParaRPr lang="zh-TW" altLang="zh-TW" dirty="0"/>
          </a:p>
          <a:p>
            <a:r>
              <a:rPr lang="en-US" altLang="zh-TW" dirty="0"/>
              <a:t>2.Dcard API (2022</a:t>
            </a:r>
            <a:r>
              <a:rPr lang="zh-TW" altLang="zh-TW" dirty="0"/>
              <a:t>年都有人在使用</a:t>
            </a:r>
            <a:r>
              <a:rPr lang="en-US" altLang="zh-TW" dirty="0"/>
              <a:t>)</a:t>
            </a:r>
            <a:endParaRPr lang="zh-TW" altLang="zh-TW" dirty="0"/>
          </a:p>
          <a:p>
            <a:r>
              <a:rPr lang="en-US" altLang="zh-TW" dirty="0"/>
              <a:t>2.0</a:t>
            </a:r>
            <a:r>
              <a:rPr lang="zh-TW" altLang="zh-TW" dirty="0"/>
              <a:t>版本</a:t>
            </a:r>
            <a:r>
              <a:rPr lang="en-US" altLang="zh-TW" dirty="0"/>
              <a:t>(</a:t>
            </a:r>
            <a:r>
              <a:rPr lang="zh-TW" altLang="zh-TW" dirty="0"/>
              <a:t>升級版</a:t>
            </a:r>
            <a:r>
              <a:rPr lang="en-US" altLang="zh-TW" dirty="0"/>
              <a:t>): </a:t>
            </a:r>
            <a:r>
              <a:rPr lang="en-US" altLang="zh-TW" u="sng" dirty="0">
                <a:hlinkClick r:id="rId2"/>
              </a:rPr>
              <a:t>https://www.dcard.tw/service/api/v2/posts</a:t>
            </a:r>
            <a:endParaRPr lang="zh-TW" altLang="zh-TW" dirty="0"/>
          </a:p>
          <a:p>
            <a:r>
              <a:rPr lang="en-US" altLang="zh-TW" dirty="0"/>
              <a:t>1.0</a:t>
            </a:r>
            <a:r>
              <a:rPr lang="zh-TW" altLang="zh-TW" dirty="0"/>
              <a:t>版本</a:t>
            </a:r>
            <a:r>
              <a:rPr lang="en-US" altLang="zh-TW" dirty="0"/>
              <a:t>(</a:t>
            </a:r>
            <a:r>
              <a:rPr lang="zh-TW" altLang="zh-TW" dirty="0"/>
              <a:t>升級版</a:t>
            </a:r>
            <a:r>
              <a:rPr lang="en-US" altLang="zh-TW" dirty="0"/>
              <a:t>): </a:t>
            </a:r>
            <a:r>
              <a:rPr lang="en-US" altLang="zh-TW" u="sng" dirty="0">
                <a:hlinkClick r:id="rId3"/>
              </a:rPr>
              <a:t>https://www.dcard.tw/_api/posts/</a:t>
            </a:r>
            <a:endParaRPr lang="zh-TW" altLang="zh-TW" dirty="0"/>
          </a:p>
          <a:p>
            <a:endParaRPr lang="zh-TW" altLang="en-US" dirty="0"/>
          </a:p>
        </p:txBody>
      </p:sp>
    </p:spTree>
    <p:extLst>
      <p:ext uri="{BB962C8B-B14F-4D97-AF65-F5344CB8AC3E}">
        <p14:creationId xmlns:p14="http://schemas.microsoft.com/office/powerpoint/2010/main" val="69844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solidFill>
                  <a:schemeClr val="tx1"/>
                </a:solidFill>
                <a:latin typeface="標楷體" panose="03000509000000000000" pitchFamily="65" charset="-120"/>
                <a:ea typeface="標楷體" panose="03000509000000000000" pitchFamily="65" charset="-120"/>
              </a:rPr>
              <a:t>如何發現此錯誤</a:t>
            </a:r>
            <a:r>
              <a:rPr lang="en-US" altLang="zh-TW" dirty="0">
                <a:solidFill>
                  <a:schemeClr val="tx1"/>
                </a:solidFill>
                <a:latin typeface="標楷體" panose="03000509000000000000" pitchFamily="65" charset="-120"/>
                <a:ea typeface="標楷體" panose="03000509000000000000" pitchFamily="65" charset="-120"/>
              </a:rPr>
              <a:t>(1):</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latin typeface="標楷體" panose="03000509000000000000" pitchFamily="65" charset="-120"/>
                <a:ea typeface="標楷體" panose="03000509000000000000" pitchFamily="65" charset="-120"/>
              </a:rPr>
              <a:t>因為</a:t>
            </a:r>
            <a:r>
              <a:rPr lang="zh-TW" altLang="zh-TW" dirty="0" smtClean="0">
                <a:latin typeface="標楷體" panose="03000509000000000000" pitchFamily="65" charset="-120"/>
                <a:ea typeface="標楷體" panose="03000509000000000000" pitchFamily="65" charset="-120"/>
              </a:rPr>
              <a:t>在轉</a:t>
            </a:r>
            <a:r>
              <a:rPr lang="en-US" altLang="zh-TW" dirty="0" err="1">
                <a:latin typeface="標楷體" panose="03000509000000000000" pitchFamily="65" charset="-120"/>
                <a:ea typeface="標楷體" panose="03000509000000000000" pitchFamily="65" charset="-120"/>
              </a:rPr>
              <a:t>json</a:t>
            </a:r>
            <a:r>
              <a:rPr lang="zh-TW" altLang="zh-TW" dirty="0">
                <a:latin typeface="標楷體" panose="03000509000000000000" pitchFamily="65" charset="-120"/>
                <a:ea typeface="標楷體" panose="03000509000000000000" pitchFamily="65" charset="-120"/>
              </a:rPr>
              <a:t>會跳出格式錯誤的問題，</a:t>
            </a:r>
            <a:r>
              <a:rPr lang="en-US" altLang="zh-TW" dirty="0" err="1">
                <a:latin typeface="標楷體" panose="03000509000000000000" pitchFamily="65" charset="-120"/>
                <a:ea typeface="標楷體" panose="03000509000000000000" pitchFamily="65" charset="-120"/>
              </a:rPr>
              <a:t>requ.text</a:t>
            </a:r>
            <a:r>
              <a:rPr lang="zh-TW" altLang="en-US" dirty="0">
                <a:latin typeface="標楷體" panose="03000509000000000000" pitchFamily="65" charset="-120"/>
                <a:ea typeface="標楷體" panose="03000509000000000000" pitchFamily="65" charset="-120"/>
              </a:rPr>
              <a:t>印出</a:t>
            </a:r>
            <a:r>
              <a:rPr lang="zh-TW" altLang="zh-TW" dirty="0">
                <a:latin typeface="標楷體" panose="03000509000000000000" pitchFamily="65" charset="-120"/>
                <a:ea typeface="標楷體" panose="03000509000000000000" pitchFamily="65" charset="-120"/>
              </a:rPr>
              <a:t>的內容後發現，發現因為網頁載入錯誤，造成</a:t>
            </a:r>
            <a:r>
              <a:rPr lang="en-US" altLang="zh-TW" dirty="0" err="1">
                <a:latin typeface="標楷體" panose="03000509000000000000" pitchFamily="65" charset="-120"/>
                <a:ea typeface="標楷體" panose="03000509000000000000" pitchFamily="65" charset="-120"/>
              </a:rPr>
              <a:t>requ.text</a:t>
            </a:r>
            <a:r>
              <a:rPr lang="zh-TW" altLang="zh-TW" dirty="0">
                <a:latin typeface="標楷體" panose="03000509000000000000" pitchFamily="65" charset="-120"/>
                <a:ea typeface="標楷體" panose="03000509000000000000" pitchFamily="65" charset="-120"/>
              </a:rPr>
              <a:t>的內容有些可能不是</a:t>
            </a:r>
            <a:r>
              <a:rPr lang="en-US" altLang="zh-TW" dirty="0">
                <a:latin typeface="標楷體" panose="03000509000000000000" pitchFamily="65" charset="-120"/>
                <a:ea typeface="標楷體" panose="03000509000000000000" pitchFamily="65" charset="-120"/>
              </a:rPr>
              <a:t>HTML</a:t>
            </a:r>
            <a:r>
              <a:rPr lang="zh-TW" altLang="zh-TW" dirty="0">
                <a:latin typeface="標楷體" panose="03000509000000000000" pitchFamily="65" charset="-120"/>
                <a:ea typeface="標楷體" panose="03000509000000000000" pitchFamily="65" charset="-120"/>
              </a:rPr>
              <a:t>的格式，導致轉</a:t>
            </a:r>
            <a:r>
              <a:rPr lang="en-US" altLang="zh-TW" dirty="0" err="1">
                <a:latin typeface="標楷體" panose="03000509000000000000" pitchFamily="65" charset="-120"/>
                <a:ea typeface="標楷體" panose="03000509000000000000" pitchFamily="65" charset="-120"/>
              </a:rPr>
              <a:t>json</a:t>
            </a:r>
            <a:r>
              <a:rPr lang="zh-TW" altLang="zh-TW" dirty="0">
                <a:latin typeface="標楷體" panose="03000509000000000000" pitchFamily="65" charset="-120"/>
                <a:ea typeface="標楷體" panose="03000509000000000000" pitchFamily="65" charset="-120"/>
              </a:rPr>
              <a:t>會出錯，有這項發現我才知道，沒有成功進入</a:t>
            </a:r>
            <a:r>
              <a:rPr lang="en-US" altLang="zh-TW" dirty="0" err="1">
                <a:latin typeface="標楷體" panose="03000509000000000000" pitchFamily="65" charset="-120"/>
                <a:ea typeface="標楷體" panose="03000509000000000000" pitchFamily="65" charset="-120"/>
              </a:rPr>
              <a:t>Dcard</a:t>
            </a:r>
            <a:r>
              <a:rPr lang="zh-TW" altLang="zh-TW" dirty="0">
                <a:latin typeface="標楷體" panose="03000509000000000000" pitchFamily="65" charset="-120"/>
                <a:ea typeface="標楷體" panose="03000509000000000000" pitchFamily="65" charset="-120"/>
              </a:rPr>
              <a:t>。</a:t>
            </a:r>
          </a:p>
          <a:p>
            <a:endParaRPr lang="zh-TW" altLang="en-US" dirty="0"/>
          </a:p>
        </p:txBody>
      </p:sp>
      <p:pic>
        <p:nvPicPr>
          <p:cNvPr id="5" name="圖片 4"/>
          <p:cNvPicPr/>
          <p:nvPr/>
        </p:nvPicPr>
        <p:blipFill>
          <a:blip r:embed="rId2"/>
          <a:stretch>
            <a:fillRect/>
          </a:stretch>
        </p:blipFill>
        <p:spPr>
          <a:xfrm>
            <a:off x="1181157" y="3728344"/>
            <a:ext cx="8311978" cy="2583556"/>
          </a:xfrm>
          <a:prstGeom prst="rect">
            <a:avLst/>
          </a:prstGeom>
        </p:spPr>
      </p:pic>
    </p:spTree>
    <p:extLst>
      <p:ext uri="{BB962C8B-B14F-4D97-AF65-F5344CB8AC3E}">
        <p14:creationId xmlns:p14="http://schemas.microsoft.com/office/powerpoint/2010/main" val="379884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solidFill>
                  <a:schemeClr val="tx1"/>
                </a:solidFill>
                <a:latin typeface="標楷體" panose="03000509000000000000" pitchFamily="65" charset="-120"/>
                <a:ea typeface="標楷體" panose="03000509000000000000" pitchFamily="65" charset="-120"/>
              </a:rPr>
              <a:t>如何發現此錯誤</a:t>
            </a:r>
            <a:r>
              <a:rPr lang="en-US" altLang="zh-TW" dirty="0">
                <a:solidFill>
                  <a:schemeClr val="tx1"/>
                </a:solidFill>
                <a:latin typeface="標楷體" panose="03000509000000000000" pitchFamily="65" charset="-120"/>
                <a:ea typeface="標楷體" panose="03000509000000000000" pitchFamily="65" charset="-120"/>
              </a:rPr>
              <a:t>(2):</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zh-TW" dirty="0">
                <a:latin typeface="標楷體" panose="03000509000000000000" pitchFamily="65" charset="-120"/>
                <a:ea typeface="標楷體" panose="03000509000000000000" pitchFamily="65" charset="-120"/>
              </a:rPr>
              <a:t>因為</a:t>
            </a:r>
            <a:r>
              <a:rPr lang="zh-TW" altLang="zh-TW" dirty="0" smtClean="0">
                <a:latin typeface="標楷體" panose="03000509000000000000" pitchFamily="65" charset="-120"/>
                <a:ea typeface="標楷體" panose="03000509000000000000" pitchFamily="65" charset="-120"/>
              </a:rPr>
              <a:t>在轉</a:t>
            </a:r>
            <a:r>
              <a:rPr lang="en-US" altLang="zh-TW" dirty="0" err="1">
                <a:latin typeface="標楷體" panose="03000509000000000000" pitchFamily="65" charset="-120"/>
                <a:ea typeface="標楷體" panose="03000509000000000000" pitchFamily="65" charset="-120"/>
              </a:rPr>
              <a:t>json</a:t>
            </a:r>
            <a:r>
              <a:rPr lang="zh-TW" altLang="zh-TW" dirty="0">
                <a:latin typeface="標楷體" panose="03000509000000000000" pitchFamily="65" charset="-120"/>
                <a:ea typeface="標楷體" panose="03000509000000000000" pitchFamily="65" charset="-120"/>
              </a:rPr>
              <a:t>會跳出格式錯誤的問題，</a:t>
            </a:r>
            <a:r>
              <a:rPr lang="en-US" altLang="zh-TW" dirty="0" err="1">
                <a:latin typeface="標楷體" panose="03000509000000000000" pitchFamily="65" charset="-120"/>
                <a:ea typeface="標楷體" panose="03000509000000000000" pitchFamily="65" charset="-120"/>
              </a:rPr>
              <a:t>requ.text</a:t>
            </a:r>
            <a:r>
              <a:rPr lang="zh-TW" altLang="en-US" dirty="0">
                <a:latin typeface="標楷體" panose="03000509000000000000" pitchFamily="65" charset="-120"/>
                <a:ea typeface="標楷體" panose="03000509000000000000" pitchFamily="65" charset="-120"/>
              </a:rPr>
              <a:t>印出</a:t>
            </a:r>
            <a:r>
              <a:rPr lang="zh-TW" altLang="zh-TW" dirty="0">
                <a:latin typeface="標楷體" panose="03000509000000000000" pitchFamily="65" charset="-120"/>
                <a:ea typeface="標楷體" panose="03000509000000000000" pitchFamily="65" charset="-120"/>
              </a:rPr>
              <a:t>的內容後發現，發現因為網頁載入錯誤，造成</a:t>
            </a:r>
            <a:r>
              <a:rPr lang="en-US" altLang="zh-TW" dirty="0" err="1">
                <a:latin typeface="標楷體" panose="03000509000000000000" pitchFamily="65" charset="-120"/>
                <a:ea typeface="標楷體" panose="03000509000000000000" pitchFamily="65" charset="-120"/>
              </a:rPr>
              <a:t>requ.text</a:t>
            </a:r>
            <a:r>
              <a:rPr lang="zh-TW" altLang="zh-TW" dirty="0">
                <a:latin typeface="標楷體" panose="03000509000000000000" pitchFamily="65" charset="-120"/>
                <a:ea typeface="標楷體" panose="03000509000000000000" pitchFamily="65" charset="-120"/>
              </a:rPr>
              <a:t>的內容有些可能不是</a:t>
            </a:r>
            <a:r>
              <a:rPr lang="en-US" altLang="zh-TW" dirty="0">
                <a:latin typeface="標楷體" panose="03000509000000000000" pitchFamily="65" charset="-120"/>
                <a:ea typeface="標楷體" panose="03000509000000000000" pitchFamily="65" charset="-120"/>
              </a:rPr>
              <a:t>HTML</a:t>
            </a:r>
            <a:r>
              <a:rPr lang="zh-TW" altLang="zh-TW" dirty="0">
                <a:latin typeface="標楷體" panose="03000509000000000000" pitchFamily="65" charset="-120"/>
                <a:ea typeface="標楷體" panose="03000509000000000000" pitchFamily="65" charset="-120"/>
              </a:rPr>
              <a:t>的格式，導致轉</a:t>
            </a:r>
            <a:r>
              <a:rPr lang="en-US" altLang="zh-TW" dirty="0" err="1">
                <a:latin typeface="標楷體" panose="03000509000000000000" pitchFamily="65" charset="-120"/>
                <a:ea typeface="標楷體" panose="03000509000000000000" pitchFamily="65" charset="-120"/>
              </a:rPr>
              <a:t>json</a:t>
            </a:r>
            <a:r>
              <a:rPr lang="zh-TW" altLang="zh-TW" dirty="0">
                <a:latin typeface="標楷體" panose="03000509000000000000" pitchFamily="65" charset="-120"/>
                <a:ea typeface="標楷體" panose="03000509000000000000" pitchFamily="65" charset="-120"/>
              </a:rPr>
              <a:t>會出錯，有這項發現我才知道，沒有成功進入</a:t>
            </a:r>
            <a:r>
              <a:rPr lang="en-US" altLang="zh-TW" dirty="0" err="1">
                <a:latin typeface="標楷體" panose="03000509000000000000" pitchFamily="65" charset="-120"/>
                <a:ea typeface="標楷體" panose="03000509000000000000" pitchFamily="65" charset="-120"/>
              </a:rPr>
              <a:t>Dcard</a:t>
            </a:r>
            <a:r>
              <a:rPr lang="zh-TW" altLang="zh-TW" dirty="0">
                <a:latin typeface="標楷體" panose="03000509000000000000" pitchFamily="65" charset="-120"/>
                <a:ea typeface="標楷體" panose="03000509000000000000" pitchFamily="65" charset="-120"/>
              </a:rPr>
              <a:t>。</a:t>
            </a:r>
          </a:p>
          <a:p>
            <a:endParaRPr lang="zh-TW" altLang="en-US" dirty="0"/>
          </a:p>
        </p:txBody>
      </p:sp>
      <p:pic>
        <p:nvPicPr>
          <p:cNvPr id="6" name="圖片 5"/>
          <p:cNvPicPr/>
          <p:nvPr/>
        </p:nvPicPr>
        <p:blipFill>
          <a:blip r:embed="rId2"/>
          <a:stretch>
            <a:fillRect/>
          </a:stretch>
        </p:blipFill>
        <p:spPr>
          <a:xfrm>
            <a:off x="4456374" y="3388764"/>
            <a:ext cx="6682682" cy="2923136"/>
          </a:xfrm>
          <a:prstGeom prst="rect">
            <a:avLst/>
          </a:prstGeom>
        </p:spPr>
      </p:pic>
      <p:pic>
        <p:nvPicPr>
          <p:cNvPr id="7" name="圖片 6"/>
          <p:cNvPicPr/>
          <p:nvPr/>
        </p:nvPicPr>
        <p:blipFill>
          <a:blip r:embed="rId3"/>
          <a:stretch>
            <a:fillRect/>
          </a:stretch>
        </p:blipFill>
        <p:spPr>
          <a:xfrm>
            <a:off x="1065995" y="4206241"/>
            <a:ext cx="3390379" cy="2105660"/>
          </a:xfrm>
          <a:prstGeom prst="rect">
            <a:avLst/>
          </a:prstGeom>
        </p:spPr>
      </p:pic>
    </p:spTree>
    <p:extLst>
      <p:ext uri="{BB962C8B-B14F-4D97-AF65-F5344CB8AC3E}">
        <p14:creationId xmlns:p14="http://schemas.microsoft.com/office/powerpoint/2010/main" val="182609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latin typeface="標楷體" panose="03000509000000000000" pitchFamily="65" charset="-120"/>
                <a:ea typeface="標楷體" panose="03000509000000000000" pitchFamily="65" charset="-120"/>
              </a:rPr>
              <a:t></a:t>
            </a:r>
            <a:r>
              <a:rPr lang="en-US" altLang="zh-TW" dirty="0" err="1" smtClean="0">
                <a:solidFill>
                  <a:schemeClr val="tx1"/>
                </a:solidFill>
                <a:latin typeface="標楷體" panose="03000509000000000000" pitchFamily="65" charset="-120"/>
                <a:ea typeface="標楷體" panose="03000509000000000000" pitchFamily="65" charset="-120"/>
              </a:rPr>
              <a:t>Dcard</a:t>
            </a:r>
            <a:r>
              <a:rPr lang="en-US" altLang="zh-TW" dirty="0" smtClean="0">
                <a:solidFill>
                  <a:schemeClr val="tx1"/>
                </a:solidFill>
                <a:latin typeface="標楷體" panose="03000509000000000000" pitchFamily="65" charset="-120"/>
                <a:ea typeface="標楷體" panose="03000509000000000000" pitchFamily="65" charset="-120"/>
              </a:rPr>
              <a:t> </a:t>
            </a:r>
            <a:r>
              <a:rPr lang="en-US" altLang="zh-TW" dirty="0">
                <a:solidFill>
                  <a:schemeClr val="tx1"/>
                </a:solidFill>
                <a:latin typeface="標楷體" panose="03000509000000000000" pitchFamily="65" charset="-120"/>
                <a:ea typeface="標楷體" panose="03000509000000000000" pitchFamily="65" charset="-120"/>
              </a:rPr>
              <a:t>API </a:t>
            </a:r>
            <a:r>
              <a:rPr lang="zh-TW" altLang="en-US" dirty="0" smtClean="0">
                <a:solidFill>
                  <a:schemeClr val="tx1"/>
                </a:solidFill>
                <a:latin typeface="標楷體" panose="03000509000000000000" pitchFamily="65" charset="-120"/>
                <a:ea typeface="標楷體" panose="03000509000000000000" pitchFamily="65" charset="-120"/>
              </a:rPr>
              <a:t>失效 </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smtClean="0">
                <a:solidFill>
                  <a:schemeClr val="tx1"/>
                </a:solidFill>
                <a:latin typeface="標楷體" panose="03000509000000000000" pitchFamily="65" charset="-120"/>
                <a:ea typeface="標楷體" panose="03000509000000000000" pitchFamily="65" charset="-120"/>
              </a:rPr>
              <a:t>官方回應</a:t>
            </a:r>
            <a:r>
              <a:rPr lang="en-US" altLang="zh-TW" dirty="0" smtClean="0">
                <a:solidFill>
                  <a:schemeClr val="tx1"/>
                </a:solidFill>
                <a:latin typeface="標楷體" panose="03000509000000000000" pitchFamily="65" charset="-120"/>
                <a:ea typeface="標楷體" panose="03000509000000000000" pitchFamily="65" charset="-120"/>
              </a:rPr>
              <a:t>】</a:t>
            </a:r>
            <a:endParaRPr lang="zh-TW" altLang="en-US"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2"/>
          <a:stretch>
            <a:fillRect/>
          </a:stretch>
        </p:blipFill>
        <p:spPr>
          <a:xfrm>
            <a:off x="1866331" y="2017949"/>
            <a:ext cx="6684281" cy="4133080"/>
          </a:xfrm>
          <a:prstGeom prst="rect">
            <a:avLst/>
          </a:prstGeom>
        </p:spPr>
      </p:pic>
    </p:spTree>
    <p:extLst>
      <p:ext uri="{BB962C8B-B14F-4D97-AF65-F5344CB8AC3E}">
        <p14:creationId xmlns:p14="http://schemas.microsoft.com/office/powerpoint/2010/main" val="177862593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TM02900688[[fn=多面向]]</Template>
  <TotalTime>553</TotalTime>
  <Words>807</Words>
  <Application>Microsoft Office PowerPoint</Application>
  <PresentationFormat>寬螢幕</PresentationFormat>
  <Paragraphs>66</Paragraphs>
  <Slides>20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微軟正黑體</vt:lpstr>
      <vt:lpstr>標楷體</vt:lpstr>
      <vt:lpstr>Arial</vt:lpstr>
      <vt:lpstr>Trebuchet MS</vt:lpstr>
      <vt:lpstr>Wingdings</vt:lpstr>
      <vt:lpstr>Wingdings 3</vt:lpstr>
      <vt:lpstr>多面向</vt:lpstr>
      <vt:lpstr>資料探勘導論期末報告 </vt:lpstr>
      <vt:lpstr>原先預計題目</vt:lpstr>
      <vt:lpstr>但是，天有不測風雲……</vt:lpstr>
      <vt:lpstr>我們的做法</vt:lpstr>
      <vt:lpstr>爬蟲不可行原因資料蒐集</vt:lpstr>
      <vt:lpstr>較以前的套件</vt:lpstr>
      <vt:lpstr>如何發現此錯誤(1):</vt:lpstr>
      <vt:lpstr>如何發現此錯誤(2):</vt:lpstr>
      <vt:lpstr>Dcard API 失效 【官方回應】</vt:lpstr>
      <vt:lpstr>較新的套件</vt:lpstr>
      <vt:lpstr>問題一:</vt:lpstr>
      <vt:lpstr>問題一解法:</vt:lpstr>
      <vt:lpstr>問題二:</vt:lpstr>
      <vt:lpstr>問題二解法:</vt:lpstr>
      <vt:lpstr>問題三有趣冷知識:</vt:lpstr>
      <vt:lpstr>以Ptt為資料集進行原定相關計畫</vt:lpstr>
      <vt:lpstr>從PTT水果版蒐集文章</vt:lpstr>
      <vt:lpstr>統計每篇文章中最常出現之水果數量</vt:lpstr>
      <vt:lpstr>正確圖片</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資料探勘導論期末報告 </dc:title>
  <dc:creator>user</dc:creator>
  <cp:lastModifiedBy>user</cp:lastModifiedBy>
  <cp:revision>27</cp:revision>
  <dcterms:created xsi:type="dcterms:W3CDTF">2024-01-09T17:03:41Z</dcterms:created>
  <dcterms:modified xsi:type="dcterms:W3CDTF">2024-01-11T14:50:52Z</dcterms:modified>
</cp:coreProperties>
</file>