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98" r:id="rId4"/>
    <p:sldId id="299" r:id="rId5"/>
    <p:sldId id="294" r:id="rId6"/>
  </p:sldIdLst>
  <p:sldSz cx="12192000" cy="6858000"/>
  <p:notesSz cx="6858000" cy="9144000"/>
  <p:embeddedFontLst>
    <p:embeddedFont>
      <p:font typeface="方正兰亭纤黑_GBK" panose="02010600030101010101" charset="-122"/>
      <p:regular r:id="rId7"/>
    </p:embeddedFont>
    <p:embeddedFont>
      <p:font typeface="Impact" panose="020B0806030902050204" pitchFamily="34" charset="0"/>
      <p:regular r:id="rId8"/>
    </p:embeddedFont>
    <p:embeddedFont>
      <p:font typeface="微软雅黑" panose="020B0503020204020204" pitchFamily="34" charset="-122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方正兰亭特黑_GBK" panose="02010600030101010101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You" initials="J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8EA"/>
    <a:srgbClr val="7DC164"/>
    <a:srgbClr val="004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3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6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b="3612"/>
          <a:stretch/>
        </p:blipFill>
        <p:spPr>
          <a:xfrm>
            <a:off x="0" y="0"/>
            <a:ext cx="12192000" cy="6885384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50000">
                <a:schemeClr val="tx1">
                  <a:alpha val="73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011869" y="652784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Impact" panose="020B0806030902050204" pitchFamily="34" charset="0"/>
                <a:ea typeface="方正兰亭纤黑_GBK" panose="02000000000000000000" pitchFamily="2" charset="-122"/>
              </a:rPr>
              <a:t>www.behill.com</a:t>
            </a:r>
            <a:endParaRPr lang="zh-CN" altLang="en-US" sz="1050" dirty="0">
              <a:latin typeface="Impact" panose="020B0806030902050204" pitchFamily="34" charset="0"/>
              <a:ea typeface="方正兰亭纤黑_GBK" panose="02000000000000000000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19A3-7801-426A-94D3-833793A62FFD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60A3-A0AD-427B-9300-A59AC904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3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464509" y="2032898"/>
            <a:ext cx="5262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迷宫设计方案</a:t>
            </a:r>
            <a:endParaRPr lang="zh-CN" altLang="en-US" sz="6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0564" y="4308953"/>
            <a:ext cx="380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卢涛  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3140102441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2" y="3634365"/>
            <a:ext cx="3757808" cy="1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238" y="851770"/>
            <a:ext cx="501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一、显示部分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550" y="2104371"/>
            <a:ext cx="805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在多周期</a:t>
            </a:r>
            <a:r>
              <a:rPr lang="en-US" altLang="zh-CN" sz="2400" dirty="0" smtClean="0">
                <a:solidFill>
                  <a:schemeClr val="bg1"/>
                </a:solidFill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</a:rPr>
              <a:t>的基础上，增加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VGA_ctrl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模块，同时重写</a:t>
            </a:r>
            <a:r>
              <a:rPr lang="en-US" altLang="zh-CN" sz="2400" dirty="0" smtClean="0">
                <a:solidFill>
                  <a:schemeClr val="bg1"/>
                </a:solidFill>
              </a:rPr>
              <a:t>MIO_BUS</a:t>
            </a:r>
            <a:r>
              <a:rPr lang="zh-CN" altLang="en-US" sz="2400" dirty="0" smtClean="0">
                <a:solidFill>
                  <a:schemeClr val="bg1"/>
                </a:solidFill>
              </a:rPr>
              <a:t>模块，并修改顶层模块。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42164" y="3384112"/>
            <a:ext cx="803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   在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中预先储存好整张地图每个点对应的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RGB</a:t>
            </a:r>
            <a:r>
              <a:rPr lang="zh-CN" altLang="en-US" sz="2400" dirty="0" smtClean="0">
                <a:solidFill>
                  <a:schemeClr val="bg1"/>
                </a:solidFill>
              </a:rPr>
              <a:t>值，再让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VGA_ctrl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从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中对应地址取出相对应的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RGB</a:t>
            </a:r>
            <a:r>
              <a:rPr lang="zh-CN" altLang="en-US" sz="2400" dirty="0" smtClean="0">
                <a:solidFill>
                  <a:schemeClr val="bg1"/>
                </a:solidFill>
              </a:rPr>
              <a:t>值，在</a:t>
            </a:r>
            <a:r>
              <a:rPr lang="en-US" altLang="zh-CN" sz="2400" dirty="0" smtClean="0">
                <a:solidFill>
                  <a:schemeClr val="bg1"/>
                </a:solidFill>
              </a:rPr>
              <a:t>VGA</a:t>
            </a:r>
            <a:r>
              <a:rPr lang="zh-CN" altLang="en-US" sz="2400" dirty="0" smtClean="0">
                <a:solidFill>
                  <a:schemeClr val="bg1"/>
                </a:solidFill>
              </a:rPr>
              <a:t>上显示对应颜色，从而实现显示部分的功能。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3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238" y="851770"/>
            <a:ext cx="501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、移动部分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549" y="2104371"/>
            <a:ext cx="8054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   获取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r>
              <a:rPr lang="zh-CN" altLang="en-US" sz="2400" dirty="0" smtClean="0">
                <a:solidFill>
                  <a:schemeClr val="bg1"/>
                </a:solidFill>
              </a:rPr>
              <a:t>信息，判断对应操作，若物体的下一位置在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中对应地址的颜色值不是墙的颜色，则执行该操作，否则，无法移动。若存在移动操作，则将物体上一时刻所处位置在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中对应的地址的颜色值赋为背景色，再将下一时刻所处位置在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中对应的地址的颜色值改为红色，从而实现移动部分的功能。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238" y="851770"/>
            <a:ext cx="501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三、游戏的设计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550" y="2104371"/>
            <a:ext cx="805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   使用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r>
              <a:rPr lang="zh-CN" altLang="en-US" sz="2400" dirty="0" smtClean="0">
                <a:solidFill>
                  <a:schemeClr val="bg1"/>
                </a:solidFill>
              </a:rPr>
              <a:t>对物体进行上下左右移动，直到物体运动到迷宫出口之后，则结束这一关，则自动跳到下一关，及显示</a:t>
            </a:r>
            <a:r>
              <a:rPr lang="en-US" altLang="zh-CN" sz="2400" dirty="0" smtClean="0">
                <a:solidFill>
                  <a:schemeClr val="bg1"/>
                </a:solidFill>
              </a:rPr>
              <a:t>RAM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中的下一张地图，继续游戏。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973883"/>
            <a:ext cx="10515600" cy="788988"/>
          </a:xfrm>
        </p:spPr>
        <p:txBody>
          <a:bodyPr>
            <a:no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方正兰亭特黑_GBK" panose="02000000000000000000" pitchFamily="2" charset="-122"/>
                <a:ea typeface="方正兰亭特黑_GBK" panose="02000000000000000000" pitchFamily="2" charset="-122"/>
                <a:cs typeface="+mn-cs"/>
              </a:rPr>
              <a:t>THANKS</a:t>
            </a:r>
            <a:endParaRPr lang="zh-CN" altLang="en-US" sz="72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方正兰亭特黑_GBK" panose="02000000000000000000" pitchFamily="2" charset="-122"/>
              <a:ea typeface="方正兰亭特黑_GBK" panose="02000000000000000000" pitchFamily="2" charset="-122"/>
              <a:cs typeface="+mn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3986213"/>
            <a:ext cx="10515600" cy="1129746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zh-CN" altLang="en-US" sz="3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5684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224</Words>
  <Application>Microsoft Office PowerPoint</Application>
  <PresentationFormat>自定义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方正兰亭纤黑_GBK</vt:lpstr>
      <vt:lpstr>Impact</vt:lpstr>
      <vt:lpstr>微软雅黑</vt:lpstr>
      <vt:lpstr>Calibri Light</vt:lpstr>
      <vt:lpstr>方正兰亭特黑_GBK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You</dc:creator>
  <cp:lastModifiedBy>Asus</cp:lastModifiedBy>
  <cp:revision>52</cp:revision>
  <dcterms:created xsi:type="dcterms:W3CDTF">2013-12-07T14:30:03Z</dcterms:created>
  <dcterms:modified xsi:type="dcterms:W3CDTF">2016-06-29T16:51:03Z</dcterms:modified>
</cp:coreProperties>
</file>