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>
      <p:cViewPr>
        <p:scale>
          <a:sx n="110" d="100"/>
          <a:sy n="110" d="100"/>
        </p:scale>
        <p:origin x="1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9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A2B7-6988-5C46-AC48-96F69FFDD72B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2075-F7E9-7C4B-89B6-05CED5AF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182873" y="2259104"/>
            <a:ext cx="957431" cy="666974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App Description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73" y="2926078"/>
            <a:ext cx="933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MySQL DB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2013467" y="2259104"/>
            <a:ext cx="957431" cy="666974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Key Words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3467" y="2926078"/>
            <a:ext cx="933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MySQL DB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Straight Arrow Connector 8"/>
          <p:cNvCxnSpPr>
            <a:stCxn id="4" idx="4"/>
            <a:endCxn id="6" idx="2"/>
          </p:cNvCxnSpPr>
          <p:nvPr/>
        </p:nvCxnSpPr>
        <p:spPr>
          <a:xfrm>
            <a:off x="1140304" y="2592591"/>
            <a:ext cx="8731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575" y="2154296"/>
            <a:ext cx="1000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Tokenization</a:t>
            </a:r>
            <a:r>
              <a:rPr lang="zh-CN" alt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endParaRPr lang="en-US" altLang="zh-CN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Stemming, </a:t>
            </a:r>
          </a:p>
          <a:p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Stop Word </a:t>
            </a:r>
          </a:p>
          <a:p>
            <a:r>
              <a:rPr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Removal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6384" y="935915"/>
            <a:ext cx="1947134" cy="4721936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260020" y="1151068"/>
            <a:ext cx="1509657" cy="659803"/>
            <a:chOff x="4260020" y="1151068"/>
            <a:chExt cx="1509657" cy="659803"/>
          </a:xfrm>
        </p:grpSpPr>
        <p:sp>
          <p:nvSpPr>
            <p:cNvPr id="12" name="Rounded Rectangle 11"/>
            <p:cNvSpPr/>
            <p:nvPr/>
          </p:nvSpPr>
          <p:spPr>
            <a:xfrm>
              <a:off x="4260020" y="1151068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12420" y="1303468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64820" y="1455868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Top Category </a:t>
              </a:r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Feeder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260020" y="2416888"/>
            <a:ext cx="1509657" cy="659803"/>
            <a:chOff x="4260020" y="2416888"/>
            <a:chExt cx="1509657" cy="659803"/>
          </a:xfrm>
        </p:grpSpPr>
        <p:sp>
          <p:nvSpPr>
            <p:cNvPr id="15" name="Rounded Rectangle 14"/>
            <p:cNvSpPr/>
            <p:nvPr/>
          </p:nvSpPr>
          <p:spPr>
            <a:xfrm>
              <a:off x="4260020" y="2416888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412420" y="2569288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64820" y="2721688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Key Word </a:t>
              </a:r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Feeder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260020" y="3541060"/>
            <a:ext cx="1509657" cy="659803"/>
            <a:chOff x="4260020" y="3541060"/>
            <a:chExt cx="1509657" cy="659803"/>
          </a:xfrm>
        </p:grpSpPr>
        <p:sp>
          <p:nvSpPr>
            <p:cNvPr id="18" name="Rounded Rectangle 17"/>
            <p:cNvSpPr/>
            <p:nvPr/>
          </p:nvSpPr>
          <p:spPr>
            <a:xfrm>
              <a:off x="4260020" y="3541060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12420" y="3693460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564820" y="3845860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Same </a:t>
              </a:r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Dev Feeder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260020" y="4705247"/>
            <a:ext cx="1509657" cy="659803"/>
            <a:chOff x="4260020" y="4705247"/>
            <a:chExt cx="1509657" cy="659803"/>
          </a:xfrm>
        </p:grpSpPr>
        <p:sp>
          <p:nvSpPr>
            <p:cNvPr id="21" name="Rounded Rectangle 20"/>
            <p:cNvSpPr/>
            <p:nvPr/>
          </p:nvSpPr>
          <p:spPr>
            <a:xfrm>
              <a:off x="4260020" y="4705247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412420" y="4857647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64820" y="5010047"/>
              <a:ext cx="1204857" cy="3550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Similar </a:t>
              </a:r>
              <a:r>
                <a:rPr lang="en-US" sz="1200" dirty="0">
                  <a:latin typeface="Times New Roman" charset="0"/>
                  <a:ea typeface="Times New Roman" charset="0"/>
                  <a:cs typeface="Times New Roman" charset="0"/>
                </a:rPr>
                <a:t>App Feeder</a:t>
              </a:r>
              <a:endParaRPr lang="en-US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4" name="Can 23"/>
          <p:cNvSpPr/>
          <p:nvPr/>
        </p:nvSpPr>
        <p:spPr>
          <a:xfrm>
            <a:off x="6243166" y="3101185"/>
            <a:ext cx="957431" cy="666974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Package Name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3166" y="3768159"/>
            <a:ext cx="933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MySQL DB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27192" y="565684"/>
            <a:ext cx="1196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charset="0"/>
                <a:ea typeface="Times New Roman" charset="0"/>
                <a:cs typeface="Times New Roman" charset="0"/>
              </a:rPr>
              <a:t>Feeder Engines</a:t>
            </a:r>
            <a:endParaRPr lang="en-US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002716" y="992417"/>
            <a:ext cx="957431" cy="666974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App Category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2716" y="1659391"/>
            <a:ext cx="933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MySQL DB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32261" y="1153137"/>
            <a:ext cx="839096" cy="355003"/>
          </a:xfrm>
          <a:prstGeom prst="rect">
            <a:avLst/>
          </a:prstGeom>
          <a:solidFill>
            <a:srgbClr val="C65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RabbitMQ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>
            <a:stCxn id="29" idx="4"/>
            <a:endCxn id="33" idx="1"/>
          </p:cNvCxnSpPr>
          <p:nvPr/>
        </p:nvCxnSpPr>
        <p:spPr>
          <a:xfrm>
            <a:off x="2960147" y="1325904"/>
            <a:ext cx="172114" cy="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12" idx="1"/>
          </p:cNvCxnSpPr>
          <p:nvPr/>
        </p:nvCxnSpPr>
        <p:spPr>
          <a:xfrm flipV="1">
            <a:off x="3971357" y="1328570"/>
            <a:ext cx="288663" cy="2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17512" y="2422317"/>
            <a:ext cx="839096" cy="355003"/>
          </a:xfrm>
          <a:prstGeom prst="rect">
            <a:avLst/>
          </a:prstGeom>
          <a:solidFill>
            <a:srgbClr val="C65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RabbitMQ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0" name="Straight Arrow Connector 39"/>
          <p:cNvCxnSpPr>
            <a:stCxn id="6" idx="4"/>
            <a:endCxn id="38" idx="1"/>
          </p:cNvCxnSpPr>
          <p:nvPr/>
        </p:nvCxnSpPr>
        <p:spPr>
          <a:xfrm>
            <a:off x="2970898" y="2592591"/>
            <a:ext cx="146614" cy="7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3"/>
            <a:endCxn id="15" idx="1"/>
          </p:cNvCxnSpPr>
          <p:nvPr/>
        </p:nvCxnSpPr>
        <p:spPr>
          <a:xfrm flipV="1">
            <a:off x="3956608" y="2594390"/>
            <a:ext cx="303412" cy="54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/>
          <p:cNvSpPr/>
          <p:nvPr/>
        </p:nvSpPr>
        <p:spPr>
          <a:xfrm>
            <a:off x="2013467" y="3380066"/>
            <a:ext cx="957431" cy="666974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Developer ID/Name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13467" y="4047040"/>
            <a:ext cx="933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MySQL DB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Can 45"/>
          <p:cNvSpPr/>
          <p:nvPr/>
        </p:nvSpPr>
        <p:spPr>
          <a:xfrm>
            <a:off x="2007835" y="4546621"/>
            <a:ext cx="957431" cy="666974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Similar Package Name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07835" y="5213595"/>
            <a:ext cx="933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MySQL DB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38984" y="3534328"/>
            <a:ext cx="839096" cy="355003"/>
          </a:xfrm>
          <a:prstGeom prst="rect">
            <a:avLst/>
          </a:prstGeom>
          <a:solidFill>
            <a:srgbClr val="C65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RabbitMQ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17512" y="4703055"/>
            <a:ext cx="839096" cy="355003"/>
          </a:xfrm>
          <a:prstGeom prst="rect">
            <a:avLst/>
          </a:prstGeom>
          <a:solidFill>
            <a:srgbClr val="C65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RabbitMQ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1" name="Straight Arrow Connector 50"/>
          <p:cNvCxnSpPr>
            <a:stCxn id="44" idx="4"/>
            <a:endCxn id="48" idx="1"/>
          </p:cNvCxnSpPr>
          <p:nvPr/>
        </p:nvCxnSpPr>
        <p:spPr>
          <a:xfrm flipV="1">
            <a:off x="2970898" y="3711830"/>
            <a:ext cx="168086" cy="1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3"/>
            <a:endCxn id="18" idx="1"/>
          </p:cNvCxnSpPr>
          <p:nvPr/>
        </p:nvCxnSpPr>
        <p:spPr>
          <a:xfrm>
            <a:off x="3978080" y="3711830"/>
            <a:ext cx="281940" cy="67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4"/>
            <a:endCxn id="49" idx="1"/>
          </p:cNvCxnSpPr>
          <p:nvPr/>
        </p:nvCxnSpPr>
        <p:spPr>
          <a:xfrm>
            <a:off x="2965266" y="4880108"/>
            <a:ext cx="152246" cy="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3"/>
            <a:endCxn id="21" idx="1"/>
          </p:cNvCxnSpPr>
          <p:nvPr/>
        </p:nvCxnSpPr>
        <p:spPr>
          <a:xfrm>
            <a:off x="3956608" y="4880557"/>
            <a:ext cx="303412" cy="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0" idx="1"/>
            <a:endCxn id="24" idx="2"/>
          </p:cNvCxnSpPr>
          <p:nvPr/>
        </p:nvCxnSpPr>
        <p:spPr>
          <a:xfrm flipV="1">
            <a:off x="6025246" y="3434672"/>
            <a:ext cx="217920" cy="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/>
          <p:cNvSpPr/>
          <p:nvPr/>
        </p:nvSpPr>
        <p:spPr>
          <a:xfrm>
            <a:off x="5781405" y="1658471"/>
            <a:ext cx="243841" cy="35541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17" idx="3"/>
          </p:cNvCxnSpPr>
          <p:nvPr/>
        </p:nvCxnSpPr>
        <p:spPr>
          <a:xfrm flipV="1">
            <a:off x="5769677" y="2899189"/>
            <a:ext cx="13364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0" idx="3"/>
          </p:cNvCxnSpPr>
          <p:nvPr/>
        </p:nvCxnSpPr>
        <p:spPr>
          <a:xfrm flipV="1">
            <a:off x="5769677" y="4023361"/>
            <a:ext cx="13364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390202" y="3253851"/>
            <a:ext cx="839096" cy="355003"/>
          </a:xfrm>
          <a:prstGeom prst="rect">
            <a:avLst/>
          </a:prstGeom>
          <a:solidFill>
            <a:srgbClr val="C65F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RabbitMQ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8" name="Straight Arrow Connector 67"/>
          <p:cNvCxnSpPr>
            <a:stCxn id="24" idx="4"/>
            <a:endCxn id="66" idx="1"/>
          </p:cNvCxnSpPr>
          <p:nvPr/>
        </p:nvCxnSpPr>
        <p:spPr>
          <a:xfrm flipV="1">
            <a:off x="7200597" y="3431353"/>
            <a:ext cx="189605" cy="3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586386" y="3258052"/>
            <a:ext cx="120485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8738786" y="3410452"/>
            <a:ext cx="120485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8891186" y="3562852"/>
            <a:ext cx="120485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App Detail Crawler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3" name="Straight Arrow Connector 72"/>
          <p:cNvCxnSpPr>
            <a:stCxn id="66" idx="3"/>
            <a:endCxn id="69" idx="1"/>
          </p:cNvCxnSpPr>
          <p:nvPr/>
        </p:nvCxnSpPr>
        <p:spPr>
          <a:xfrm>
            <a:off x="8229298" y="3431353"/>
            <a:ext cx="357088" cy="4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n 77"/>
          <p:cNvSpPr/>
          <p:nvPr/>
        </p:nvSpPr>
        <p:spPr>
          <a:xfrm>
            <a:off x="10416808" y="3404462"/>
            <a:ext cx="957431" cy="666974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App Detail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493870" y="407143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Mongo DB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1" name="Straight Arrow Connector 80"/>
          <p:cNvCxnSpPr>
            <a:stCxn id="71" idx="3"/>
            <a:endCxn id="78" idx="2"/>
          </p:cNvCxnSpPr>
          <p:nvPr/>
        </p:nvCxnSpPr>
        <p:spPr>
          <a:xfrm flipV="1">
            <a:off x="10096043" y="3737949"/>
            <a:ext cx="320765" cy="2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2"/>
            <a:endCxn id="47" idx="2"/>
          </p:cNvCxnSpPr>
          <p:nvPr/>
        </p:nvCxnSpPr>
        <p:spPr>
          <a:xfrm rot="5400000">
            <a:off x="5197850" y="1194828"/>
            <a:ext cx="1572739" cy="7018793"/>
          </a:xfrm>
          <a:prstGeom prst="bentConnector3">
            <a:avLst>
              <a:gd name="adj1" fmla="val 13216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44" idx="2"/>
          </p:cNvCxnSpPr>
          <p:nvPr/>
        </p:nvCxnSpPr>
        <p:spPr>
          <a:xfrm rot="10800000">
            <a:off x="2013467" y="3713553"/>
            <a:ext cx="7480148" cy="2544010"/>
          </a:xfrm>
          <a:prstGeom prst="bentConnector3">
            <a:avLst>
              <a:gd name="adj1" fmla="val 10909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493614" y="5969000"/>
            <a:ext cx="0" cy="2885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9" idx="0"/>
            <a:endCxn id="4" idx="1"/>
          </p:cNvCxnSpPr>
          <p:nvPr/>
        </p:nvCxnSpPr>
        <p:spPr>
          <a:xfrm rot="16200000" flipV="1">
            <a:off x="4425728" y="-1505035"/>
            <a:ext cx="998948" cy="8527226"/>
          </a:xfrm>
          <a:prstGeom prst="bentConnector3">
            <a:avLst>
              <a:gd name="adj1" fmla="val 28394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925202" y="10490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App Description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43166" y="569252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Package Name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08729" y="6010241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Developer ID/Name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765438" y="104907"/>
            <a:ext cx="2426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latin typeface="Times New Roman" charset="0"/>
                <a:ea typeface="Times New Roman" charset="0"/>
                <a:cs typeface="Times New Roman" charset="0"/>
              </a:rPr>
              <a:t>Google Play Crawler Architecture</a:t>
            </a:r>
            <a:endParaRPr lang="en-US" sz="1200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1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68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2017-01-02T22:42:53Z</dcterms:created>
  <dcterms:modified xsi:type="dcterms:W3CDTF">2017-01-03T00:28:49Z</dcterms:modified>
</cp:coreProperties>
</file>