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6287-EA24-4387-A607-08B58617E70B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7112-B0B3-4F51-95B6-A9A1A238B7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6287-EA24-4387-A607-08B58617E70B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7112-B0B3-4F51-95B6-A9A1A238B7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6287-EA24-4387-A607-08B58617E70B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7112-B0B3-4F51-95B6-A9A1A238B7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6287-EA24-4387-A607-08B58617E70B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7112-B0B3-4F51-95B6-A9A1A238B7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6287-EA24-4387-A607-08B58617E70B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7112-B0B3-4F51-95B6-A9A1A238B7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6287-EA24-4387-A607-08B58617E70B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7112-B0B3-4F51-95B6-A9A1A238B7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6287-EA24-4387-A607-08B58617E70B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7112-B0B3-4F51-95B6-A9A1A238B7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6287-EA24-4387-A607-08B58617E70B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7112-B0B3-4F51-95B6-A9A1A238B7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6287-EA24-4387-A607-08B58617E70B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7112-B0B3-4F51-95B6-A9A1A238B7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6287-EA24-4387-A607-08B58617E70B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7112-B0B3-4F51-95B6-A9A1A238B7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6287-EA24-4387-A607-08B58617E70B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7112-B0B3-4F51-95B6-A9A1A238B7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96287-EA24-4387-A607-08B58617E70B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97112-B0B3-4F51-95B6-A9A1A238B7C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Esp. </a:t>
            </a:r>
            <a:r>
              <a:rPr lang="pt-BR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Ederson</a:t>
            </a:r>
            <a: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 Costa</a:t>
            </a:r>
            <a:endParaRPr lang="pt-B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Iniciando a configuração do AD  (</a:t>
            </a:r>
            <a:r>
              <a:rPr lang="pt-BR" sz="2200" dirty="0" err="1" smtClean="0"/>
              <a:t>Active</a:t>
            </a:r>
            <a:r>
              <a:rPr lang="pt-BR" sz="2200" dirty="0" smtClean="0"/>
              <a:t> </a:t>
            </a:r>
            <a:r>
              <a:rPr lang="pt-BR" sz="2200" dirty="0" err="1" smtClean="0"/>
              <a:t>Directory</a:t>
            </a:r>
            <a:r>
              <a:rPr lang="pt-BR" sz="2200" dirty="0" smtClean="0"/>
              <a:t>).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Selecione as pastas de armazenamento de </a:t>
            </a:r>
            <a:r>
              <a:rPr lang="pt-BR" sz="2200" dirty="0" err="1" smtClean="0"/>
              <a:t>Logs</a:t>
            </a:r>
            <a:r>
              <a:rPr lang="pt-BR" sz="2200" dirty="0" smtClean="0"/>
              <a:t> e Banco de Dados do AD.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3" y="1583946"/>
            <a:ext cx="5612616" cy="421122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Iniciando a configuração do AD  (</a:t>
            </a:r>
            <a:r>
              <a:rPr lang="pt-BR" sz="2200" dirty="0" err="1" smtClean="0"/>
              <a:t>Active</a:t>
            </a:r>
            <a:r>
              <a:rPr lang="pt-BR" sz="2200" dirty="0" smtClean="0"/>
              <a:t> </a:t>
            </a:r>
            <a:r>
              <a:rPr lang="pt-BR" sz="2200" dirty="0" err="1" smtClean="0"/>
              <a:t>Directory</a:t>
            </a:r>
            <a:r>
              <a:rPr lang="pt-BR" sz="2200" dirty="0" smtClean="0"/>
              <a:t>).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Selecione a pasta de armazenamento de arquivos públicos.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3" y="1583951"/>
            <a:ext cx="5612616" cy="421121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Iniciando a configuração do AD  (</a:t>
            </a:r>
            <a:r>
              <a:rPr lang="pt-BR" sz="2200" dirty="0" err="1" smtClean="0"/>
              <a:t>Active</a:t>
            </a:r>
            <a:r>
              <a:rPr lang="pt-BR" sz="2200" dirty="0" smtClean="0"/>
              <a:t> </a:t>
            </a:r>
            <a:r>
              <a:rPr lang="pt-BR" sz="2200" dirty="0" err="1" smtClean="0"/>
              <a:t>Directory</a:t>
            </a:r>
            <a:r>
              <a:rPr lang="pt-BR" sz="2200" dirty="0" smtClean="0"/>
              <a:t>).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Instale o Servidor de DNS, ou ignore a instalação do servidor de domínio.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5" y="1583951"/>
            <a:ext cx="5603291" cy="421121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Iniciando a configuração do AD  (</a:t>
            </a:r>
            <a:r>
              <a:rPr lang="pt-BR" sz="2200" dirty="0" err="1" smtClean="0"/>
              <a:t>Active</a:t>
            </a:r>
            <a:r>
              <a:rPr lang="pt-BR" sz="2200" dirty="0" smtClean="0"/>
              <a:t> </a:t>
            </a:r>
            <a:r>
              <a:rPr lang="pt-BR" sz="2200" dirty="0" err="1" smtClean="0"/>
              <a:t>Directory</a:t>
            </a:r>
            <a:r>
              <a:rPr lang="pt-BR" sz="2200" dirty="0" smtClean="0"/>
              <a:t>).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Mantenha a configuração padrão a fim de manter a compatibilidade com servidores posteriores.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5" y="1587449"/>
            <a:ext cx="5603291" cy="420421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Iniciando a configuração do AD  (</a:t>
            </a:r>
            <a:r>
              <a:rPr lang="pt-BR" sz="2200" dirty="0" err="1" smtClean="0"/>
              <a:t>Active</a:t>
            </a:r>
            <a:r>
              <a:rPr lang="pt-BR" sz="2200" dirty="0" smtClean="0"/>
              <a:t> </a:t>
            </a:r>
            <a:r>
              <a:rPr lang="pt-BR" sz="2200" dirty="0" err="1" smtClean="0"/>
              <a:t>Directory</a:t>
            </a:r>
            <a:r>
              <a:rPr lang="pt-BR" sz="2200" dirty="0" smtClean="0"/>
              <a:t>).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Senha de restauração do AD.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5" y="1587449"/>
            <a:ext cx="5603290" cy="420421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Iniciando a configuração do AD  (</a:t>
            </a:r>
            <a:r>
              <a:rPr lang="pt-BR" sz="2200" dirty="0" err="1" smtClean="0"/>
              <a:t>Active</a:t>
            </a:r>
            <a:r>
              <a:rPr lang="pt-BR" sz="2200" dirty="0" smtClean="0"/>
              <a:t> </a:t>
            </a:r>
            <a:r>
              <a:rPr lang="pt-BR" sz="2200" dirty="0" err="1" smtClean="0"/>
              <a:t>Directory</a:t>
            </a:r>
            <a:r>
              <a:rPr lang="pt-BR" sz="2200" dirty="0" smtClean="0"/>
              <a:t>).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Resumo das configurações do AD.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5" y="1589196"/>
            <a:ext cx="5603290" cy="420072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Iniciando a configuração do AD  (</a:t>
            </a:r>
            <a:r>
              <a:rPr lang="pt-BR" sz="2200" dirty="0" err="1" smtClean="0"/>
              <a:t>Active</a:t>
            </a:r>
            <a:r>
              <a:rPr lang="pt-BR" sz="2200" dirty="0" smtClean="0"/>
              <a:t> </a:t>
            </a:r>
            <a:r>
              <a:rPr lang="pt-BR" sz="2200" dirty="0" err="1" smtClean="0"/>
              <a:t>Directory</a:t>
            </a:r>
            <a:r>
              <a:rPr lang="pt-BR" sz="2200" dirty="0" smtClean="0"/>
              <a:t>).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Assistente de Instalação do AD.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5" y="1589196"/>
            <a:ext cx="5603289" cy="420072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Iniciando a configuração do AD  (</a:t>
            </a:r>
            <a:r>
              <a:rPr lang="pt-BR" sz="2200" dirty="0" err="1" smtClean="0"/>
              <a:t>Active</a:t>
            </a:r>
            <a:r>
              <a:rPr lang="pt-BR" sz="2200" dirty="0" smtClean="0"/>
              <a:t> </a:t>
            </a:r>
            <a:r>
              <a:rPr lang="pt-BR" sz="2200" dirty="0" err="1" smtClean="0"/>
              <a:t>Directory</a:t>
            </a:r>
            <a:r>
              <a:rPr lang="pt-BR" sz="2200" dirty="0" smtClean="0"/>
              <a:t>).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Instalação do AD concluída.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7" y="1589196"/>
            <a:ext cx="5580064" cy="420072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Iniciando a configuração do AD  (</a:t>
            </a:r>
            <a:r>
              <a:rPr lang="pt-BR" sz="2200" dirty="0" err="1" smtClean="0"/>
              <a:t>Active</a:t>
            </a:r>
            <a:r>
              <a:rPr lang="pt-BR" sz="2200" dirty="0" smtClean="0"/>
              <a:t> </a:t>
            </a:r>
            <a:r>
              <a:rPr lang="pt-BR" sz="2200" dirty="0" err="1" smtClean="0"/>
              <a:t>Directory</a:t>
            </a:r>
            <a:r>
              <a:rPr lang="pt-BR" sz="2200" dirty="0" smtClean="0"/>
              <a:t>).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Reinicie para tornar efetiva a instalação.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7" y="1589196"/>
            <a:ext cx="5580064" cy="420072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Adicionando uma máquina cliente ao domínio.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Clique com o direito em meu computador e vá em “propriedades</a:t>
            </a:r>
            <a:r>
              <a:rPr lang="pt-BR" sz="2200" u="sng" dirty="0" smtClean="0"/>
              <a:t>”,</a:t>
            </a:r>
            <a:r>
              <a:rPr lang="pt-BR" sz="2200" dirty="0" smtClean="0"/>
              <a:t> ou vá até o painel de controle e sistemas.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7" y="1600520"/>
            <a:ext cx="5580064" cy="417807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r>
              <a:rPr lang="pt-BR" sz="2200" dirty="0" smtClean="0"/>
              <a:t>Controlador de Domínio</a:t>
            </a:r>
            <a:br>
              <a:rPr lang="pt-BR" sz="2200" dirty="0" smtClean="0"/>
            </a:br>
            <a:r>
              <a:rPr lang="pt-BR" sz="2200" dirty="0" err="1" smtClean="0"/>
              <a:t>Active</a:t>
            </a:r>
            <a:r>
              <a:rPr lang="pt-BR" sz="2200" dirty="0" smtClean="0"/>
              <a:t> </a:t>
            </a:r>
            <a:r>
              <a:rPr lang="pt-BR" sz="2200" dirty="0" err="1" smtClean="0"/>
              <a:t>Directory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Windows Server 2003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174"/>
            <a:ext cx="5638336" cy="352396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Adicionando uma máquina cliente ao domínio.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Clique em “nome do computador” e vá em alterar .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6" y="1600520"/>
            <a:ext cx="5568446" cy="417807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Adicionando uma máquina cliente ao domínio.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Adicione o nome completo do domínio da rede.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6" y="1608350"/>
            <a:ext cx="5568446" cy="416241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Adicionando uma máquina cliente ao domínio.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Será solicitada a senha com permissões de administrador de domínio.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7" y="1608350"/>
            <a:ext cx="5549884" cy="416241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Adicionando uma máquina cliente ao domínio.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Se tudo estiver certo, o equipamento já estará no domínio.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9" y="1608350"/>
            <a:ext cx="5538359" cy="416241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Adicionando uma máquina cliente ao domínio.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Após reiniciar, a máquina estará pronto para acessar o domínio com uma conta válida. Selecione fazer </a:t>
            </a:r>
            <a:r>
              <a:rPr lang="pt-BR" sz="2200" dirty="0" err="1" smtClean="0"/>
              <a:t>logon</a:t>
            </a:r>
            <a:r>
              <a:rPr lang="pt-BR" sz="2200" dirty="0" smtClean="0"/>
              <a:t> em: “</a:t>
            </a:r>
            <a:r>
              <a:rPr lang="pt-BR" sz="2200" dirty="0" err="1" smtClean="0"/>
              <a:t>nome_do_domínio_criada</a:t>
            </a:r>
            <a:r>
              <a:rPr lang="pt-BR" sz="2200" dirty="0" smtClean="0"/>
              <a:t>”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9" y="1616133"/>
            <a:ext cx="5538359" cy="414684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Criando Usuários e políticas de Grupo.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Selecione Usuários e computadores do </a:t>
            </a:r>
            <a:r>
              <a:rPr lang="pt-BR" sz="2200" dirty="0" err="1" smtClean="0"/>
              <a:t>active</a:t>
            </a:r>
            <a:r>
              <a:rPr lang="pt-BR" sz="2200" dirty="0" smtClean="0"/>
              <a:t> </a:t>
            </a:r>
            <a:r>
              <a:rPr lang="pt-BR" sz="2200" dirty="0" err="1" smtClean="0"/>
              <a:t>directory</a:t>
            </a:r>
            <a:r>
              <a:rPr lang="pt-BR" sz="2200" dirty="0" smtClean="0"/>
              <a:t>, em “Iniciar / Ferramentas administrativas / </a:t>
            </a:r>
            <a:r>
              <a:rPr lang="pt-BR" sz="2200" dirty="0" smtClean="0"/>
              <a:t>Usuários e computadores do </a:t>
            </a:r>
            <a:r>
              <a:rPr lang="pt-BR" sz="2200" dirty="0" err="1" smtClean="0"/>
              <a:t>active</a:t>
            </a:r>
            <a:r>
              <a:rPr lang="pt-BR" sz="2200" dirty="0" smtClean="0"/>
              <a:t> </a:t>
            </a:r>
            <a:r>
              <a:rPr lang="pt-BR" sz="2200" dirty="0" err="1" smtClean="0"/>
              <a:t>directory</a:t>
            </a:r>
            <a:r>
              <a:rPr lang="pt-BR" sz="2200" dirty="0" smtClean="0"/>
              <a:t>”.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3" y="1616133"/>
            <a:ext cx="5522250" cy="414684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Criando Usuários e políticas de Grupo.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Clique com o direito sobre o nome de domínio, depois clique em novo e por último em unidade organizacional.</a:t>
            </a:r>
            <a:br>
              <a:rPr lang="pt-BR" sz="2200" dirty="0" smtClean="0"/>
            </a:br>
            <a:r>
              <a:rPr lang="pt-BR" sz="2200" dirty="0" smtClean="0"/>
              <a:t>“As unidades organizacionais servem para definir políticas em grupo e não de forma individual”.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3" y="1626449"/>
            <a:ext cx="5522250" cy="412621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Criando Usuários e políticas de Grupo.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Adicione o nome da Unidade Organizacional.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4" y="1626449"/>
            <a:ext cx="5478847" cy="412621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Criando Usuários e políticas de Grupo.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Após criada, será necessário adicionar usuários a unidade criada.</a:t>
            </a:r>
            <a:br>
              <a:rPr lang="pt-BR" sz="2200" dirty="0" smtClean="0"/>
            </a:br>
            <a:r>
              <a:rPr lang="pt-BR" sz="2200" dirty="0" smtClean="0"/>
              <a:t>Clique na pasta da unidade criada com o direito do mouse, selecione novo e depois usuário.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" y="1626449"/>
            <a:ext cx="5469631" cy="412621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Criando Usuários e políticas de Grupo.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Preencha os dados do usuário, o “nome de </a:t>
            </a:r>
            <a:r>
              <a:rPr lang="pt-BR" sz="2200" dirty="0" err="1" smtClean="0"/>
              <a:t>logon</a:t>
            </a:r>
            <a:r>
              <a:rPr lang="pt-BR" sz="2200" dirty="0" smtClean="0"/>
              <a:t> do usuário” será o nome utilizado para fazer </a:t>
            </a:r>
            <a:r>
              <a:rPr lang="pt-BR" sz="2200" dirty="0" err="1" smtClean="0"/>
              <a:t>logon</a:t>
            </a:r>
            <a:r>
              <a:rPr lang="pt-BR" sz="2200" dirty="0" smtClean="0"/>
              <a:t> nas máquinas do domínio.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" y="1640150"/>
            <a:ext cx="5469631" cy="409881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Iniciando a configuração do AD  (</a:t>
            </a:r>
            <a:r>
              <a:rPr lang="pt-BR" sz="2200" dirty="0" err="1" smtClean="0"/>
              <a:t>Active</a:t>
            </a:r>
            <a:r>
              <a:rPr lang="pt-BR" sz="2200" dirty="0" smtClean="0"/>
              <a:t> </a:t>
            </a:r>
            <a:r>
              <a:rPr lang="pt-BR" sz="2200" dirty="0" err="1" smtClean="0"/>
              <a:t>Directory</a:t>
            </a:r>
            <a:r>
              <a:rPr lang="pt-BR" sz="2200" dirty="0" smtClean="0"/>
              <a:t>).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Clique em Iniciar / Executar</a:t>
            </a:r>
            <a:br>
              <a:rPr lang="pt-BR" sz="2200" dirty="0" smtClean="0"/>
            </a:br>
            <a:r>
              <a:rPr lang="pt-BR" sz="2200" dirty="0" smtClean="0"/>
              <a:t>- Digite: </a:t>
            </a:r>
            <a:r>
              <a:rPr lang="pt-BR" sz="2200" dirty="0" err="1" smtClean="0"/>
              <a:t>dcpromo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1612"/>
            <a:ext cx="5666746" cy="423589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Criando Usuários e políticas de Grupo.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Adicione uma senha para o usuário, senha com letras, números e caracteres especiais.</a:t>
            </a:r>
            <a:br>
              <a:rPr lang="pt-BR" sz="2200" dirty="0" smtClean="0"/>
            </a:br>
            <a:r>
              <a:rPr lang="pt-BR" sz="2200" dirty="0" smtClean="0"/>
              <a:t>Outras quatro opções estão disponíveis, a primeira obriga o usuário a alterar a senha a primeira vez que ele fizer </a:t>
            </a:r>
            <a:r>
              <a:rPr lang="pt-BR" sz="2200" dirty="0" err="1" smtClean="0"/>
              <a:t>logon</a:t>
            </a:r>
            <a:r>
              <a:rPr lang="pt-BR" sz="2200" dirty="0" smtClean="0"/>
              <a:t>, a segunda proíbe o usuário de alterar a senha, a terceira impede a expiração da senha, e a última desativa a conta.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3" y="1640150"/>
            <a:ext cx="5451488" cy="409881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Criando Usuários e políticas de Grupo.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A lista de usuários aparecerá na pasta pertencente à </a:t>
            </a:r>
            <a:r>
              <a:rPr lang="pt-BR" sz="2200" dirty="0"/>
              <a:t>U</a:t>
            </a:r>
            <a:r>
              <a:rPr lang="pt-BR" sz="2200" dirty="0" smtClean="0"/>
              <a:t>nidade </a:t>
            </a:r>
            <a:r>
              <a:rPr lang="pt-BR" sz="2200" u="sng" dirty="0" smtClean="0"/>
              <a:t>Organizacional</a:t>
            </a:r>
            <a:r>
              <a:rPr lang="pt-BR" sz="2200" dirty="0" smtClean="0"/>
              <a:t>.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3" y="1648655"/>
            <a:ext cx="5451488" cy="408180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Criando Usuários e políticas de Grupo.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Clique com o direito na Unidade Organizacional na qual se pretende definir políticas de grupo e vá em propriedades.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3" y="1652062"/>
            <a:ext cx="5451488" cy="407498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Criando Usuários e políticas de Grupo.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Selecione Diretiva de Grupo, e clique em novo, para definir uma política.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9" y="1652062"/>
            <a:ext cx="5408495" cy="407498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Criando Usuários e políticas de Grupo.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Adicione um nome para a política, no exemplo ao lado, a política irá bloquear o acesso ao </a:t>
            </a:r>
            <a:r>
              <a:rPr lang="pt-BR" sz="2200" dirty="0" err="1" smtClean="0"/>
              <a:t>prompt</a:t>
            </a:r>
            <a:r>
              <a:rPr lang="pt-BR" sz="2200" dirty="0" smtClean="0"/>
              <a:t> de comando – CMD.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9" y="1652062"/>
            <a:ext cx="5408495" cy="407498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Criando Usuários e políticas de Grupo.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Clique em editar para escolher a política.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3" y="1652062"/>
            <a:ext cx="5388187" cy="407498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Criando Usuários e políticas de Grupo.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As configurações de usuário possuem as políticas que serão aplicadas aos usuários do domínio, dentre as diversas políticas existe a proibição do acesso ao </a:t>
            </a:r>
            <a:r>
              <a:rPr lang="pt-BR" sz="2200" dirty="0" err="1" smtClean="0"/>
              <a:t>prompt</a:t>
            </a:r>
            <a:r>
              <a:rPr lang="pt-BR" sz="2200" dirty="0" smtClean="0"/>
              <a:t> de comando, procure a política e dê um duplo clique.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3" y="1666456"/>
            <a:ext cx="5388187" cy="404619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Criando Usuários e políticas de Grupo.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Após aberto a política, selecione ativar, e dê ok, após isso a política de bloqueio do CMD já estará funcionando para a Unidade Organizacional na qual foi selecionada.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7" y="1666456"/>
            <a:ext cx="5374698" cy="404619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Validando o usuário e política.</a:t>
            </a:r>
            <a:br>
              <a:rPr lang="pt-BR" sz="2200" dirty="0" smtClean="0"/>
            </a:br>
            <a:r>
              <a:rPr lang="pt-BR" sz="2200" dirty="0" smtClean="0"/>
              <a:t>- Acesse a máquina cliente com o usuário criado no Servidor AD, selecione fazer </a:t>
            </a:r>
            <a:r>
              <a:rPr lang="pt-BR" sz="2200" dirty="0" err="1" smtClean="0"/>
              <a:t>logon</a:t>
            </a:r>
            <a:r>
              <a:rPr lang="pt-BR" sz="2200" dirty="0" smtClean="0"/>
              <a:t> em “</a:t>
            </a:r>
            <a:r>
              <a:rPr lang="pt-BR" sz="2200" dirty="0" err="1" smtClean="0"/>
              <a:t>dominio_criado</a:t>
            </a:r>
            <a:r>
              <a:rPr lang="pt-BR" sz="2200" dirty="0" smtClean="0"/>
              <a:t>”.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7" y="1668157"/>
            <a:ext cx="5374698" cy="404279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Validando o usuário e política.</a:t>
            </a:r>
            <a:br>
              <a:rPr lang="pt-BR" sz="2200" dirty="0" smtClean="0"/>
            </a:br>
            <a:r>
              <a:rPr lang="pt-BR" sz="2200" dirty="0" smtClean="0"/>
              <a:t>- Tente executar a ação bloqueada na política de grupo.</a:t>
            </a:r>
            <a:br>
              <a:rPr lang="pt-BR" sz="2200" dirty="0" smtClean="0"/>
            </a:br>
            <a:r>
              <a:rPr lang="pt-BR" sz="2200" dirty="0" smtClean="0"/>
              <a:t>No exemplo ao lado testaremos o bloqueio do CMD.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7" y="1671532"/>
            <a:ext cx="5374698" cy="403604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Iniciando a configuração do AD  (</a:t>
            </a:r>
            <a:r>
              <a:rPr lang="pt-BR" sz="2200" dirty="0" err="1" smtClean="0"/>
              <a:t>Active</a:t>
            </a:r>
            <a:r>
              <a:rPr lang="pt-BR" sz="2200" dirty="0" smtClean="0"/>
              <a:t> </a:t>
            </a:r>
            <a:r>
              <a:rPr lang="pt-BR" sz="2200" dirty="0" err="1" smtClean="0"/>
              <a:t>Directory</a:t>
            </a:r>
            <a:r>
              <a:rPr lang="pt-BR" sz="2200" dirty="0" smtClean="0"/>
              <a:t>).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Avance na tela de boas vindas.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" y="1571612"/>
            <a:ext cx="5652555" cy="423589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Validando o usuário e política.</a:t>
            </a:r>
            <a:br>
              <a:rPr lang="pt-BR" sz="2200" dirty="0" smtClean="0"/>
            </a:br>
            <a:r>
              <a:rPr lang="pt-BR" sz="2200" dirty="0" smtClean="0"/>
              <a:t>- Percebe-se que a política foi aplicada com sucesso.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Para acelerar a propagação das políticas na rede, digite </a:t>
            </a:r>
            <a:br>
              <a:rPr lang="pt-BR" sz="2200" dirty="0" smtClean="0"/>
            </a:br>
            <a:r>
              <a:rPr lang="pt-BR" sz="2200" dirty="0" err="1" smtClean="0"/>
              <a:t>gpupdate</a:t>
            </a:r>
            <a:r>
              <a:rPr lang="pt-BR" sz="2200" dirty="0" smtClean="0"/>
              <a:t> /force no servidor.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7" y="1684119"/>
            <a:ext cx="5374698" cy="4010868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Iniciando a configuração do AD  (</a:t>
            </a:r>
            <a:r>
              <a:rPr lang="pt-BR" sz="2200" dirty="0" err="1" smtClean="0"/>
              <a:t>Active</a:t>
            </a:r>
            <a:r>
              <a:rPr lang="pt-BR" sz="2200" dirty="0" smtClean="0"/>
              <a:t> </a:t>
            </a:r>
            <a:r>
              <a:rPr lang="pt-BR" sz="2200" dirty="0" err="1" smtClean="0"/>
              <a:t>Directory</a:t>
            </a:r>
            <a:r>
              <a:rPr lang="pt-BR" sz="2200" dirty="0" smtClean="0"/>
              <a:t>).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Avance na tela de compatibilidade de sistemas.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" y="1573383"/>
            <a:ext cx="5652555" cy="423235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Iniciando a configuração do AD  (</a:t>
            </a:r>
            <a:r>
              <a:rPr lang="pt-BR" sz="2200" dirty="0" err="1" smtClean="0"/>
              <a:t>Active</a:t>
            </a:r>
            <a:r>
              <a:rPr lang="pt-BR" sz="2200" dirty="0" smtClean="0"/>
              <a:t> </a:t>
            </a:r>
            <a:r>
              <a:rPr lang="pt-BR" sz="2200" dirty="0" err="1" smtClean="0"/>
              <a:t>Directory</a:t>
            </a:r>
            <a:r>
              <a:rPr lang="pt-BR" sz="2200" dirty="0" smtClean="0"/>
              <a:t>).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Selecione Controlador de domínio para um novo domínio, caso seja o primeiro AD da rede.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" y="1573383"/>
            <a:ext cx="5640786" cy="423235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Iniciando a configuração do AD  (</a:t>
            </a:r>
            <a:r>
              <a:rPr lang="pt-BR" sz="2200" dirty="0" err="1" smtClean="0"/>
              <a:t>Active</a:t>
            </a:r>
            <a:r>
              <a:rPr lang="pt-BR" sz="2200" dirty="0" smtClean="0"/>
              <a:t> </a:t>
            </a:r>
            <a:r>
              <a:rPr lang="pt-BR" sz="2200" dirty="0" err="1" smtClean="0"/>
              <a:t>Directory</a:t>
            </a:r>
            <a:r>
              <a:rPr lang="pt-BR" sz="2200" dirty="0" smtClean="0"/>
              <a:t>).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Selecione Domínio de uma nova floresta, caso seja o primeiro AD da rede.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" y="1580425"/>
            <a:ext cx="5640786" cy="421826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Iniciando a configuração do AD  (</a:t>
            </a:r>
            <a:r>
              <a:rPr lang="pt-BR" sz="2200" dirty="0" err="1" smtClean="0"/>
              <a:t>Active</a:t>
            </a:r>
            <a:r>
              <a:rPr lang="pt-BR" sz="2200" dirty="0" smtClean="0"/>
              <a:t> </a:t>
            </a:r>
            <a:r>
              <a:rPr lang="pt-BR" sz="2200" dirty="0" err="1" smtClean="0"/>
              <a:t>Directory</a:t>
            </a:r>
            <a:r>
              <a:rPr lang="pt-BR" sz="2200" dirty="0" smtClean="0"/>
              <a:t>).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Adicione o nome do domínio.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" y="1583946"/>
            <a:ext cx="5640786" cy="421122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3570" y="0"/>
            <a:ext cx="3500430" cy="6858000"/>
          </a:xfrm>
        </p:spPr>
        <p:txBody>
          <a:bodyPr>
            <a:normAutofit/>
          </a:bodyPr>
          <a:lstStyle/>
          <a:p>
            <a:pPr algn="just"/>
            <a:r>
              <a:rPr lang="pt-BR" sz="2200" dirty="0" smtClean="0"/>
              <a:t>Iniciando a configuração do AD  (</a:t>
            </a:r>
            <a:r>
              <a:rPr lang="pt-BR" sz="2200" dirty="0" err="1" smtClean="0"/>
              <a:t>Active</a:t>
            </a:r>
            <a:r>
              <a:rPr lang="pt-BR" sz="2200" dirty="0" smtClean="0"/>
              <a:t> </a:t>
            </a:r>
            <a:r>
              <a:rPr lang="pt-BR" sz="2200" dirty="0" err="1" smtClean="0"/>
              <a:t>Directory</a:t>
            </a:r>
            <a:r>
              <a:rPr lang="pt-BR" sz="2200" dirty="0" smtClean="0"/>
              <a:t>).</a:t>
            </a:r>
            <a:br>
              <a:rPr lang="pt-BR" sz="2200" dirty="0" smtClean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- Mantenha o nome de </a:t>
            </a:r>
            <a:r>
              <a:rPr lang="pt-BR" sz="2200" dirty="0" err="1" smtClean="0"/>
              <a:t>NetBios</a:t>
            </a:r>
            <a:r>
              <a:rPr lang="pt-BR" sz="2200" dirty="0" smtClean="0"/>
              <a:t>, que será utilizado para localização do domínio na rede.</a:t>
            </a:r>
            <a:endParaRPr lang="pt-BR" sz="2200" dirty="0"/>
          </a:p>
        </p:txBody>
      </p:sp>
      <p:pic>
        <p:nvPicPr>
          <p:cNvPr id="5" name="Imagem 4" descr="Active Dire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8" y="1583946"/>
            <a:ext cx="5617307" cy="421122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de Domínio</a:t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 2003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425</Words>
  <Application>Microsoft Office PowerPoint</Application>
  <PresentationFormat>Apresentação na tela (4:3)</PresentationFormat>
  <Paragraphs>80</Paragraphs>
  <Slides>40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1" baseType="lpstr">
      <vt:lpstr>Tema do Office</vt:lpstr>
      <vt:lpstr>Controlador de Domínio Active Directory Windows Server 2003</vt:lpstr>
      <vt:lpstr>Controlador de Domínio Active Directory Windows Server 2003</vt:lpstr>
      <vt:lpstr>Iniciando a configuração do AD  (Active Directory).  - Clique em Iniciar / Executar - Digite: dcpromo</vt:lpstr>
      <vt:lpstr>Iniciando a configuração do AD  (Active Directory).  - Avance na tela de boas vindas.</vt:lpstr>
      <vt:lpstr>Iniciando a configuração do AD  (Active Directory).  - Avance na tela de compatibilidade de sistemas.</vt:lpstr>
      <vt:lpstr>Iniciando a configuração do AD  (Active Directory).  - Selecione Controlador de domínio para um novo domínio, caso seja o primeiro AD da rede.</vt:lpstr>
      <vt:lpstr>Iniciando a configuração do AD  (Active Directory).  - Selecione Domínio de uma nova floresta, caso seja o primeiro AD da rede.</vt:lpstr>
      <vt:lpstr>Iniciando a configuração do AD  (Active Directory).  - Adicione o nome do domínio.</vt:lpstr>
      <vt:lpstr>Iniciando a configuração do AD  (Active Directory).  - Mantenha o nome de NetBios, que será utilizado para localização do domínio na rede.</vt:lpstr>
      <vt:lpstr>Iniciando a configuração do AD  (Active Directory).  - Selecione as pastas de armazenamento de Logs e Banco de Dados do AD.</vt:lpstr>
      <vt:lpstr>Iniciando a configuração do AD  (Active Directory).  - Selecione a pasta de armazenamento de arquivos públicos.</vt:lpstr>
      <vt:lpstr>Iniciando a configuração do AD  (Active Directory).  - Instale o Servidor de DNS, ou ignore a instalação do servidor de domínio.</vt:lpstr>
      <vt:lpstr>Iniciando a configuração do AD  (Active Directory).  - Mantenha a configuração padrão a fim de manter a compatibilidade com servidores posteriores.</vt:lpstr>
      <vt:lpstr>Iniciando a configuração do AD  (Active Directory).  - Senha de restauração do AD.</vt:lpstr>
      <vt:lpstr>Iniciando a configuração do AD  (Active Directory).  - Resumo das configurações do AD.</vt:lpstr>
      <vt:lpstr>Iniciando a configuração do AD  (Active Directory).  - Assistente de Instalação do AD.</vt:lpstr>
      <vt:lpstr>Iniciando a configuração do AD  (Active Directory).  - Instalação do AD concluída.</vt:lpstr>
      <vt:lpstr>Iniciando a configuração do AD  (Active Directory).  - Reinicie para tornar efetiva a instalação.</vt:lpstr>
      <vt:lpstr>Adicionando uma máquina cliente ao domínio.  - Clique com o direito em meu computador e vá em “propriedades”, ou vá até o painel de controle e sistemas.</vt:lpstr>
      <vt:lpstr>Adicionando uma máquina cliente ao domínio.  - Clique em “nome do computador” e vá em alterar .</vt:lpstr>
      <vt:lpstr>Adicionando uma máquina cliente ao domínio.  - Adicione o nome completo do domínio da rede.</vt:lpstr>
      <vt:lpstr>Adicionando uma máquina cliente ao domínio.  - Será solicitada a senha com permissões de administrador de domínio.</vt:lpstr>
      <vt:lpstr>Adicionando uma máquina cliente ao domínio.  - Se tudo estiver certo, o equipamento já estará no domínio.</vt:lpstr>
      <vt:lpstr>Adicionando uma máquina cliente ao domínio.  - Após reiniciar, a máquina estará pronto para acessar o domínio com uma conta válida. Selecione fazer logon em: “nome_do_domínio_criada”</vt:lpstr>
      <vt:lpstr>Criando Usuários e políticas de Grupo.  - Selecione Usuários e computadores do active directory, em “Iniciar / Ferramentas administrativas / Usuários e computadores do active directory”.</vt:lpstr>
      <vt:lpstr>Criando Usuários e políticas de Grupo.  - Clique com o direito sobre o nome de domínio, depois clique em novo e por último em unidade organizacional. “As unidades organizacionais servem para definir políticas em grupo e não de forma individual”.</vt:lpstr>
      <vt:lpstr>Criando Usuários e políticas de Grupo.  - Adicione o nome da Unidade Organizacional.</vt:lpstr>
      <vt:lpstr>Criando Usuários e políticas de Grupo.  - Após criada, será necessário adicionar usuários a unidade criada. Clique na pasta da unidade criada com o direito do mouse, selecione novo e depois usuário.</vt:lpstr>
      <vt:lpstr>Criando Usuários e políticas de Grupo.  - Preencha os dados do usuário, o “nome de logon do usuário” será o nome utilizado para fazer logon nas máquinas do domínio.</vt:lpstr>
      <vt:lpstr>Criando Usuários e políticas de Grupo.  - Adicione uma senha para o usuário, senha com letras, números e caracteres especiais. Outras quatro opções estão disponíveis, a primeira obriga o usuário a alterar a senha a primeira vez que ele fizer logon, a segunda proíbe o usuário de alterar a senha, a terceira impede a expiração da senha, e a última desativa a conta.</vt:lpstr>
      <vt:lpstr>Criando Usuários e políticas de Grupo.  - A lista de usuários aparecerá na pasta pertencente à Unidade Organizacional.</vt:lpstr>
      <vt:lpstr>Criando Usuários e políticas de Grupo.  - Clique com o direito na Unidade Organizacional na qual se pretende definir políticas de grupo e vá em propriedades.</vt:lpstr>
      <vt:lpstr>Criando Usuários e políticas de Grupo.  - Selecione Diretiva de Grupo, e clique em novo, para definir uma política.</vt:lpstr>
      <vt:lpstr>Criando Usuários e políticas de Grupo.  - Adicione um nome para a política, no exemplo ao lado, a política irá bloquear o acesso ao prompt de comando – CMD.</vt:lpstr>
      <vt:lpstr>Criando Usuários e políticas de Grupo.  - Clique em editar para escolher a política.</vt:lpstr>
      <vt:lpstr>Criando Usuários e políticas de Grupo.  - As configurações de usuário possuem as políticas que serão aplicadas aos usuários do domínio, dentre as diversas políticas existe a proibição do acesso ao prompt de comando, procure a política e dê um duplo clique.</vt:lpstr>
      <vt:lpstr>Criando Usuários e políticas de Grupo.  - Após aberto a política, selecione ativar, e dê ok, após isso a política de bloqueio do CMD já estará funcionando para a Unidade Organizacional na qual foi selecionada.</vt:lpstr>
      <vt:lpstr>Validando o usuário e política. - Acesse a máquina cliente com o usuário criado no Servidor AD, selecione fazer logon em “dominio_criado”.</vt:lpstr>
      <vt:lpstr>Validando o usuário e política. - Tente executar a ação bloqueada na política de grupo. No exemplo ao lado testaremos o bloqueio do CMD.</vt:lpstr>
      <vt:lpstr>Validando o usuário e política. - Percebe-se que a política foi aplicada com sucesso.   Para acelerar a propagação das políticas na rede, digite  gpupdate /force no servidor.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Controlador de Domínio Active Directory Windows Server 2003</dc:title>
  <dc:creator>Usuário do Windows</dc:creator>
  <cp:lastModifiedBy>Usuário do Windows</cp:lastModifiedBy>
  <cp:revision>5</cp:revision>
  <dcterms:created xsi:type="dcterms:W3CDTF">2019-04-10T02:12:07Z</dcterms:created>
  <dcterms:modified xsi:type="dcterms:W3CDTF">2019-04-10T02:52:55Z</dcterms:modified>
</cp:coreProperties>
</file>