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77" r:id="rId4"/>
    <p:sldId id="279" r:id="rId5"/>
    <p:sldId id="278" r:id="rId6"/>
    <p:sldId id="28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B85D53-6B24-4A19-98F3-6914137108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22/02/2016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22/02/2016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22/02/2016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22/02/2016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22/02/2016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2BC0-9B18-49B9-87E0-1752DF9C7939}" type="datetimeFigureOut">
              <a:rPr lang="pt-BR" smtClean="0"/>
              <a:pPr/>
              <a:t>22/02/2016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2BC0-9B18-49B9-87E0-1752DF9C7939}" type="datetimeFigureOut">
              <a:rPr lang="pt-BR" smtClean="0"/>
              <a:pPr/>
              <a:t>22/02/2016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3B60-DF43-48DA-8F35-3CB62A1C5A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3071810"/>
            <a:ext cx="8229600" cy="1071562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solidFill>
                  <a:schemeClr val="bg1"/>
                </a:solidFill>
              </a:rPr>
              <a:t>Gerência e Segurança de Redes 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357158" y="6072206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Ederson da Costa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Conteúdo</a:t>
            </a:r>
            <a:endParaRPr lang="pt-B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>
            <a:no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Arquitetura de gerenciamento de redes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Bases de informação de gerenciamento de redes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Protocolos </a:t>
            </a:r>
            <a:r>
              <a:rPr lang="pt-BR" dirty="0" smtClean="0">
                <a:solidFill>
                  <a:schemeClr val="bg1"/>
                </a:solidFill>
              </a:rPr>
              <a:t>de gerenciamento de redes simples (SNMP)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Gerentes </a:t>
            </a:r>
            <a:r>
              <a:rPr lang="pt-BR" dirty="0" smtClean="0">
                <a:solidFill>
                  <a:schemeClr val="bg1"/>
                </a:solidFill>
              </a:rPr>
              <a:t>SNMP</a:t>
            </a:r>
            <a:endParaRPr lang="pt-BR" dirty="0" smtClean="0">
              <a:solidFill>
                <a:schemeClr val="bg1"/>
              </a:solidFill>
            </a:endParaRPr>
          </a:p>
        </p:txBody>
      </p:sp>
      <p:sp>
        <p:nvSpPr>
          <p:cNvPr id="2" name="AutoShape 2" descr="data:image/png;base64,iVBORw0KGgoAAAANSUhEUgAAAOsAAADWCAMAAAAHMIWUAAABR1BMVEX///+tra2AgIDY2NiysrKwsLCDg4NeXl7b29ucnP+0tLQAAACqqqoAgACGhoZzc3OioqJKSkqSkpKUlP/n5+fg4OBpaWmcnJx6enq1tf+trf87OzsxMTGlpf/Ozs5ZWVkgICAAeAAoKChCQkJnZ2fBwb+2ts709PSMjP8AdQC9vf/Dw7vGxv+3t//O387W1v/e3v+Zv5nOzv9QmFC1z7WoqP8bhBvZ5tlmo2bY5tg8jzyKtop/f3hwqHB+r36wqrDn5//r8utVmlWuy64uii7R0f+SktYYGBi1prUR/RGCsYJv2W8AgwCXyJeC14IwIzCvr9bx8f+/v9aTk8OoqMMAaQDLy9a2tsPC4MJeqF6kpMNxt3Gy2LIo+Chk32SDvYOqtKqYmNZ603pKO0qHh9c48zg+nT6837yEzIRU51SZmcOZmaaGhsVahSplAAAUlklEQVR4nO2d+YObRpbHSxJXAHGFaywFdECIso4ynW6rD6fdkd3Zth07szNJZtsTJ87OZpLZ7P7/P+8rQBcUqFBLrWPytVtCCCE+eq9evSqKAqG1ypw+UCiKijal3cNWFcgIeT3KjQUFkTc11fUd0ebkSgjpfcTYDpJt20NRECAU8lENGXaIDFNVDYQUWKyrAfLbZh+JFt7GVO06gm1E+LkC03TjzXdctsDJDd1jzbAWmJFi8qbpNxzUUxzPdBo3huI1HKNhGkIrinyPQ/2GhnxYFJTIUjQvqnl8FAUmhzf3tg2zRLZpO5aODF6XbTCg5fl2D1gjztB5HqxoCKah+PEi6psG/AgRasGiANvYSFHjV76p4M2FbcMskR1pWqSLIXJlO0KK2UNeG0ynKPUICTGrZQBQI8KsloF0z0FthFqCgSIVDGmY8Eo3482tbcMsER+F4LFI8WuOH6G6FfbFDnL0sB7ZOlgRcQ3LjQIdb4N6pmS1kWF5uu41DGQGkaobUUPXQ1PFm0fbhllFpgko/xqy4uD7uw5DnlFNTrDtI15ZHmsJFWQ1fNpsa+fksUKjggQvUFvbPuYV5YmVUBuWryp7ytoQq/gvSHc5bj9ZRbUmVxHLu/X6nrJKql1Fqu5ze8vaERmRXoxY32tWFg6eVjLj7jerUncX9HmROFFk953Vlf+a6C+gDz/8j1S/ffPbN/+F9e9YP//8sxgy+88aRn8GffHFF38Effrpl19+9vDhx6BPPvnDgwcfgN577/333//o3w6B9T//PGMF1M8AFcN+8gdAffAIowLrRwfC+sVEKWti10XWQ7HrPGqW9YMJ6/uHwfrHmSY+/PHDA/XhLOsB2/VD7LqfTh4S1oc51sOw67efziv1YdAh+vC3X376GRB++Vny9CXZrofhw99it53Xw8Otc/4GdMD32cPkKX48WNaHeU3rnMPy4c//9vFMD2dPh2hXYH04hZyQ5vLhA2H97ZOpPoZ/8RP+O0Qf/g2oyDq4+vXz30pQD86uD0r06LBYv3n04IMHj/DDB4/mnx4B6dSuB+LD3zz6oFQHZddy0oOqc755b6kOhvX/yjHx/8Px4feX6r2DsetHVDoEVvd/P6RSuP+snBPSKmVVbpTp6SyufrMXo2oRZq0ZIfU5STZm5YIAlhLVWFvaI1ZqPX9+hVk53maSFbIse77dPkDWn168OAJWxQ7SFbLXEAJVOUjWf/wDWHmbF8GgjBgKgtBQbY7bF1ahV2EAwdUVI3LtQJQhSnkA2hDUAErvnrA2QqlVTTe+7IHrxkOiTNvGFdB+sAqiVWkYVzxsbSZbxUMt9oM1DGSt0uCmWFoq2Q3iUSX7wdpxVbIk0sqOvfia7ycJxX6wtkSGKLHHKlkZoi4vbuX0ub1iZYkSe7LBLK5iFFHXFmogdr9Y2wU+7N7IipPR3rMWjFhTbpgMKYQiYGX3mLW4vC46N6Mpigisi/HY2CvWtpELQUkc6mTeMAxDMfqZrKKt7xVr0cDZG9JA2468mDLumw9fPX8+ddw06U18mODYhbGptw+s7asfX/zwPDl0Ue212+0ej5s9wJpv5TBFrPX+frD+839+vEqaoi4Xl0zO1aqy+rt+jWSsNrTSElRgTeubElZieVX6e4GK2mJtUmVq2IOxeg5bxNrpLaiD4zC3Lx1rbVHm5BRlmjbIVezq6nuCilo1aKkkpVD2g0S+U6W8+o1tM9CqxRr1empYsa5jqVXisNLe9cuZZ2qLrFKbNGgm1xrF7RxCAwjadIuJo9Nq7YsDgzoKp3AEKRJhtdJzF1eoHWzVp83xtjGoxFTvgJnvi4nL6ln3Yudhn6xpP2fN5vWadrUpPRmQ1p6dFmx+OSzaEbA2u8drOaYN6WW3S1j7pNskb34yGJwX7AmzNrtnuzvnwstuk8B62W2OyNsP4Z0Cy8aszcHOWvZxt0lgBas2m49J20cjzEO2bGLXx7san15iqBxrdIGP+pL0gWiAP/CMuLOzwfVlgedvX8+eDJoE1vFT/As0L0jR6Sh+a0CEPTkaop0NxMMh0a4n3w0G3e7guyPCRwaDQRP+SOEs1jnR83dDT6+vm6Q659lJ4Ucuynd4xwPanI4gaJ6QCuZRUfW6jPV0Vw07viioK09fFn+ovEiOj3Y0Dp8TYy0qt864PKc8KsyrtqvCar/UE8udGD3dycTphFxPonIfXsZ6UhzWtqiCNBD0sjg0LWUt2e32VAJUirOMdUmB3oaix8UFqxTnckmkjV7uXCguSRfKWZdWocPCOLAljUvMWl7klrJGu1bHDknpbqq7pka7VseWma7kZwCNl1cqu9XcebbRn77Mae5fpF/+9vL46evkNzi5OE7D7cUxePSz4+Pji/ideOkcnV8cx3r3K3n3u1THEnpKTl/FfQ6D7/GLE2jYvo1XD3CbDzfRu6/xy+9haTBEw7iVjzf/hdh82KE6luBj4zfdZhfUbGImzJp0TExZmzh7jvubukPcxRZvDU/fk4Lu7jR3IoJZb0fNi7fD4etRF1vqZGrICetohPuSzgejCevFEPRu1Lwmlvyy2vteNSa05Y663bguuRw1TxLWZhf/IhPWNxfNW4TeDr6/TlmTRtJls0umWpZd3ZdIkSO26+nkAIH1+HLwBs1YL99h537TfH0xzzp+2mySWTcb6KlFbstB1On+cvn4NsYF1svb0eh2jvXX0RlC3ePbCev1s6OjozP4hQr6NnYjFJNb0+NfBjjejI4BMGYFenDECeuT8+vj8XnzbHyxGJu67wq+ZSd6ngozuNvLi1Gz23x1m7Ke417vKSu6GA3fQpmeZ4WIVYSK0NlmDr+KopI+wvHw6E2z+2acsIJhj8cz1teDo7NXv05Zrx+Dfi06kYV2Inki+9b48ePk0Maj5qsJ6/mrwdvulPV2cHE9OkcLsalMO1DHkl3r/Jduev5t1BycpqzodReq0wkrmLh5jcbUrNtv7hR1m70EkLenp8N5H0bj42bK2oWPvYpzJ3rWpb01m1ZRVTAcNdMc8dVbNGFFR1NW8PB33S68dUzPWtxReS8qzt1uXw3iZKmb5MPdmHV8PWGFUv62C1k/sCa5P8055e3WsU+K48X47ffX129ex5H1ZDRKWiq3o2vIg49GI7DreZwSn11DwR6OrmnOUm21uXPPHdWkRsa9ffd9VwNbLLGkBk5WFJuAvWi/cXuGpYgVEU1qR7VRrK3VsTRZG9WQHXrWrYVimrqdaixWRD9UYEtZMVXzmW7cWYWYs5Xkie4XpjtVXMFaZedyTatktg5ZXn38dUlbbqZzOogKp6dKmjtmw3PiC6MnNz/Drxxz8uYdhppTRR3KuFnlVFzhLs0GQvGF756XYnlY0fTNlUVXbmhZq0ScghAQhcju4ysLSAPoo7vc5o6y+4e2Pnxc0iGRVUF7Q7AEQin1Jm/S7z8nynG9m2Al17FAIxCm6fAmb64uyqT/lNY3K7GeKoSVIvJaOkH9XoTfvIPWXQ4rsUZu3qk8EwkmSdii3l3GSJ1SNiTpWWkqsKk8J7smakQod1O05PpMK35zdZU00RdEzTouG+2VU2RkQy1UKZkJOVTbnHvzDqJN1Ojrkmqpn5GtQgAnymr+zdVF3digvzCh4iUMx8Pzs/mByo7Q8IjCmHOXYdY6FSMyvbU2xXp+jTvuZq/DEIVy/qrEWk3GEXjufmpq1SncSocXLmgzrGdPr+MRB9MVoRgiw+cJ8vHb09vkmb7aorfr+WAwfkadvF7Qt8ErnUs+by6whmHDi4gVDggiWcoqNHy3ysWmp4Nmd/CYJpEYnpwMr4+H1D2NlcYwDUfdGWsoWgzy6sTJOzgNIcayLEzr2SrHVWA9Ty4yoaAdDnCnf/c7WtZqgXj4bDBhDUXBEk2XPFGJUg8RCxVQXWhYvI2ncKvK2r2gqJyTLak7kKv2NzxLr3QJQ8FyZVTkwmaEWEmSPMHy1XgKt4qsF1TdQ/g8XHNEHcYq9608i48CrNpQpQKjppJ6ntDg0yncKrEOKC/BjS4LLrYia7UxhxjVc2dzoBLFwUbxxHwVWQeDIW3EPBl0K1xKtFKXPjgwxFdrmQTTtyfT6VRhrdAZ/aRKZ+4q56VClpws5ZIn301nmKnCelrlZNWzKs2LFVjlVp9C/93XJXsyT1gV1s1pBVapYPavBb3+8SeNd+vrZxXzN9Z2cm1Nsqqzqg4pA87o6u8vflJ0bv2s8Qyzi/Ikl+6z48pjtVo0E+Fe/fMHMqtAV9Tj4h7mvzyOiotTlIa+Ssla/bx1n6FgrV09Z0msAv2NeENbyn23mEf1fHfbrLUaa+RZLbmRc8Gim75rfO6m7wTURtvlts8qt+bSioTV0qjvhm45upJlJTiw14KEZmOsVKEpZu1xGVZBroTKZVgJVg19HOqpWasO/a6vzGqJSzOtiUwHz06/yEoqq3pcq1GzVh3kQmAVyZE5w2pKPYJuer0//QkvJA/pYie+wcICK6ms9pK907FG4zG6PB2PK+DmWNlau1Vjc6TiHGrMavmEYMu2xKuvXzMic/Q1vJouKjnWMMwZP5zEPjrWk+4A93hUmBGFUbOhSetLUmaKr4RVIbCyNdyryOIHqH0YCGDi1Vfvrmq1o69+gooqXnz9FctlWY1+bgpeN5ikZZQ+PEw6POhPdYhuxoRsXVJtSckZlmBXu912xXa7pzm9dl9U222VAdbaczx75VU8heXzq3gxz9pxcpmhOq3SaMtrfOVShdwpz+oGDOtTsQJdXWy12prTbs1Yn//w41Xt6usXYNfnL/Di318krMrN7Gvbizl4PFl0ZdboutkcVQjFOdYaC07NEMprh1hesQ+zbLogYh9mnl/B0V/F87Cmi3F55XxjntWY91/4OrY6KzTtm1WG9IcuTSuHYcS5rGnC6uq6Ivq+rjm67+N5/upMTSKd0NTbPreACqy8PTd9nLga6/hpt8LJukjvEQ8uL8mtZ1l5SVJFSZI0Q5I6oi1JPFPTiHJ9JZhHxayzGc/jKRBXYa3WvWb2ZfLRZSXreVY8Q3AmDpPFcP4iKmZ1pg51B9YqMnXKW5uIZFZKKTeLqMAaTCbyDAJ7VR+uykqZ+TN5VmLeRJaUQcV2dWf1TYeeVczOf18sWV2RNW/XO2nV8hqGtK2NRiPbXm7wCWsyTq1AkESxKs+tmXWV8ppvBRZLtTuLH5aS4qpJWL15082kgu2Z9bP2/aloy2sFVDMIlAxrZ8Z6YxcM6Yn6paxeu9WuzbauUY00gFzCmDmOS5dLQHuBuhckUDmumFUtGr1klrOKIUJaiBrAaEL7vS6jqIGHXZRO3Q2ss7tMMAoVq+zQ922pKiRqRaw3hagkVtefjSEIbVl2TMYwNAuOUeLtCAp+WFNLO3lj1tl9U2hYLSkgnfInqh+3NYpYbabwuCKogzOs/FxxFRXvJkJthPomh1AgNyJJVXUxW8vkWOfuOlGnYvXpslkc7OJ9kVkZIygZfqdJBrvAqiwMQRVFPCislbBGgdaIbPBgmdAZvMg6u3tIjaNi1fHt9uK/yUL2FQingTJbwmq4JaiyLbmLrO2FE0wii0wjUsKwHhmeGmgGPIUGBeu07mbpfBjitWTj/NuB/FsSIRv3xRtJUnCwEVVJwp36rNrX+wZTzGoUl1WIq0E/WGCdL6vxMYA/N0ykaRGyHBRaGjI1DQnlg4JWKa8+NAMNxnVVWVNdl4lf1V1Vk1VXZRxVVaA1yrBxazjel5LJJYCVLUfldYVX51g5fx2ncoCVmxVYqjrH0gnt5ekrfP6B0Z2ASRwF9qW0M6PyOiL8PsVhCayq111dnsUmZT33RmgvNDnYWjUfdrDXBqkPG3Lqw31Rk7XalNXPDkDsiEa9pGTJdktx+3BcE1ZXX8/cg4usEFFoWDmeV0Se9zWN5wNR4fm6aPO8I/u8Lxo874q2lvSywL4UP4d1o/p+8R1XDb2vqD52i5TV5dd0LnKRlVE4mcaHoSjWoDzW2PQhfjW3ikn7elnFb+WvTJDwfSwKVW+5qh+H8oRV6a/rtOsCK75jQ71GV+dQqcZJhIswJL6sghZ9VU9+qoS1s7bJM3N21Zb2I5rEkZJk5cpqzKrnTuHPqz85EY1Zs5XN+lihvLKb75eQ1KBU019e5etrqWxSZVihZtw8a2dJjslOWYO13iEsU+fU6xo9a4RHDE5fpIsUpUsq7IzIdE3Y0lonus2wuu7y8jpRhBOm6cFoWlI0tfKcFKs4BmekrveWLRkfdpzldc5E0NZAlqkBHixHhs8jq+4i2XPYtR7h+tTOddXS+7DRgYcbJIcqUk3dYKO6Zdmh1BDvdKnU5nQXVgCFxjHvWH2g42UP2pCQ4YWEy41IMgUhUxo3fZOhO7DidhWQOVrkaMKENWRpWfm64izC+huecvsOrKZh2xCbQgeZKkK63IKsPWgAfUjHCr9WPQplXOINJAYOCiIhREEgQHzbyO3tUtZJTlfJh9MLpKL0P7igaaJ0zXLxsFXLlMLIh2evFnmyatURb5qqKclrIMsrZoUcNLkGU2Pu43xOooTVQBEYWA9xOFN5E0H+GeA1mxBm1fggvcNpoLL3x4qvmbQUBHYV+8AaebbJ467B2NKbELAy7NxgCfEe8uFEvK5rSKgjTNpGhq5GflQLTV2XI30z39gWGb09p54xnzepy3ewR2qLrLFwg7m5HJHzdzQpWFH4LoP1ec1Ylf7y1HavBD7sk32Y0w/LqrFdMyfB09jE5fvE9l3Aqk6rHBv3BiZ2VQ7OqsldfEVjOqBITPsluP7hoSZ5k5x2FGjaJEc8PAdGk3yYiXPEvpL2+ysHVtmkSnP/uU4tVvH1Q7RqbpxpPOBROkirQvs4f8Fe6zCt+rt+1yEoUqHJuO2DuCfVLdwVEDkGskwGz+MWItHxkHinKd12VKZah0dOaChhJxQUCM1h2JAbLXeP7glPL+smRJLe50NwZc3TkdPT296G+kG2KzzJl235sBCyCHmsgQwLRVF/28e1CTUMRdGQpnAitivufBcMxTDb2z6ujci0LDCtJSSnUM14TbTxkysr6f8BdcqIAwAgX4cAAAAASUVORK5CYII="/>
          <p:cNvSpPr>
            <a:spLocks noChangeAspect="1" noChangeArrowheads="1"/>
          </p:cNvSpPr>
          <p:nvPr/>
        </p:nvSpPr>
        <p:spPr bwMode="auto">
          <a:xfrm>
            <a:off x="155575" y="-1241425"/>
            <a:ext cx="2857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708920"/>
            <a:ext cx="2857500" cy="260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Conteúdo</a:t>
            </a:r>
            <a:endParaRPr lang="pt-B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525963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Introdução ao gerenciamento de sistemas operacionais e dispositivos de rede</a:t>
            </a:r>
          </a:p>
          <a:p>
            <a:r>
              <a:rPr lang="pt-BR" dirty="0">
                <a:solidFill>
                  <a:schemeClr val="bg1"/>
                </a:solidFill>
              </a:rPr>
              <a:t>Conceitos de segurança da informação</a:t>
            </a:r>
          </a:p>
          <a:p>
            <a:r>
              <a:rPr lang="pt-BR" dirty="0">
                <a:solidFill>
                  <a:schemeClr val="bg1"/>
                </a:solidFill>
              </a:rPr>
              <a:t>Ameaças, vulnerabilidades e ataques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212976"/>
            <a:ext cx="4104456" cy="3420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Conteúdo</a:t>
            </a:r>
            <a:endParaRPr lang="pt-B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525963"/>
          </a:xfrm>
        </p:spPr>
        <p:txBody>
          <a:bodyPr>
            <a:no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Política de segurança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Autenticação, criptografia e assinatura digital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Ferramentas de segurança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Firewall</a:t>
            </a:r>
            <a:r>
              <a:rPr lang="pt-BR" dirty="0" smtClean="0">
                <a:solidFill>
                  <a:schemeClr val="bg1"/>
                </a:solidFill>
              </a:rPr>
              <a:t>;</a:t>
            </a:r>
            <a:endParaRPr lang="pt-BR" dirty="0" smtClean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428999"/>
            <a:ext cx="5184576" cy="284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Conteúdo</a:t>
            </a:r>
            <a:endParaRPr lang="pt-B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525963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VPN - Virtual Private Network;</a:t>
            </a:r>
          </a:p>
          <a:p>
            <a:r>
              <a:rPr lang="pt-BR" dirty="0">
                <a:solidFill>
                  <a:schemeClr val="bg1"/>
                </a:solidFill>
              </a:rPr>
              <a:t>Antivírus</a:t>
            </a:r>
            <a:r>
              <a:rPr lang="pt-BR" dirty="0" smtClean="0">
                <a:solidFill>
                  <a:schemeClr val="bg1"/>
                </a:solidFill>
              </a:rPr>
              <a:t>;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99" y="3140968"/>
            <a:ext cx="7006796" cy="23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Conteúdo</a:t>
            </a:r>
            <a:endParaRPr lang="pt-B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B329-3741-4D57-B8DC-BFB204C9E54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Espaço Reservado para Conteúdo 3" descr="22358475417192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-24"/>
            <a:ext cx="1285852" cy="964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525963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IDS – Intrusion </a:t>
            </a:r>
            <a:r>
              <a:rPr lang="pt-BR" dirty="0" err="1">
                <a:solidFill>
                  <a:schemeClr val="bg1"/>
                </a:solidFill>
              </a:rPr>
              <a:t>Detection</a:t>
            </a:r>
            <a:r>
              <a:rPr lang="pt-BR" dirty="0">
                <a:solidFill>
                  <a:schemeClr val="bg1"/>
                </a:solidFill>
              </a:rPr>
              <a:t> System;</a:t>
            </a:r>
          </a:p>
          <a:p>
            <a:r>
              <a:rPr lang="pt-BR" dirty="0">
                <a:solidFill>
                  <a:schemeClr val="bg1"/>
                </a:solidFill>
              </a:rPr>
              <a:t>IPS – Intrusion </a:t>
            </a:r>
            <a:r>
              <a:rPr lang="pt-BR" dirty="0" err="1">
                <a:solidFill>
                  <a:schemeClr val="bg1"/>
                </a:solidFill>
              </a:rPr>
              <a:t>Prevention</a:t>
            </a:r>
            <a:r>
              <a:rPr lang="pt-BR" dirty="0">
                <a:solidFill>
                  <a:schemeClr val="bg1"/>
                </a:solidFill>
              </a:rPr>
              <a:t> System;</a:t>
            </a:r>
          </a:p>
          <a:p>
            <a:r>
              <a:rPr lang="pt-BR" dirty="0">
                <a:solidFill>
                  <a:schemeClr val="bg1"/>
                </a:solidFill>
              </a:rPr>
              <a:t>Filtros de conteúdo.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90" y="2852936"/>
            <a:ext cx="5419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101</Words>
  <Application>Microsoft Office PowerPoint</Application>
  <PresentationFormat>Apresentação na tela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Gerência e Segurança de Redes </vt:lpstr>
      <vt:lpstr>Conteúdo</vt:lpstr>
      <vt:lpstr>Conteúdo</vt:lpstr>
      <vt:lpstr>Conteúdo</vt:lpstr>
      <vt:lpstr>Conteúdo</vt:lpstr>
      <vt:lpstr>Conteúdo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Abrangência de Redes de Computadores</dc:title>
  <dc:creator>marciano1</dc:creator>
  <cp:lastModifiedBy>Positivo</cp:lastModifiedBy>
  <cp:revision>25</cp:revision>
  <dcterms:created xsi:type="dcterms:W3CDTF">2015-02-25T15:02:29Z</dcterms:created>
  <dcterms:modified xsi:type="dcterms:W3CDTF">2016-02-22T12:51:35Z</dcterms:modified>
</cp:coreProperties>
</file>