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6" r:id="rId2"/>
    <p:sldId id="326" r:id="rId3"/>
    <p:sldId id="337" r:id="rId4"/>
    <p:sldId id="338" r:id="rId5"/>
    <p:sldId id="339" r:id="rId6"/>
    <p:sldId id="340" r:id="rId7"/>
    <p:sldId id="342" r:id="rId8"/>
    <p:sldId id="343" r:id="rId9"/>
    <p:sldId id="344" r:id="rId10"/>
    <p:sldId id="345" r:id="rId11"/>
    <p:sldId id="341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C5318-2204-4ED2-99B9-B4C370E3DD26}" type="datetimeFigureOut">
              <a:rPr lang="pt-BR" smtClean="0"/>
              <a:pPr/>
              <a:t>08/05/2017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5E57B-EBE4-4C44-8E4D-CC261B002A4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46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08/05/2017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08/05/2017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08/05/2017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08/05/2017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08/05/2017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08/05/2017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08/05/2017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08/05/2017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08/05/2017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08/05/2017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08/05/2017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A2BC0-9B18-49B9-87E0-1752DF9C7939}" type="datetimeFigureOut">
              <a:rPr lang="pt-BR" smtClean="0"/>
              <a:pPr/>
              <a:t>08/05/2017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ndows.microsoft.com/pt-br/windows/what-is-firewall#1TC=windows-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3071810"/>
            <a:ext cx="8229600" cy="1071562"/>
          </a:xfrm>
        </p:spPr>
        <p:txBody>
          <a:bodyPr>
            <a:noAutofit/>
          </a:bodyPr>
          <a:lstStyle/>
          <a:p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Firewall / Controlador de Domínio</a:t>
            </a:r>
            <a:endParaRPr lang="pt-BR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57158" y="6072206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Ederson da Costa</a:t>
            </a:r>
            <a:endParaRPr lang="pt-B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324078" y="1124744"/>
            <a:ext cx="83582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Nós vamos usar o Active Directory do Microsoft Windows Server 2003, e utilizaremos algumas ferramentas como bloqueio de papel de parede, bloqueio de acesso ao painel de controle.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971600" y="571480"/>
            <a:ext cx="74168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Fonte:</a:t>
            </a:r>
          </a:p>
          <a:p>
            <a:pPr algn="just"/>
            <a:endParaRPr lang="pt-BR" sz="4000" dirty="0" smtClean="0">
              <a:solidFill>
                <a:schemeClr val="bg1"/>
              </a:solidFill>
            </a:endParaRPr>
          </a:p>
          <a:p>
            <a:pPr algn="just"/>
            <a:r>
              <a:rPr lang="pt-BR" sz="4000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pt-BR" sz="4000" dirty="0" smtClean="0">
                <a:solidFill>
                  <a:schemeClr val="bg1"/>
                </a:solidFill>
                <a:hlinkClick r:id="rId4"/>
              </a:rPr>
              <a:t>windows.microsoft.com/pt-br/windows/what-is-firewall#1TC=windows-7</a:t>
            </a:r>
            <a:endParaRPr lang="pt-BR" sz="4000" dirty="0" smtClean="0">
              <a:solidFill>
                <a:schemeClr val="bg1"/>
              </a:solidFill>
            </a:endParaRPr>
          </a:p>
          <a:p>
            <a:pPr algn="just"/>
            <a:endParaRPr lang="pt-BR" sz="4000" dirty="0">
              <a:solidFill>
                <a:schemeClr val="bg1"/>
              </a:solidFill>
            </a:endParaRPr>
          </a:p>
          <a:p>
            <a:pPr algn="just"/>
            <a:r>
              <a:rPr lang="pt-BR" sz="4000" dirty="0">
                <a:solidFill>
                  <a:schemeClr val="bg1"/>
                </a:solidFill>
              </a:rPr>
              <a:t>http://www.altatech.com.br/pages/Controlador-de-Dominio-Microsoft-Active-Directory.html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338" y="0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3338" y="15875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AutoShape 4" descr="Expandir"/>
          <p:cNvSpPr>
            <a:spLocks noChangeAspect="1" noChangeArrowheads="1"/>
          </p:cNvSpPr>
          <p:nvPr/>
        </p:nvSpPr>
        <p:spPr bwMode="auto">
          <a:xfrm>
            <a:off x="762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5" descr="Recolher"/>
          <p:cNvSpPr>
            <a:spLocks noChangeAspect="1" noChangeArrowheads="1"/>
          </p:cNvSpPr>
          <p:nvPr/>
        </p:nvSpPr>
        <p:spPr bwMode="auto">
          <a:xfrm>
            <a:off x="2286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3338" y="0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-153378"/>
            <a:ext cx="12885" cy="3385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3327" tIns="-26979" rIns="-20631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1" i="0" u="none" strike="noStrike" cap="none" normalizeH="0" baseline="0" dirty="0" smtClean="0">
              <a:ln>
                <a:noFill/>
              </a:ln>
              <a:solidFill>
                <a:srgbClr val="505050"/>
              </a:solidFill>
              <a:effectLst/>
              <a:latin typeface="WOL_SB"/>
              <a:cs typeface="Arial" pitchFamily="34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3338" y="15875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AutoShape 11" descr="Expandir"/>
          <p:cNvSpPr>
            <a:spLocks noChangeAspect="1" noChangeArrowheads="1"/>
          </p:cNvSpPr>
          <p:nvPr/>
        </p:nvSpPr>
        <p:spPr bwMode="auto">
          <a:xfrm>
            <a:off x="762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AutoShape 12" descr="Recolher"/>
          <p:cNvSpPr>
            <a:spLocks noChangeAspect="1" noChangeArrowheads="1"/>
          </p:cNvSpPr>
          <p:nvPr/>
        </p:nvSpPr>
        <p:spPr bwMode="auto">
          <a:xfrm>
            <a:off x="2286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7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779927" y="2780928"/>
            <a:ext cx="83582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um firewall? </a:t>
            </a:r>
            <a:endParaRPr lang="pt-BR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324078" y="1124744"/>
            <a:ext cx="83582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solidFill>
                  <a:schemeClr val="bg1"/>
                </a:solidFill>
              </a:rPr>
              <a:t>Firewall é um software ou um hardware que verifica informações provenientes da Internet ou de uma rede, e as bloqueia ou permite que elas cheguem ao seu computador, dependendo das configurações do firewall.</a:t>
            </a:r>
          </a:p>
        </p:txBody>
      </p:sp>
    </p:spTree>
    <p:extLst>
      <p:ext uri="{BB962C8B-B14F-4D97-AF65-F5344CB8AC3E}">
        <p14:creationId xmlns:p14="http://schemas.microsoft.com/office/powerpoint/2010/main" val="2876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324078" y="587860"/>
            <a:ext cx="83582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solidFill>
                  <a:schemeClr val="bg1"/>
                </a:solidFill>
              </a:rPr>
              <a:t>Um firewall pode ajudar a impedir que hackers ou softwares mal-intencionados (como </a:t>
            </a:r>
            <a:r>
              <a:rPr lang="pt-BR" sz="4000" dirty="0" err="1">
                <a:solidFill>
                  <a:schemeClr val="bg1"/>
                </a:solidFill>
              </a:rPr>
              <a:t>worms</a:t>
            </a:r>
            <a:r>
              <a:rPr lang="pt-BR" sz="4000" dirty="0">
                <a:solidFill>
                  <a:schemeClr val="bg1"/>
                </a:solidFill>
              </a:rPr>
              <a:t>) obtenham acesso ao seu computador através de uma rede ou da Internet. Um firewall também pode ajudar a impedir o computador de enviar software mal-intencionado para outros computadores.</a:t>
            </a:r>
          </a:p>
        </p:txBody>
      </p:sp>
    </p:spTree>
    <p:extLst>
      <p:ext uri="{BB962C8B-B14F-4D97-AF65-F5344CB8AC3E}">
        <p14:creationId xmlns:p14="http://schemas.microsoft.com/office/powerpoint/2010/main" val="32790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69312"/>
            <a:ext cx="5040560" cy="529031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971600" y="116632"/>
            <a:ext cx="741682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ilustração a seguir mostra como um firewall funciona.</a:t>
            </a:r>
          </a:p>
        </p:txBody>
      </p:sp>
    </p:spTree>
    <p:extLst>
      <p:ext uri="{BB962C8B-B14F-4D97-AF65-F5344CB8AC3E}">
        <p14:creationId xmlns:p14="http://schemas.microsoft.com/office/powerpoint/2010/main" val="36555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971600" y="571480"/>
            <a:ext cx="741682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solidFill>
                  <a:schemeClr val="bg1"/>
                </a:solidFill>
              </a:rPr>
              <a:t>Assim como uma </a:t>
            </a:r>
            <a:r>
              <a:rPr lang="pt-BR" sz="4000" dirty="0" smtClean="0">
                <a:solidFill>
                  <a:schemeClr val="bg1"/>
                </a:solidFill>
              </a:rPr>
              <a:t>parede de </a:t>
            </a:r>
            <a:r>
              <a:rPr lang="pt-BR" sz="4000" dirty="0">
                <a:solidFill>
                  <a:schemeClr val="bg1"/>
                </a:solidFill>
              </a:rPr>
              <a:t>tijolos cria uma barreira física, um firewall cria uma barreira entre a Internet e o </a:t>
            </a:r>
            <a:r>
              <a:rPr lang="pt-BR" sz="4000" dirty="0" smtClean="0">
                <a:solidFill>
                  <a:schemeClr val="bg1"/>
                </a:solidFill>
              </a:rPr>
              <a:t>computador.</a:t>
            </a:r>
          </a:p>
          <a:p>
            <a:pPr algn="just"/>
            <a:r>
              <a:rPr lang="pt-BR" sz="4000" dirty="0">
                <a:solidFill>
                  <a:schemeClr val="bg1"/>
                </a:solidFill>
              </a:rPr>
              <a:t>Um firewall não é a mesma coisa que um antivírus. Para ajudar a proteger o seu computador, você precisará tanto de um firewall quanto de um antivírus e um </a:t>
            </a:r>
            <a:r>
              <a:rPr lang="pt-BR" sz="4000" dirty="0" err="1">
                <a:solidFill>
                  <a:schemeClr val="bg1"/>
                </a:solidFill>
              </a:rPr>
              <a:t>antimalware</a:t>
            </a:r>
            <a:r>
              <a:rPr lang="pt-BR" sz="4000" dirty="0">
                <a:solidFill>
                  <a:schemeClr val="bg1"/>
                </a:solidFill>
              </a:rPr>
              <a:t>. </a:t>
            </a:r>
          </a:p>
          <a:p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338" y="0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3338" y="15875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AutoShape 4" descr="Expandir"/>
          <p:cNvSpPr>
            <a:spLocks noChangeAspect="1" noChangeArrowheads="1"/>
          </p:cNvSpPr>
          <p:nvPr/>
        </p:nvSpPr>
        <p:spPr bwMode="auto">
          <a:xfrm>
            <a:off x="762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5" descr="Recolher"/>
          <p:cNvSpPr>
            <a:spLocks noChangeAspect="1" noChangeArrowheads="1"/>
          </p:cNvSpPr>
          <p:nvPr/>
        </p:nvSpPr>
        <p:spPr bwMode="auto">
          <a:xfrm>
            <a:off x="2286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3338" y="0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-153378"/>
            <a:ext cx="12885" cy="3385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3327" tIns="-26979" rIns="-20631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1" i="0" u="none" strike="noStrike" cap="none" normalizeH="0" baseline="0" dirty="0" smtClean="0">
              <a:ln>
                <a:noFill/>
              </a:ln>
              <a:solidFill>
                <a:srgbClr val="505050"/>
              </a:solidFill>
              <a:effectLst/>
              <a:latin typeface="WOL_SB"/>
              <a:cs typeface="Arial" pitchFamily="34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3338" y="15875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AutoShape 11" descr="Expandir"/>
          <p:cNvSpPr>
            <a:spLocks noChangeAspect="1" noChangeArrowheads="1"/>
          </p:cNvSpPr>
          <p:nvPr/>
        </p:nvSpPr>
        <p:spPr bwMode="auto">
          <a:xfrm>
            <a:off x="762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AutoShape 12" descr="Recolher"/>
          <p:cNvSpPr>
            <a:spLocks noChangeAspect="1" noChangeArrowheads="1"/>
          </p:cNvSpPr>
          <p:nvPr/>
        </p:nvSpPr>
        <p:spPr bwMode="auto">
          <a:xfrm>
            <a:off x="2286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21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338" y="0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3338" y="15875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AutoShape 4" descr="Expandir"/>
          <p:cNvSpPr>
            <a:spLocks noChangeAspect="1" noChangeArrowheads="1"/>
          </p:cNvSpPr>
          <p:nvPr/>
        </p:nvSpPr>
        <p:spPr bwMode="auto">
          <a:xfrm>
            <a:off x="762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5" descr="Recolher"/>
          <p:cNvSpPr>
            <a:spLocks noChangeAspect="1" noChangeArrowheads="1"/>
          </p:cNvSpPr>
          <p:nvPr/>
        </p:nvSpPr>
        <p:spPr bwMode="auto">
          <a:xfrm>
            <a:off x="2286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3338" y="0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-153378"/>
            <a:ext cx="12885" cy="3385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3327" tIns="-26979" rIns="-20631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1" i="0" u="none" strike="noStrike" cap="none" normalizeH="0" baseline="0" dirty="0" smtClean="0">
              <a:ln>
                <a:noFill/>
              </a:ln>
              <a:solidFill>
                <a:srgbClr val="505050"/>
              </a:solidFill>
              <a:effectLst/>
              <a:latin typeface="WOL_SB"/>
              <a:cs typeface="Arial" pitchFamily="34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3338" y="15875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AutoShape 11" descr="Expandir"/>
          <p:cNvSpPr>
            <a:spLocks noChangeAspect="1" noChangeArrowheads="1"/>
          </p:cNvSpPr>
          <p:nvPr/>
        </p:nvSpPr>
        <p:spPr bwMode="auto">
          <a:xfrm>
            <a:off x="762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AutoShape 12" descr="Recolher"/>
          <p:cNvSpPr>
            <a:spLocks noChangeAspect="1" noChangeArrowheads="1"/>
          </p:cNvSpPr>
          <p:nvPr/>
        </p:nvSpPr>
        <p:spPr bwMode="auto">
          <a:xfrm>
            <a:off x="2286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779927" y="2780928"/>
            <a:ext cx="83582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endParaRPr lang="pt-BR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146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324078" y="1124744"/>
            <a:ext cx="835824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solidFill>
                  <a:schemeClr val="bg1"/>
                </a:solidFill>
              </a:rPr>
              <a:t>O AD DS (Serviços de Domínio do Active Directory) armazena dados do diretório e gerencia a comunicação entre usuários e domínios, incluindo os processos de </a:t>
            </a:r>
            <a:r>
              <a:rPr lang="pt-BR" sz="4000" dirty="0" err="1">
                <a:solidFill>
                  <a:schemeClr val="bg1"/>
                </a:solidFill>
              </a:rPr>
              <a:t>logon</a:t>
            </a:r>
            <a:r>
              <a:rPr lang="pt-BR" sz="4000" dirty="0">
                <a:solidFill>
                  <a:schemeClr val="bg1"/>
                </a:solidFill>
              </a:rPr>
              <a:t> do usuário, </a:t>
            </a:r>
            <a:r>
              <a:rPr lang="pt-BR" sz="4000" dirty="0" smtClean="0">
                <a:solidFill>
                  <a:schemeClr val="bg1"/>
                </a:solidFill>
              </a:rPr>
              <a:t>um </a:t>
            </a:r>
            <a:r>
              <a:rPr lang="pt-BR" sz="4000" dirty="0">
                <a:solidFill>
                  <a:schemeClr val="bg1"/>
                </a:solidFill>
              </a:rPr>
              <a:t>controlador de domínio Active Directory é um servidor executando o AD DS.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6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324078" y="1124744"/>
            <a:ext cx="83582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solidFill>
                  <a:schemeClr val="bg1"/>
                </a:solidFill>
              </a:rPr>
              <a:t>O AD DS fornece um banco de dados distribuído que armazena e gerencia informações sobre recursos da rede e dados específicos de aplicativos habilitados por diretório. Os administradores podem usar AD DS para organizar elementos de uma rede, como usuários, computadores e outros </a:t>
            </a:r>
            <a:r>
              <a:rPr lang="pt-BR" sz="4000" dirty="0" smtClean="0">
                <a:solidFill>
                  <a:schemeClr val="bg1"/>
                </a:solidFill>
              </a:rPr>
              <a:t>dispositivos.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253</Words>
  <Application>Microsoft Office PowerPoint</Application>
  <PresentationFormat>Apresentação na tela (4:3)</PresentationFormat>
  <Paragraphs>17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Firewall / Controlador de Domínio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Abrangência de Redes de Computadores</dc:title>
  <dc:creator>marciano1</dc:creator>
  <cp:lastModifiedBy>Ederson</cp:lastModifiedBy>
  <cp:revision>86</cp:revision>
  <dcterms:created xsi:type="dcterms:W3CDTF">2015-02-25T15:02:29Z</dcterms:created>
  <dcterms:modified xsi:type="dcterms:W3CDTF">2017-05-09T02:41:59Z</dcterms:modified>
</cp:coreProperties>
</file>