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01/04/2019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71472" y="1000108"/>
            <a:ext cx="8001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Segurança da Informação é necessária?</a:t>
            </a:r>
            <a:endParaRPr lang="pt-BR" sz="8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45058" name="Picture 2" descr="http://og.infg.com.br/in/17689973-2df-7b0/FT1086A/420/2015-855419058-pt.jpg_2015100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642918"/>
            <a:ext cx="7729545" cy="4644363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28728" y="5429264"/>
            <a:ext cx="7302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Site do PT Invadido – 06/10/2015 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000232" y="5643578"/>
            <a:ext cx="416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Site Serra Invadido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55298" name="Picture 2" descr="http://info.abril.com.br/aberto/infonews/fotos/jose-serra-ataque-2010103120232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00042"/>
            <a:ext cx="7286676" cy="5027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000232" y="5643578"/>
            <a:ext cx="3831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Site SBT Invadido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56322" name="Picture 2" descr="https://daeveman.files.wordpress.com/2007/09/sb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00042"/>
            <a:ext cx="4929222" cy="5148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000232" y="5643578"/>
            <a:ext cx="386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Site FAB Invadido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57346" name="Picture 2" descr="http://www.estadao.com.br/fotos/FA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714356"/>
            <a:ext cx="7179483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000108"/>
            <a:ext cx="8042353" cy="495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785794"/>
            <a:ext cx="7429520" cy="460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214414" y="5643578"/>
            <a:ext cx="7203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https://cybermap.kaspersky.com/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28596" y="357166"/>
            <a:ext cx="77867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Fato: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 Segundo dados divulgados pelo FBI (Federal Beareau of Investigation – Beareau Federal de Investigação – Policia Federal Americana), em quase 90% dos casos de invasão bem sucedidas a servidores corporativos os </a:t>
            </a:r>
            <a:r>
              <a:rPr lang="pt-BR" sz="4000" b="1" dirty="0" smtClean="0">
                <a:solidFill>
                  <a:schemeClr val="bg1"/>
                </a:solidFill>
              </a:rPr>
              <a:t>usuários de rede (usuários autorizados) tiveram algum nível de parcela </a:t>
            </a:r>
            <a:r>
              <a:rPr lang="pt-BR" sz="4000" dirty="0" smtClean="0">
                <a:solidFill>
                  <a:schemeClr val="bg1"/>
                </a:solidFill>
              </a:rPr>
              <a:t>de culpa: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71472" y="2214554"/>
            <a:ext cx="778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as culpas?????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00034" y="928670"/>
            <a:ext cx="7786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Senhas mal escolhidas;</a:t>
            </a:r>
          </a:p>
          <a:p>
            <a:pPr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Empregados descontentes (salário, posição, etc.);</a:t>
            </a:r>
          </a:p>
          <a:p>
            <a:pPr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Espionagem industrial;</a:t>
            </a:r>
          </a:p>
          <a:p>
            <a:pPr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Pirataria;</a:t>
            </a:r>
          </a:p>
          <a:p>
            <a:pPr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E-mails infectados (vírus, spywares, trojans,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Segurança da Informação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42910" y="610136"/>
            <a:ext cx="77867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nossas armas???</a:t>
            </a:r>
          </a:p>
          <a:p>
            <a:endParaRPr 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Administradores de Redes......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00034" y="928670"/>
            <a:ext cx="7786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</a:rPr>
              <a:t>Armas do Administrador de Redes: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 Conhecimento ;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 Comprometimento;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-Norma </a:t>
            </a:r>
            <a:r>
              <a:rPr lang="pt-BR" sz="4000" dirty="0" smtClean="0">
                <a:solidFill>
                  <a:schemeClr val="bg1"/>
                </a:solidFill>
              </a:rPr>
              <a:t>ABNT NBR ISO/IEC 17799:2005 (em fase final ISO/IEC 17799:2007);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 </a:t>
            </a:r>
            <a:r>
              <a:rPr lang="pt-BR" sz="4000" dirty="0" err="1" smtClean="0">
                <a:solidFill>
                  <a:schemeClr val="bg1"/>
                </a:solidFill>
              </a:rPr>
              <a:t>Infra-estrutura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e equipamentos;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-Rígidas políticas </a:t>
            </a:r>
            <a:r>
              <a:rPr lang="pt-BR" sz="4000" dirty="0" smtClean="0">
                <a:solidFill>
                  <a:schemeClr val="bg1"/>
                </a:solidFill>
              </a:rPr>
              <a:t>de </a:t>
            </a:r>
            <a:r>
              <a:rPr lang="pt-BR" sz="4000" dirty="0" smtClean="0">
                <a:solidFill>
                  <a:schemeClr val="bg1"/>
                </a:solidFill>
              </a:rPr>
              <a:t>segurança e políticas de uso.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500034" y="928670"/>
            <a:ext cx="7786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Fases da Política de Segurança:</a:t>
            </a:r>
          </a:p>
          <a:p>
            <a:endParaRPr lang="pt-BR" sz="4000" b="1" dirty="0" smtClean="0">
              <a:solidFill>
                <a:schemeClr val="bg1"/>
              </a:solidFill>
            </a:endParaRPr>
          </a:p>
          <a:p>
            <a:r>
              <a:rPr lang="pt-BR" sz="4000" dirty="0" smtClean="0">
                <a:solidFill>
                  <a:schemeClr val="bg1"/>
                </a:solidFill>
              </a:rPr>
              <a:t>- Projeto*;</a:t>
            </a:r>
          </a:p>
          <a:p>
            <a:r>
              <a:rPr lang="pt-BR" sz="4000" dirty="0" smtClean="0">
                <a:solidFill>
                  <a:schemeClr val="bg1"/>
                </a:solidFill>
              </a:rPr>
              <a:t>- Implementação*;</a:t>
            </a:r>
          </a:p>
          <a:p>
            <a:pPr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</a:rPr>
              <a:t>Implantação*.</a:t>
            </a:r>
          </a:p>
          <a:p>
            <a:pPr>
              <a:buFontTx/>
              <a:buChar char="-"/>
            </a:pPr>
            <a:endParaRPr lang="pt-BR" sz="40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pt-BR" sz="4000" dirty="0" smtClean="0">
              <a:solidFill>
                <a:schemeClr val="bg1"/>
              </a:solidFill>
            </a:endParaRPr>
          </a:p>
          <a:p>
            <a:r>
              <a:rPr lang="pt-BR" sz="4000" dirty="0" smtClean="0">
                <a:solidFill>
                  <a:schemeClr val="bg1"/>
                </a:solidFill>
              </a:rPr>
              <a:t>* </a:t>
            </a:r>
            <a:r>
              <a:rPr lang="pt-BR" sz="4000" i="1" dirty="0" smtClean="0">
                <a:solidFill>
                  <a:schemeClr val="bg1"/>
                </a:solidFill>
              </a:rPr>
              <a:t>Norma ABNT NBR ISO/IEC 17799:2005</a:t>
            </a:r>
            <a:endParaRPr lang="pt-BR" sz="40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" y="819150"/>
            <a:ext cx="81724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357158" y="214290"/>
            <a:ext cx="84296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Exercícios</a:t>
            </a:r>
          </a:p>
          <a:p>
            <a:endParaRPr lang="pt-BR" sz="3200" b="1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- 1 - o que é segurança da informação?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2 - como é Obtida a segurança da informação?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3 - com o que esta relacionada a segurança da informação?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4 - Segundo pesquisas divulgadas pelo FBI quem tem a maior parcela de culpa em invasões?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5 - Quais os tipos de culpas encontradas, que podem ocasionar invasão?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6 - Quais as armas dos Administradores de Redes?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7 - Quais são as fases da política de segurança?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 é a proteção da informação de vários tipos de ameaças para garantir a continuidade do negócio, minimizar o risco ao negócio, maximizar o retorno sobre os investimentos e as oportunidades de negócio.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extraído da ABNT NBR ISO/IEC 17799 de 2005.</a:t>
            </a:r>
            <a:endParaRPr lang="pt-BR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285728"/>
            <a:ext cx="800105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segurança da informação é obtida a partir da implementação de um conjunto de controles adequados, Incluindo políticas, processos, procedimentos, estruturas organizacionais e funções de software e hardware. Estes controles precisam ser estabelecidos, implementados, monitorados, analisados criticamente e melhorados, onde necessário, para garantir que os objetivos do negócio e</a:t>
            </a:r>
            <a:endParaRPr lang="pt-BR" sz="3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segurança da organização sejam atendidos.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Convém que isto seja feito em conjunto com outros processos de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do negócio.</a:t>
            </a:r>
          </a:p>
          <a:p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extraído da ABNT NBR ISO/IEC 17799 de 2005.</a:t>
            </a:r>
          </a:p>
          <a:p>
            <a:pPr algn="just"/>
            <a:endParaRPr lang="pt-BR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 está relacionada com proteção de um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 de dados, no sentido de preservar o valor que possuem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um indivíduo ou uma organização.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São características básicas da segurança da informação os atributos de confidencialidade, integridade e disponibilidade, </a:t>
            </a:r>
            <a:endParaRPr lang="pt-BR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estando esta segurança restrita somente a sistemas computacionais, informações eletrônicas ou sistemas de armazenamento. O conceito se aplica a todos os aspectos de proteção de informações e dados.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 2010</a:t>
            </a:r>
            <a:endParaRPr lang="pt-BR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Segurança da informação é garantir que as informações (em qualquer formato: mídias eletrônicas, papel e até mesmo em conversações pessoais ou por telefone): estejam protegidas contra o acesso por pessoas não autorizadas (confidencialidade); estejam sempre disponíveis quando necessárias (disponibilidade); e que não tenham sido corrompidas ou</a:t>
            </a:r>
            <a:endParaRPr lang="pt-BR" sz="3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00034" y="428604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adulteradas por atos de pessoas mal intencionadas (confiabilidade).</a:t>
            </a:r>
          </a:p>
          <a:p>
            <a:pPr algn="just"/>
            <a:endParaRPr lang="pt-BR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 Antonio Izquierdo especialista em segurança da informação e em segurança empresarial, sócio proprietário da ALLSecurity.</a:t>
            </a:r>
            <a:endParaRPr lang="pt-BR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571</Words>
  <Application>Microsoft Office PowerPoint</Application>
  <PresentationFormat>Apresentação na tela (4:3)</PresentationFormat>
  <Paragraphs>61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Segurança da Informação</vt:lpstr>
      <vt:lpstr>O que é Segurança da Informação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Usuário do Windows</cp:lastModifiedBy>
  <cp:revision>48</cp:revision>
  <dcterms:created xsi:type="dcterms:W3CDTF">2015-02-25T15:02:29Z</dcterms:created>
  <dcterms:modified xsi:type="dcterms:W3CDTF">2019-04-02T00:52:51Z</dcterms:modified>
</cp:coreProperties>
</file>