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3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8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71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6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86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4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4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1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B2C3-4E09-4D1B-B163-C2419C0459C0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3AC5-7674-43DC-A599-376CE9F9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80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1266"/>
            <a:ext cx="7772400" cy="1137369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Avaliação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424936" cy="547260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Qual o comando utilizado para descobrir um IP de um nome na </a:t>
            </a:r>
            <a:r>
              <a:rPr lang="pt-BR" sz="3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intenet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“DNS”, ex. como descubro o </a:t>
            </a:r>
            <a:r>
              <a:rPr lang="pt-BR" sz="3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pt-BR" sz="3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www.google.com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– explique o comando completo.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Com base no nosso teste de scanner de porta, identifique quais as portas “abertas e quais serviços estão rodando”: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– Qual o método utilizado nos ataques de força bruta.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– O que é o </a:t>
            </a:r>
            <a:r>
              <a:rPr lang="pt-BR" sz="3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defacement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– Qual os </a:t>
            </a:r>
            <a:r>
              <a:rPr lang="pt-BR" sz="3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logins</a:t>
            </a:r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senhas descobertos no teste de invasão?</a:t>
            </a:r>
          </a:p>
          <a:p>
            <a:pPr algn="just"/>
            <a:r>
              <a:rPr lang="pt-BR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– qual foi o método de alteração, serviço e software utilizado</a:t>
            </a:r>
            <a:r>
              <a:rPr lang="pt-BR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just"/>
            <a:r>
              <a:rPr lang="pt-BR" sz="3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7 - Teste  prático:</a:t>
            </a:r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66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Avaliação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</dc:title>
  <dc:creator>Ederson</dc:creator>
  <cp:lastModifiedBy>Ederson</cp:lastModifiedBy>
  <cp:revision>1</cp:revision>
  <dcterms:created xsi:type="dcterms:W3CDTF">2016-04-07T16:08:54Z</dcterms:created>
  <dcterms:modified xsi:type="dcterms:W3CDTF">2016-04-07T16:10:54Z</dcterms:modified>
</cp:coreProperties>
</file>