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7" r:id="rId3"/>
    <p:sldId id="278" r:id="rId4"/>
    <p:sldId id="333" r:id="rId5"/>
    <p:sldId id="334" r:id="rId6"/>
    <p:sldId id="335" r:id="rId7"/>
    <p:sldId id="302" r:id="rId8"/>
    <p:sldId id="303" r:id="rId9"/>
    <p:sldId id="336" r:id="rId10"/>
    <p:sldId id="337" r:id="rId11"/>
    <p:sldId id="338" r:id="rId12"/>
    <p:sldId id="339" r:id="rId13"/>
    <p:sldId id="340" r:id="rId14"/>
    <p:sldId id="341" r:id="rId15"/>
    <p:sldId id="34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 e Portas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as aplicações fazem uso da sua conexão à internet, mas como o computador faz para saber quais os dados que pertencem a cada programa? Simples, pelo número da porta que cada um utiliza. Por exemplo, se você está usando um programa de FTP (File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a conexão à internet é feita pela porta TCP 21, porta padrão.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21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seu computador a um prédio. Ao chegar uma correspondência, é necessário saber a qual apartamento entregá-la. Se no envelope estiver escrito que o destino é o apartamento número 123, onde reside Fulano, basta fazer a entrega. Em seu computador, o conceito é o mesmo.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todo, é possível usar 65536 portas TCP e UDP, começando em 1. Tanto no protocolo TCP como no UDP, é comum o uso das portas de 1 a 1024, já que a aplicação destas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padronizadas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 IANA (Internet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Assigned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Authority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De acordo com essa entidade, eis algumas das portas TCP mais utilizadas: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42910" y="1142984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21 - FTP;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23 - Telnet;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25 - SMTP;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80 - HTTP;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110 - POP3;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143 - IMAP;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::</a:t>
            </a:r>
            <a:r>
              <a:rPr lang="pt-BR" sz="4000" dirty="0" smtClean="0">
                <a:solidFill>
                  <a:schemeClr val="bg1"/>
                </a:solidFill>
              </a:rPr>
              <a:t> 443 - HTTPS.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42910" y="1142984"/>
            <a:ext cx="8215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graças ao conceito de portas que você consegue utilizar vários serviços ao mesmo tempo na internet. No entanto, isso também pode representar um perigo, razão pela qual é importante ter controle sob o tráfego de dados nas portas TCP e UDP.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42910" y="1142984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Fonte: http://www.infowester.com/portastcpudp.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428604"/>
            <a:ext cx="857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FTP? 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Embora se refira tanto ao nome quanto aos programas utilizados, o FTP (File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ainda é utilizado em uma série de serviços de hospedagem e transferências de arquivos.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428604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FTP, muito utilizado em sites de hospedagem e servidores de arquivos. Alguns sites de download dão a opção de realizar o download via HTTP (que é o modo como estamos mais acostumados) e via FTP, que abre uma estrutura de diretórios bastante simplificada onde podemos encontrar o arquivo desejado em um diretório.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428604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Abaixo, selecionamos uma lista dos gerenciadores de FTP mais conhecidos: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FileZilla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FireFTP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SmartFTP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CuteFTP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FTP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1026" name="Picture 2" descr="Site de FTP do Debian Linu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785794"/>
            <a:ext cx="6643734" cy="5643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643306" y="2643182"/>
            <a:ext cx="2357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dirty="0" err="1" smtClean="0">
                <a:solidFill>
                  <a:schemeClr val="bg1"/>
                </a:solidFill>
              </a:rPr>
              <a:t>Ports</a:t>
            </a:r>
            <a:endParaRPr lang="pt-BR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714356"/>
            <a:ext cx="8215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Muita gente já ouviu dizer que instalar um firewall é uma boa maneira de proteger o PC, já que ele controla o uso das portas. Por outro lado, há pessoas que descobrem que é necessário liberar uma determinada porta em seu computador para que um dado programa funcione.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857232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alguém fala dessas portas, está se referindo às portas TCP e UDP, que são meios utilizados por softwares e serviços do sistema operacional para a comunicação em rede e, conseqüentemente, na internet.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457</Words>
  <Application>Microsoft Office PowerPoint</Application>
  <PresentationFormat>Apresentação na tela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FTP e Portas</vt:lpstr>
      <vt:lpstr>FTP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61</cp:revision>
  <dcterms:created xsi:type="dcterms:W3CDTF">2015-02-25T15:02:29Z</dcterms:created>
  <dcterms:modified xsi:type="dcterms:W3CDTF">2017-04-13T01:44:56Z</dcterms:modified>
</cp:coreProperties>
</file>