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6" r:id="rId2"/>
    <p:sldId id="277" r:id="rId3"/>
    <p:sldId id="279" r:id="rId4"/>
    <p:sldId id="302" r:id="rId5"/>
    <p:sldId id="310" r:id="rId6"/>
    <p:sldId id="307" r:id="rId7"/>
    <p:sldId id="303" r:id="rId8"/>
    <p:sldId id="304" r:id="rId9"/>
    <p:sldId id="308" r:id="rId10"/>
    <p:sldId id="306" r:id="rId11"/>
    <p:sldId id="313" r:id="rId12"/>
    <p:sldId id="312" r:id="rId13"/>
    <p:sldId id="305" r:id="rId14"/>
    <p:sldId id="311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C5318-2204-4ED2-99B9-B4C370E3DD26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5E57B-EBE4-4C44-8E4D-CC261B002A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918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5E57B-EBE4-4C44-8E4D-CC261B002A48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56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2BC0-9B18-49B9-87E0-1752DF9C7939}" type="datetimeFigureOut">
              <a:rPr lang="pt-BR" smtClean="0"/>
              <a:pPr/>
              <a:t>12/04/2017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3B60-DF43-48DA-8F35-3CB62A1C5A9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071810"/>
            <a:ext cx="8229600" cy="1071562"/>
          </a:xfrm>
        </p:spPr>
        <p:txBody>
          <a:bodyPr>
            <a:noAutofit/>
          </a:bodyPr>
          <a:lstStyle/>
          <a:p>
            <a:r>
              <a:rPr lang="pt-BR" sz="8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Hacking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7158" y="6072206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Ederson da Costa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5740"/>
            <a:ext cx="8418977" cy="6311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51520" y="93975"/>
            <a:ext cx="82153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pt-B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Faça um Scanner de porta com o </a:t>
            </a:r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Nmap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levantando as informações de portas e serviços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t-B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16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51520" y="93975"/>
            <a:ext cx="82153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pt-B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Utilize o “Brutus” para quebrar a senha do serviço vulnerável, utilizando as “</a:t>
            </a:r>
            <a:r>
              <a:rPr lang="pt-BR" sz="40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</a:t>
            </a:r>
            <a:r>
              <a:rPr lang="pt-BR" sz="4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lists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pt-B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92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500298" y="2928934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LUCK!!!!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51520" y="1064840"/>
            <a:ext cx="84308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Fonte: http://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forum.guiadohacker.com.br/forumdisplay.php?f=592</a:t>
            </a:r>
          </a:p>
          <a:p>
            <a:pPr algn="just"/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www.mundodoshackers.com.br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849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9394" name="Picture 2" descr="http://www.kerodicas.com/wp-content/uploads/2011/11/hackin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000108"/>
            <a:ext cx="7572428" cy="49523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428596" y="3000372"/>
            <a:ext cx="8429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7000" dirty="0" smtClean="0">
                <a:solidFill>
                  <a:schemeClr val="bg1"/>
                </a:solidFill>
              </a:rPr>
              <a:t>O que é preciso?????</a:t>
            </a:r>
            <a:endParaRPr lang="pt-BR" sz="7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357158" y="610136"/>
            <a:ext cx="82153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Objetivo dessa aula não é formar Hackers (Delinquentes), nosso foco é a proteção, porém precisamos pensar como um hacker. </a:t>
            </a:r>
          </a:p>
          <a:p>
            <a:pPr algn="just"/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4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Aprender a atirar não quer dizer que você tem que sair atirando, mas retirar os detalhes para o benefício da proteção</a:t>
            </a:r>
            <a:r>
              <a:rPr lang="pt-BR" sz="4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– </a:t>
            </a:r>
            <a:r>
              <a:rPr lang="pt-BR" sz="40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Hacker qualquer</a:t>
            </a:r>
            <a:r>
              <a:rPr lang="pt-BR" sz="4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t-BR" sz="4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357158" y="610136"/>
            <a:ext cx="846331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err="1">
                <a:solidFill>
                  <a:schemeClr val="bg1"/>
                </a:solidFill>
              </a:rPr>
              <a:t>Defacement</a:t>
            </a:r>
            <a:r>
              <a:rPr lang="pt-BR" sz="4000" dirty="0">
                <a:solidFill>
                  <a:schemeClr val="bg1"/>
                </a:solidFill>
              </a:rPr>
              <a:t> ou, como é conhecido de maneira popular, </a:t>
            </a:r>
            <a:r>
              <a:rPr lang="pt-BR" sz="4000" dirty="0" err="1">
                <a:solidFill>
                  <a:schemeClr val="bg1"/>
                </a:solidFill>
              </a:rPr>
              <a:t>deface</a:t>
            </a:r>
            <a:r>
              <a:rPr lang="pt-BR" sz="4000" dirty="0">
                <a:solidFill>
                  <a:schemeClr val="bg1"/>
                </a:solidFill>
              </a:rPr>
              <a:t>, é uma técnica que consiste na realização de modificações de conteúdo e estética de uma página da web. A palavra de origem inglesa é utilizada na segurança da informação para categorizar ataques realizados por </a:t>
            </a:r>
            <a:r>
              <a:rPr lang="pt-BR" sz="4000" dirty="0" err="1" smtClean="0">
                <a:solidFill>
                  <a:schemeClr val="bg1"/>
                </a:solidFill>
              </a:rPr>
              <a:t>defacers</a:t>
            </a:r>
            <a:r>
              <a:rPr lang="pt-BR" sz="4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pt-BR" sz="4000" dirty="0">
                <a:solidFill>
                  <a:schemeClr val="bg1"/>
                </a:solidFill>
              </a:rPr>
              <a:t>http://canaltech.com.br/o-que-e/o-que-e/O-que-e-defacement-ou-deface/</a:t>
            </a:r>
            <a:r>
              <a:rPr lang="pt-BR" sz="4000" dirty="0"/>
              <a:t/>
            </a:r>
            <a:br>
              <a:rPr lang="pt-BR" sz="4000" dirty="0"/>
            </a:br>
            <a:r>
              <a:rPr lang="pt-BR" sz="4000" dirty="0"/>
              <a:t/>
            </a:r>
            <a:br>
              <a:rPr lang="pt-BR" sz="4000" dirty="0"/>
            </a:br>
            <a:endParaRPr lang="pt-BR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82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357158" y="610136"/>
            <a:ext cx="82153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1º - Escolha do Alvo.</a:t>
            </a:r>
          </a:p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2º - Farejar o Alvo atrás de vulnerabilidades.</a:t>
            </a:r>
          </a:p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º - trabalhar em cima da vulnerabilidade (Força bruta, </a:t>
            </a:r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etc...)</a:t>
            </a:r>
          </a:p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º Utilize as ferramentas adequadas.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9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928630" y="2500306"/>
            <a:ext cx="8215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Mãos a Obra!!!</a:t>
            </a:r>
            <a:endParaRPr lang="pt-BR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395536" y="1844824"/>
            <a:ext cx="85493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H4CK3R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tatic.wixstatic.com/media/3f4dc5_acbfdd615f87475abd045b3fb75d1a0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0648" y="0"/>
            <a:ext cx="923352" cy="5714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51520" y="2204864"/>
            <a:ext cx="8215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Nosso Alvo será o site do professor Ederson </a:t>
            </a:r>
          </a:p>
          <a:p>
            <a:pPr algn="just"/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Site: 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10.1.1.1</a:t>
            </a:r>
            <a:endParaRPr lang="pt-BR" sz="4000" b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70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220</Words>
  <Application>Microsoft Office PowerPoint</Application>
  <PresentationFormat>Apresentação na tela (4:3)</PresentationFormat>
  <Paragraphs>29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Hacking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Abrangência de Redes de Computadores</dc:title>
  <dc:creator>marciano1</dc:creator>
  <cp:lastModifiedBy>Ederson</cp:lastModifiedBy>
  <cp:revision>67</cp:revision>
  <dcterms:created xsi:type="dcterms:W3CDTF">2015-02-25T15:02:29Z</dcterms:created>
  <dcterms:modified xsi:type="dcterms:W3CDTF">2017-04-13T01:37:31Z</dcterms:modified>
</cp:coreProperties>
</file>