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C443-C686-DE45-A16A-AA33FFD0628D}" type="datetimeFigureOut">
              <a:rPr lang="en-US" smtClean="0"/>
              <a:t>12/19/12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9E45-3A2D-2440-B737-2D74B1DC79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1484" y="423332"/>
            <a:ext cx="2232685" cy="18932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1484" y="465667"/>
            <a:ext cx="223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/>
                <a:cs typeface="Verdana"/>
              </a:rPr>
              <a:t>System</a:t>
            </a:r>
            <a:endParaRPr lang="en-US" b="1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4636" y="1063485"/>
            <a:ext cx="1520126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9640" y="1172442"/>
            <a:ext cx="1520126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4643" y="1281399"/>
            <a:ext cx="1520126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Verdana"/>
                <a:cs typeface="Verdana"/>
              </a:rPr>
              <a:t>Forces</a:t>
            </a:r>
            <a:endParaRPr lang="en-US" b="1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61484" y="3310834"/>
            <a:ext cx="2232685" cy="18932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1484" y="3353169"/>
            <a:ext cx="223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/>
                <a:cs typeface="Verdana"/>
              </a:rPr>
              <a:t>Context</a:t>
            </a:r>
            <a:endParaRPr lang="en-US" b="1" dirty="0">
              <a:latin typeface="Verdana"/>
              <a:cs typeface="Verdan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2125" y="3950986"/>
            <a:ext cx="1733903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87128" y="4059943"/>
            <a:ext cx="1733903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2131" y="4168900"/>
            <a:ext cx="1733903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Verdana"/>
                <a:cs typeface="Verdana"/>
              </a:rPr>
              <a:t>ForceImpls</a:t>
            </a:r>
            <a:endParaRPr lang="en-US" b="1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1484" y="5860406"/>
            <a:ext cx="2232685" cy="667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1484" y="5989617"/>
            <a:ext cx="223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/>
                <a:cs typeface="Verdana"/>
              </a:rPr>
              <a:t>Integrator</a:t>
            </a:r>
            <a:endParaRPr lang="en-US" b="1" dirty="0">
              <a:latin typeface="Verdana"/>
              <a:cs typeface="Verdan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4848" y="3310834"/>
            <a:ext cx="2232685" cy="18932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4848" y="3353169"/>
            <a:ext cx="223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/>
                <a:cs typeface="Verdana"/>
              </a:rPr>
              <a:t>Context</a:t>
            </a:r>
            <a:endParaRPr lang="en-US" b="1" dirty="0">
              <a:latin typeface="Verdana"/>
              <a:cs typeface="Verdan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25489" y="3950986"/>
            <a:ext cx="1733903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20492" y="4059943"/>
            <a:ext cx="1733903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15496" y="4168900"/>
            <a:ext cx="1733903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Verdana"/>
                <a:cs typeface="Verdana"/>
              </a:rPr>
              <a:t>ForceImpls</a:t>
            </a:r>
            <a:endParaRPr lang="en-US" b="1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94848" y="5860406"/>
            <a:ext cx="2232685" cy="667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94848" y="5989617"/>
            <a:ext cx="223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/>
                <a:cs typeface="Verdana"/>
              </a:rPr>
              <a:t>Integrator</a:t>
            </a:r>
            <a:endParaRPr lang="en-US" b="1" dirty="0">
              <a:latin typeface="Verdana"/>
              <a:cs typeface="Verdan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5000" y="3310834"/>
            <a:ext cx="2232685" cy="18932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000" y="3353169"/>
            <a:ext cx="223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/>
                <a:cs typeface="Verdana"/>
              </a:rPr>
              <a:t>Context</a:t>
            </a:r>
            <a:endParaRPr lang="en-US" b="1" dirty="0">
              <a:latin typeface="Verdana"/>
              <a:cs typeface="Verdan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5641" y="3950986"/>
            <a:ext cx="1733903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0644" y="4059943"/>
            <a:ext cx="1733903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647" y="4168900"/>
            <a:ext cx="1733903" cy="898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Verdana"/>
                <a:cs typeface="Verdana"/>
              </a:rPr>
              <a:t>ForceImpls</a:t>
            </a:r>
            <a:endParaRPr lang="en-US" b="1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5000" y="5860406"/>
            <a:ext cx="2232685" cy="667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Verdana"/>
              <a:cs typeface="Verdan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5000" y="5989617"/>
            <a:ext cx="223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/>
                <a:cs typeface="Verdana"/>
              </a:rPr>
              <a:t>Integrator</a:t>
            </a:r>
            <a:endParaRPr lang="en-US" b="1" dirty="0">
              <a:latin typeface="Verdana"/>
              <a:cs typeface="Verdana"/>
            </a:endParaRPr>
          </a:p>
        </p:txBody>
      </p:sp>
      <p:cxnSp>
        <p:nvCxnSpPr>
          <p:cNvPr id="38" name="Straight Arrow Connector 37"/>
          <p:cNvCxnSpPr>
            <a:stCxn id="4" idx="2"/>
            <a:endCxn id="10" idx="0"/>
          </p:cNvCxnSpPr>
          <p:nvPr/>
        </p:nvCxnSpPr>
        <p:spPr>
          <a:xfrm rot="5400000">
            <a:off x="4080688" y="2813694"/>
            <a:ext cx="9942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0"/>
            <a:endCxn id="10" idx="2"/>
          </p:cNvCxnSpPr>
          <p:nvPr/>
        </p:nvCxnSpPr>
        <p:spPr>
          <a:xfrm rot="5400000" flipH="1" flipV="1">
            <a:off x="4249653" y="5532232"/>
            <a:ext cx="65634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 rot="5400000">
            <a:off x="2667446" y="1400452"/>
            <a:ext cx="994279" cy="28264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23" idx="0"/>
          </p:cNvCxnSpPr>
          <p:nvPr/>
        </p:nvCxnSpPr>
        <p:spPr>
          <a:xfrm rot="16200000" flipH="1">
            <a:off x="5547370" y="1347012"/>
            <a:ext cx="994279" cy="293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0"/>
            <a:endCxn id="30" idx="2"/>
          </p:cNvCxnSpPr>
          <p:nvPr/>
        </p:nvCxnSpPr>
        <p:spPr>
          <a:xfrm rot="5400000" flipH="1" flipV="1">
            <a:off x="1423169" y="5532232"/>
            <a:ext cx="65634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0"/>
            <a:endCxn id="23" idx="2"/>
          </p:cNvCxnSpPr>
          <p:nvPr/>
        </p:nvCxnSpPr>
        <p:spPr>
          <a:xfrm rot="5400000" flipH="1" flipV="1">
            <a:off x="7183017" y="5532232"/>
            <a:ext cx="65634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Office 2004 Test Drive User</cp:lastModifiedBy>
  <cp:revision>3</cp:revision>
  <dcterms:created xsi:type="dcterms:W3CDTF">2012-12-19T19:31:53Z</dcterms:created>
  <dcterms:modified xsi:type="dcterms:W3CDTF">2012-12-19T19:54:43Z</dcterms:modified>
</cp:coreProperties>
</file>