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" name=" 167"/>
          <p:cNvSpPr/>
          <p:nvPr/>
        </p:nvSpPr>
        <p:spPr>
          <a:xfrm>
            <a:off x="5001895" y="84709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RPG游戏模块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 167"/>
          <p:cNvSpPr/>
          <p:nvPr/>
        </p:nvSpPr>
        <p:spPr>
          <a:xfrm>
            <a:off x="1859915" y="1943735"/>
            <a:ext cx="1821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游戏前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1.0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 167"/>
          <p:cNvSpPr/>
          <p:nvPr/>
        </p:nvSpPr>
        <p:spPr>
          <a:xfrm>
            <a:off x="5001895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游戏时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2.0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 167"/>
          <p:cNvSpPr/>
          <p:nvPr/>
        </p:nvSpPr>
        <p:spPr>
          <a:xfrm>
            <a:off x="8835390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游戏后</a:t>
            </a:r>
            <a:endParaRPr lang="zh-CN" altLang="en-US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3.0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67" idx="2"/>
            <a:endCxn id="5" idx="0"/>
          </p:cNvCxnSpPr>
          <p:nvPr/>
        </p:nvCxnSpPr>
        <p:spPr>
          <a:xfrm>
            <a:off x="5913755" y="1391920"/>
            <a:ext cx="0" cy="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5935345" y="1604645"/>
            <a:ext cx="4005580" cy="342265"/>
          </a:xfrm>
          <a:prstGeom prst="bentConnector3">
            <a:avLst>
              <a:gd name="adj1" fmla="val 99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2750185" y="1607185"/>
            <a:ext cx="3238500" cy="336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 167"/>
          <p:cNvSpPr/>
          <p:nvPr/>
        </p:nvSpPr>
        <p:spPr>
          <a:xfrm rot="5400000">
            <a:off x="1454150" y="3012440"/>
            <a:ext cx="93726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开始游戏1</a:t>
            </a:r>
            <a:r>
              <a:rPr lang="en-US" altLang="zh-CN" sz="1400">
                <a:solidFill>
                  <a:schemeClr val="tx1"/>
                </a:solidFill>
              </a:rPr>
              <a:t>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" name=" 167"/>
          <p:cNvSpPr/>
          <p:nvPr/>
        </p:nvSpPr>
        <p:spPr>
          <a:xfrm rot="5400000">
            <a:off x="3133725" y="3006090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游戏设置1.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 167"/>
          <p:cNvSpPr/>
          <p:nvPr/>
        </p:nvSpPr>
        <p:spPr>
          <a:xfrm rot="5400000">
            <a:off x="4097655" y="3390900"/>
            <a:ext cx="167322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人物行为2.1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 167"/>
          <p:cNvSpPr/>
          <p:nvPr/>
        </p:nvSpPr>
        <p:spPr>
          <a:xfrm rot="5400000">
            <a:off x="4885055" y="3397250"/>
            <a:ext cx="166243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人物管理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6" name=" 167"/>
          <p:cNvSpPr/>
          <p:nvPr/>
        </p:nvSpPr>
        <p:spPr>
          <a:xfrm>
            <a:off x="323977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行走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 167"/>
          <p:cNvSpPr/>
          <p:nvPr/>
        </p:nvSpPr>
        <p:spPr>
          <a:xfrm>
            <a:off x="408178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攻击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8" name=" 167"/>
          <p:cNvSpPr/>
          <p:nvPr/>
        </p:nvSpPr>
        <p:spPr>
          <a:xfrm>
            <a:off x="4925695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跳跃2.1.3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9" name=" 167"/>
          <p:cNvSpPr/>
          <p:nvPr/>
        </p:nvSpPr>
        <p:spPr>
          <a:xfrm>
            <a:off x="5763895" y="4817745"/>
            <a:ext cx="978535" cy="62039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火球攻击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" name=" 167"/>
          <p:cNvSpPr/>
          <p:nvPr/>
        </p:nvSpPr>
        <p:spPr>
          <a:xfrm rot="5400000">
            <a:off x="8450580" y="3209925"/>
            <a:ext cx="1313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重新开始游戏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3.1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" name=" 167"/>
          <p:cNvSpPr/>
          <p:nvPr/>
        </p:nvSpPr>
        <p:spPr>
          <a:xfrm>
            <a:off x="6934835" y="481838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下滚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</a:t>
            </a:r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8" name=" 167"/>
          <p:cNvSpPr/>
          <p:nvPr/>
        </p:nvSpPr>
        <p:spPr>
          <a:xfrm>
            <a:off x="26181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音效设置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1.2.1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 167"/>
          <p:cNvSpPr/>
          <p:nvPr/>
        </p:nvSpPr>
        <p:spPr>
          <a:xfrm>
            <a:off x="35198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音乐设置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1.2.1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9" idx="0"/>
            <a:endCxn id="18" idx="3"/>
          </p:cNvCxnSpPr>
          <p:nvPr/>
        </p:nvCxnSpPr>
        <p:spPr>
          <a:xfrm rot="16200000" flipV="1">
            <a:off x="3621088" y="3719513"/>
            <a:ext cx="233680" cy="28003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18" idx="3"/>
          </p:cNvCxnSpPr>
          <p:nvPr/>
        </p:nvCxnSpPr>
        <p:spPr>
          <a:xfrm rot="16200000">
            <a:off x="3170238" y="3548698"/>
            <a:ext cx="233680" cy="62166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18" idx="1"/>
          </p:cNvCxnSpPr>
          <p:nvPr/>
        </p:nvCxnSpPr>
        <p:spPr>
          <a:xfrm rot="5400000" flipV="1">
            <a:off x="3021648" y="22380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6" idx="1"/>
            <a:endCxn id="4" idx="2"/>
          </p:cNvCxnSpPr>
          <p:nvPr/>
        </p:nvCxnSpPr>
        <p:spPr>
          <a:xfrm rot="16200000">
            <a:off x="2183130" y="2228215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 167"/>
          <p:cNvSpPr/>
          <p:nvPr/>
        </p:nvSpPr>
        <p:spPr>
          <a:xfrm rot="5400000">
            <a:off x="620395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游戏暂停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 167"/>
          <p:cNvSpPr/>
          <p:nvPr/>
        </p:nvSpPr>
        <p:spPr>
          <a:xfrm>
            <a:off x="6094730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返回游戏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 167"/>
          <p:cNvSpPr/>
          <p:nvPr/>
        </p:nvSpPr>
        <p:spPr>
          <a:xfrm>
            <a:off x="7101205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退出游戏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6" name="肘形连接符 45"/>
          <p:cNvCxnSpPr>
            <a:stCxn id="43" idx="0"/>
            <a:endCxn id="37" idx="3"/>
          </p:cNvCxnSpPr>
          <p:nvPr/>
        </p:nvCxnSpPr>
        <p:spPr>
          <a:xfrm rot="16200000">
            <a:off x="6441123" y="3754438"/>
            <a:ext cx="233045" cy="2095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5" idx="0"/>
            <a:endCxn id="37" idx="3"/>
          </p:cNvCxnSpPr>
          <p:nvPr/>
        </p:nvCxnSpPr>
        <p:spPr>
          <a:xfrm rot="16200000" flipV="1">
            <a:off x="6944360" y="3460750"/>
            <a:ext cx="233045" cy="796925"/>
          </a:xfrm>
          <a:prstGeom prst="bentConnector3">
            <a:avLst>
              <a:gd name="adj1" fmla="val 4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6" idx="0"/>
            <a:endCxn id="35" idx="3"/>
          </p:cNvCxnSpPr>
          <p:nvPr/>
        </p:nvCxnSpPr>
        <p:spPr>
          <a:xfrm rot="16200000">
            <a:off x="4107180" y="3990975"/>
            <a:ext cx="317500" cy="133667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7" idx="0"/>
            <a:endCxn id="35" idx="3"/>
          </p:cNvCxnSpPr>
          <p:nvPr/>
        </p:nvCxnSpPr>
        <p:spPr>
          <a:xfrm rot="16200000">
            <a:off x="4528185" y="4411980"/>
            <a:ext cx="317500" cy="49466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9" idx="0"/>
            <a:endCxn id="35" idx="3"/>
          </p:cNvCxnSpPr>
          <p:nvPr/>
        </p:nvCxnSpPr>
        <p:spPr>
          <a:xfrm rot="16200000" flipV="1">
            <a:off x="5434965" y="3999865"/>
            <a:ext cx="317500" cy="131889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8" idx="0"/>
            <a:endCxn id="35" idx="3"/>
          </p:cNvCxnSpPr>
          <p:nvPr/>
        </p:nvCxnSpPr>
        <p:spPr>
          <a:xfrm rot="16200000" flipV="1">
            <a:off x="4950460" y="4484370"/>
            <a:ext cx="317500" cy="349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0"/>
            <a:endCxn id="35" idx="3"/>
          </p:cNvCxnSpPr>
          <p:nvPr/>
        </p:nvCxnSpPr>
        <p:spPr>
          <a:xfrm rot="16200000" flipV="1">
            <a:off x="5954713" y="3480118"/>
            <a:ext cx="318135" cy="2358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" idx="2"/>
            <a:endCxn id="35" idx="1"/>
          </p:cNvCxnSpPr>
          <p:nvPr/>
        </p:nvCxnSpPr>
        <p:spPr>
          <a:xfrm rot="5400000">
            <a:off x="5250180" y="2163445"/>
            <a:ext cx="347980" cy="979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8" idx="1"/>
            <a:endCxn id="5" idx="2"/>
          </p:cNvCxnSpPr>
          <p:nvPr/>
        </p:nvCxnSpPr>
        <p:spPr>
          <a:xfrm rot="16200000">
            <a:off x="5635308" y="2560003"/>
            <a:ext cx="359410" cy="197485"/>
          </a:xfrm>
          <a:prstGeom prst="bentConnector3">
            <a:avLst>
              <a:gd name="adj1" fmla="val 50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7" idx="1"/>
            <a:endCxn id="5" idx="2"/>
          </p:cNvCxnSpPr>
          <p:nvPr/>
        </p:nvCxnSpPr>
        <p:spPr>
          <a:xfrm rot="16200000" flipV="1">
            <a:off x="6114415" y="2278380"/>
            <a:ext cx="347345" cy="74866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167"/>
          <p:cNvSpPr/>
          <p:nvPr/>
        </p:nvSpPr>
        <p:spPr>
          <a:xfrm rot="5400000">
            <a:off x="7085965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</a:rPr>
              <a:t>场景管理</a:t>
            </a:r>
            <a:endParaRPr lang="zh-CN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2.4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2"/>
            <a:endCxn id="9" idx="1"/>
          </p:cNvCxnSpPr>
          <p:nvPr/>
        </p:nvCxnSpPr>
        <p:spPr>
          <a:xfrm rot="5400000" flipV="1">
            <a:off x="6555423" y="1837373"/>
            <a:ext cx="347345" cy="1630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67"/>
          <p:cNvSpPr/>
          <p:nvPr/>
        </p:nvSpPr>
        <p:spPr>
          <a:xfrm rot="5400000">
            <a:off x="793877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</a:rPr>
              <a:t>怪物管理</a:t>
            </a:r>
            <a:endParaRPr lang="zh-CN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2.5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stCxn id="15" idx="1"/>
            <a:endCxn id="5" idx="2"/>
          </p:cNvCxnSpPr>
          <p:nvPr/>
        </p:nvCxnSpPr>
        <p:spPr>
          <a:xfrm rot="16200000" flipV="1">
            <a:off x="6981825" y="1410970"/>
            <a:ext cx="347345" cy="248348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 167"/>
          <p:cNvSpPr/>
          <p:nvPr/>
        </p:nvSpPr>
        <p:spPr>
          <a:xfrm rot="5400000">
            <a:off x="10303510" y="3016885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游戏通关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 flipV="1">
            <a:off x="10191433" y="22507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6200000">
            <a:off x="9352915" y="2239010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</dc:creator>
  <cp:lastModifiedBy>asus</cp:lastModifiedBy>
  <cp:revision>12</cp:revision>
  <dcterms:created xsi:type="dcterms:W3CDTF">2017-11-26T06:13:00Z</dcterms:created>
  <dcterms:modified xsi:type="dcterms:W3CDTF">2017-12-24T07:18:03Z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