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67" r:id="rId3"/>
    <p:sldId id="288" r:id="rId5"/>
    <p:sldId id="309" r:id="rId6"/>
    <p:sldId id="270" r:id="rId7"/>
    <p:sldId id="329" r:id="rId8"/>
    <p:sldId id="310" r:id="rId9"/>
    <p:sldId id="370" r:id="rId10"/>
    <p:sldId id="427" r:id="rId11"/>
    <p:sldId id="412" r:id="rId12"/>
    <p:sldId id="413" r:id="rId13"/>
    <p:sldId id="368" r:id="rId14"/>
    <p:sldId id="369" r:id="rId15"/>
    <p:sldId id="398" r:id="rId16"/>
    <p:sldId id="414" r:id="rId17"/>
    <p:sldId id="415" r:id="rId18"/>
    <p:sldId id="400" r:id="rId19"/>
    <p:sldId id="416" r:id="rId20"/>
    <p:sldId id="417" r:id="rId21"/>
    <p:sldId id="418" r:id="rId22"/>
    <p:sldId id="419" r:id="rId23"/>
    <p:sldId id="420" r:id="rId24"/>
    <p:sldId id="277" r:id="rId25"/>
    <p:sldId id="281" r:id="rId26"/>
  </p:sldIdLst>
  <p:sldSz cx="12192000" cy="6858000"/>
  <p:notesSz cx="6858000" cy="9144000"/>
  <p:embeddedFontLst>
    <p:embeddedFont>
      <p:font typeface="Calibri" panose="020F0502020204030204" charset="0"/>
      <p:regular r:id="rId30"/>
      <p:bold r:id="rId31"/>
      <p:italic r:id="rId32"/>
      <p:boldItalic r:id="rId33"/>
    </p:embeddedFont>
    <p:embeddedFont>
      <p:font typeface="Broadway" panose="04040905080B02020502" charset="0"/>
      <p:regular r:id="rId34"/>
    </p:embeddedFont>
    <p:embeddedFont>
      <p:font typeface="站酷高端黑" panose="02010600030101010101" pitchFamily="2" charset="-122"/>
      <p:regular r:id="rId35"/>
    </p:embeddedFont>
    <p:embeddedFont>
      <p:font typeface="幼圆" panose="02010509060101010101" charset="-122"/>
      <p:regular r:id="rId36"/>
    </p:embeddedFont>
    <p:embeddedFont>
      <p:font typeface="Aharoni" panose="02010803020104030203" charset="0"/>
      <p:bold r:id="rId37"/>
    </p:embeddedFont>
    <p:embeddedFont>
      <p:font typeface="方正细倩繁体" panose="03000509000000000000" pitchFamily="65" charset="-122"/>
      <p:regular r:id="rId38"/>
    </p:embeddedFont>
    <p:embeddedFont>
      <p:font typeface="Chiller" panose="04020404031007020602" charset="0"/>
      <p:regular r:id="rId39"/>
    </p:embeddedFont>
    <p:embeddedFont>
      <p:font typeface="黑体" panose="02010609060101010101" charset="-122"/>
      <p:regular r:id="rId40"/>
    </p:embeddedFont>
    <p:embeddedFont>
      <p:font typeface="方正姚体" panose="02010601030101010101" charset="-122"/>
      <p:regular r:id="rId41"/>
    </p:embeddedFont>
    <p:embeddedFont>
      <p:font typeface="Calibri Light" panose="020F0302020204030204" charset="0"/>
      <p:regular r:id="rId42"/>
      <p:italic r:id="rId43"/>
    </p:embeddedFont>
    <p:embeddedFont>
      <p:font typeface="Bradley Hand ITC" panose="03070402050302030203" charset="0"/>
      <p:regular r:id="rId44"/>
    </p:embeddedFont>
  </p:embeddedFont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A280"/>
    <a:srgbClr val="FFFFFF"/>
    <a:srgbClr val="2F9AAC"/>
    <a:srgbClr val="74C2CE"/>
    <a:srgbClr val="53ACBC"/>
    <a:srgbClr val="A7D692"/>
    <a:srgbClr val="FEFEFE"/>
    <a:srgbClr val="5FA281"/>
    <a:srgbClr val="F2FBED"/>
    <a:srgbClr val="EFF0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802"/>
        <p:guide pos="1443"/>
        <p:guide orient="horz" pos="2160"/>
        <p:guide pos="6116"/>
        <p:guide orient="horz" pos="2430"/>
        <p:guide pos="2183"/>
        <p:guide pos="3715"/>
        <p:guide pos="5601"/>
        <p:guide pos="56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font" Target="fonts/font15.fntdata"/><Relationship Id="rId43" Type="http://schemas.openxmlformats.org/officeDocument/2006/relationships/font" Target="fonts/font14.fntdata"/><Relationship Id="rId42" Type="http://schemas.openxmlformats.org/officeDocument/2006/relationships/font" Target="fonts/font13.fntdata"/><Relationship Id="rId41" Type="http://schemas.openxmlformats.org/officeDocument/2006/relationships/font" Target="fonts/font12.fntdata"/><Relationship Id="rId40" Type="http://schemas.openxmlformats.org/officeDocument/2006/relationships/font" Target="fonts/font11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0.fntdata"/><Relationship Id="rId38" Type="http://schemas.openxmlformats.org/officeDocument/2006/relationships/font" Target="fonts/font9.fntdata"/><Relationship Id="rId37" Type="http://schemas.openxmlformats.org/officeDocument/2006/relationships/font" Target="fonts/font8.fntdata"/><Relationship Id="rId36" Type="http://schemas.openxmlformats.org/officeDocument/2006/relationships/font" Target="fonts/font7.fntdata"/><Relationship Id="rId35" Type="http://schemas.openxmlformats.org/officeDocument/2006/relationships/font" Target="fonts/font6.fntdata"/><Relationship Id="rId34" Type="http://schemas.openxmlformats.org/officeDocument/2006/relationships/font" Target="fonts/font5.fntdata"/><Relationship Id="rId33" Type="http://schemas.openxmlformats.org/officeDocument/2006/relationships/font" Target="fonts/font4.fntdata"/><Relationship Id="rId32" Type="http://schemas.openxmlformats.org/officeDocument/2006/relationships/font" Target="fonts/font3.fntdata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409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624FECF-8ED5-4AB2-9A54-65257C782A54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0509E11-C1F9-4242-BF08-2E4F1D01816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624FECF-8ED5-4AB2-9A54-65257C782A54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0509E11-C1F9-4242-BF08-2E4F1D01816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624FECF-8ED5-4AB2-9A54-65257C782A54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0509E11-C1F9-4242-BF08-2E4F1D01816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624FECF-8ED5-4AB2-9A54-65257C782A54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0509E11-C1F9-4242-BF08-2E4F1D01816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624FECF-8ED5-4AB2-9A54-65257C782A54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0509E11-C1F9-4242-BF08-2E4F1D01816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624FECF-8ED5-4AB2-9A54-65257C782A54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0509E11-C1F9-4242-BF08-2E4F1D01816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624FECF-8ED5-4AB2-9A54-65257C782A54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0509E11-C1F9-4242-BF08-2E4F1D01816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624FECF-8ED5-4AB2-9A54-65257C782A54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0509E11-C1F9-4242-BF08-2E4F1D01816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624FECF-8ED5-4AB2-9A54-65257C782A54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0509E11-C1F9-4242-BF08-2E4F1D01816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624FECF-8ED5-4AB2-9A54-65257C782A54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0509E11-C1F9-4242-BF08-2E4F1D01816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624FECF-8ED5-4AB2-9A54-65257C782A54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0509E11-C1F9-4242-BF08-2E4F1D01816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F624FECF-8ED5-4AB2-9A54-65257C782A54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0509E11-C1F9-4242-BF08-2E4F1D01816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2D6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074" name="组合 40"/>
          <p:cNvGrpSpPr/>
          <p:nvPr/>
        </p:nvGrpSpPr>
        <p:grpSpPr>
          <a:xfrm>
            <a:off x="2774950" y="4906963"/>
            <a:ext cx="323850" cy="579437"/>
            <a:chOff x="2775136" y="4044063"/>
            <a:chExt cx="324000" cy="580504"/>
          </a:xfrm>
        </p:grpSpPr>
        <p:sp>
          <p:nvSpPr>
            <p:cNvPr id="39" name="矩形 38"/>
            <p:cNvSpPr/>
            <p:nvPr/>
          </p:nvSpPr>
          <p:spPr>
            <a:xfrm>
              <a:off x="2877294" y="4291177"/>
              <a:ext cx="104809" cy="333390"/>
            </a:xfrm>
            <a:custGeom>
              <a:avLst/>
              <a:gdLst>
                <a:gd name="connsiteX0" fmla="*/ 0 w 55232"/>
                <a:gd name="connsiteY0" fmla="*/ 0 h 327881"/>
                <a:gd name="connsiteX1" fmla="*/ 55232 w 55232"/>
                <a:gd name="connsiteY1" fmla="*/ 0 h 327881"/>
                <a:gd name="connsiteX2" fmla="*/ 55232 w 55232"/>
                <a:gd name="connsiteY2" fmla="*/ 327881 h 327881"/>
                <a:gd name="connsiteX3" fmla="*/ 0 w 55232"/>
                <a:gd name="connsiteY3" fmla="*/ 327881 h 327881"/>
                <a:gd name="connsiteX4" fmla="*/ 0 w 55232"/>
                <a:gd name="connsiteY4" fmla="*/ 0 h 327881"/>
                <a:gd name="connsiteX0-1" fmla="*/ 30297 w 85529"/>
                <a:gd name="connsiteY0-2" fmla="*/ 0 h 330635"/>
                <a:gd name="connsiteX1-3" fmla="*/ 85529 w 85529"/>
                <a:gd name="connsiteY1-4" fmla="*/ 0 h 330635"/>
                <a:gd name="connsiteX2-5" fmla="*/ 85529 w 85529"/>
                <a:gd name="connsiteY2-6" fmla="*/ 327881 h 330635"/>
                <a:gd name="connsiteX3-7" fmla="*/ 0 w 85529"/>
                <a:gd name="connsiteY3-8" fmla="*/ 330635 h 330635"/>
                <a:gd name="connsiteX4-9" fmla="*/ 30297 w 85529"/>
                <a:gd name="connsiteY4-10" fmla="*/ 0 h 330635"/>
                <a:gd name="connsiteX0-11" fmla="*/ 30297 w 104809"/>
                <a:gd name="connsiteY0-12" fmla="*/ 0 h 333390"/>
                <a:gd name="connsiteX1-13" fmla="*/ 85529 w 104809"/>
                <a:gd name="connsiteY1-14" fmla="*/ 0 h 333390"/>
                <a:gd name="connsiteX2-15" fmla="*/ 104809 w 104809"/>
                <a:gd name="connsiteY2-16" fmla="*/ 333390 h 333390"/>
                <a:gd name="connsiteX3-17" fmla="*/ 0 w 104809"/>
                <a:gd name="connsiteY3-18" fmla="*/ 330635 h 333390"/>
                <a:gd name="connsiteX4-19" fmla="*/ 30297 w 104809"/>
                <a:gd name="connsiteY4-20" fmla="*/ 0 h 333390"/>
                <a:gd name="connsiteX0-21" fmla="*/ 30297 w 104809"/>
                <a:gd name="connsiteY0-22" fmla="*/ 0 h 333390"/>
                <a:gd name="connsiteX1-23" fmla="*/ 85529 w 104809"/>
                <a:gd name="connsiteY1-24" fmla="*/ 0 h 333390"/>
                <a:gd name="connsiteX2-25" fmla="*/ 104809 w 104809"/>
                <a:gd name="connsiteY2-26" fmla="*/ 333390 h 333390"/>
                <a:gd name="connsiteX3-27" fmla="*/ 0 w 104809"/>
                <a:gd name="connsiteY3-28" fmla="*/ 330635 h 333390"/>
                <a:gd name="connsiteX4-29" fmla="*/ 30297 w 104809"/>
                <a:gd name="connsiteY4-30" fmla="*/ 0 h 333390"/>
                <a:gd name="connsiteX0-31" fmla="*/ 30297 w 104809"/>
                <a:gd name="connsiteY0-32" fmla="*/ 0 h 333390"/>
                <a:gd name="connsiteX1-33" fmla="*/ 85529 w 104809"/>
                <a:gd name="connsiteY1-34" fmla="*/ 0 h 333390"/>
                <a:gd name="connsiteX2-35" fmla="*/ 104809 w 104809"/>
                <a:gd name="connsiteY2-36" fmla="*/ 333390 h 333390"/>
                <a:gd name="connsiteX3-37" fmla="*/ 0 w 104809"/>
                <a:gd name="connsiteY3-38" fmla="*/ 330635 h 333390"/>
                <a:gd name="connsiteX4-39" fmla="*/ 30297 w 104809"/>
                <a:gd name="connsiteY4-40" fmla="*/ 0 h 333390"/>
                <a:gd name="connsiteX0-41" fmla="*/ 30297 w 104809"/>
                <a:gd name="connsiteY0-42" fmla="*/ 0 h 333390"/>
                <a:gd name="connsiteX1-43" fmla="*/ 85529 w 104809"/>
                <a:gd name="connsiteY1-44" fmla="*/ 0 h 333390"/>
                <a:gd name="connsiteX2-45" fmla="*/ 104809 w 104809"/>
                <a:gd name="connsiteY2-46" fmla="*/ 333390 h 333390"/>
                <a:gd name="connsiteX3-47" fmla="*/ 0 w 104809"/>
                <a:gd name="connsiteY3-48" fmla="*/ 330635 h 333390"/>
                <a:gd name="connsiteX4-49" fmla="*/ 30297 w 104809"/>
                <a:gd name="connsiteY4-50" fmla="*/ 0 h 333390"/>
                <a:gd name="connsiteX0-51" fmla="*/ 30297 w 104809"/>
                <a:gd name="connsiteY0-52" fmla="*/ 0 h 333390"/>
                <a:gd name="connsiteX1-53" fmla="*/ 85529 w 104809"/>
                <a:gd name="connsiteY1-54" fmla="*/ 0 h 333390"/>
                <a:gd name="connsiteX2-55" fmla="*/ 104809 w 104809"/>
                <a:gd name="connsiteY2-56" fmla="*/ 333390 h 333390"/>
                <a:gd name="connsiteX3-57" fmla="*/ 0 w 104809"/>
                <a:gd name="connsiteY3-58" fmla="*/ 330635 h 333390"/>
                <a:gd name="connsiteX4-59" fmla="*/ 30297 w 104809"/>
                <a:gd name="connsiteY4-60" fmla="*/ 0 h 33339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809" h="333390">
                  <a:moveTo>
                    <a:pt x="30297" y="0"/>
                  </a:moveTo>
                  <a:lnTo>
                    <a:pt x="85529" y="0"/>
                  </a:lnTo>
                  <a:cubicBezTo>
                    <a:pt x="75431" y="119393"/>
                    <a:pt x="65331" y="260819"/>
                    <a:pt x="104809" y="333390"/>
                  </a:cubicBezTo>
                  <a:lnTo>
                    <a:pt x="0" y="330635"/>
                  </a:lnTo>
                  <a:cubicBezTo>
                    <a:pt x="62429" y="250719"/>
                    <a:pt x="47740" y="110212"/>
                    <a:pt x="30297" y="0"/>
                  </a:cubicBezTo>
                  <a:close/>
                </a:path>
              </a:pathLst>
            </a:custGeom>
            <a:solidFill>
              <a:srgbClr val="4963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37" name="椭圆 36"/>
            <p:cNvSpPr>
              <a:spLocks noChangeAspect="1"/>
            </p:cNvSpPr>
            <p:nvPr/>
          </p:nvSpPr>
          <p:spPr>
            <a:xfrm>
              <a:off x="2775136" y="4044063"/>
              <a:ext cx="324000" cy="324000"/>
            </a:xfrm>
            <a:prstGeom prst="ellipse">
              <a:avLst/>
            </a:prstGeom>
            <a:solidFill>
              <a:srgbClr val="4963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5" name="矩形 4"/>
          <p:cNvSpPr/>
          <p:nvPr/>
        </p:nvSpPr>
        <p:spPr>
          <a:xfrm>
            <a:off x="-47625" y="5419725"/>
            <a:ext cx="12277725" cy="1438275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3078" name="组合 35"/>
          <p:cNvGrpSpPr/>
          <p:nvPr/>
        </p:nvGrpSpPr>
        <p:grpSpPr>
          <a:xfrm>
            <a:off x="4354513" y="3322638"/>
            <a:ext cx="5907087" cy="2746375"/>
            <a:chOff x="4051709" y="2187361"/>
            <a:chExt cx="7353488" cy="3420066"/>
          </a:xfrm>
        </p:grpSpPr>
        <p:sp>
          <p:nvSpPr>
            <p:cNvPr id="16" name="任意多边形 15"/>
            <p:cNvSpPr/>
            <p:nvPr/>
          </p:nvSpPr>
          <p:spPr>
            <a:xfrm>
              <a:off x="6263415" y="4992206"/>
              <a:ext cx="5141782" cy="604911"/>
            </a:xfrm>
            <a:custGeom>
              <a:avLst/>
              <a:gdLst>
                <a:gd name="connsiteX0" fmla="*/ 0 w 3896750"/>
                <a:gd name="connsiteY0" fmla="*/ 604911 h 604911"/>
                <a:gd name="connsiteX1" fmla="*/ 759655 w 3896750"/>
                <a:gd name="connsiteY1" fmla="*/ 0 h 604911"/>
                <a:gd name="connsiteX2" fmla="*/ 3896750 w 3896750"/>
                <a:gd name="connsiteY2" fmla="*/ 84406 h 604911"/>
                <a:gd name="connsiteX3" fmla="*/ 2349304 w 3896750"/>
                <a:gd name="connsiteY3" fmla="*/ 267286 h 604911"/>
                <a:gd name="connsiteX4" fmla="*/ 3221501 w 3896750"/>
                <a:gd name="connsiteY4" fmla="*/ 295421 h 604911"/>
                <a:gd name="connsiteX5" fmla="*/ 0 w 3896750"/>
                <a:gd name="connsiteY5" fmla="*/ 604911 h 604911"/>
                <a:gd name="connsiteX0-1" fmla="*/ 0 w 3896750"/>
                <a:gd name="connsiteY0-2" fmla="*/ 604911 h 604911"/>
                <a:gd name="connsiteX1-3" fmla="*/ 759655 w 3896750"/>
                <a:gd name="connsiteY1-4" fmla="*/ 0 h 604911"/>
                <a:gd name="connsiteX2-5" fmla="*/ 3896750 w 3896750"/>
                <a:gd name="connsiteY2-6" fmla="*/ 84406 h 604911"/>
                <a:gd name="connsiteX3-7" fmla="*/ 2277385 w 3896750"/>
                <a:gd name="connsiteY3-8" fmla="*/ 236463 h 604911"/>
                <a:gd name="connsiteX4-9" fmla="*/ 3221501 w 3896750"/>
                <a:gd name="connsiteY4-10" fmla="*/ 295421 h 604911"/>
                <a:gd name="connsiteX5-11" fmla="*/ 0 w 3896750"/>
                <a:gd name="connsiteY5-12" fmla="*/ 604911 h 604911"/>
                <a:gd name="connsiteX0-13" fmla="*/ 0 w 4256345"/>
                <a:gd name="connsiteY0-14" fmla="*/ 604911 h 604911"/>
                <a:gd name="connsiteX1-15" fmla="*/ 759655 w 4256345"/>
                <a:gd name="connsiteY1-16" fmla="*/ 0 h 604911"/>
                <a:gd name="connsiteX2-17" fmla="*/ 4256345 w 4256345"/>
                <a:gd name="connsiteY2-18" fmla="*/ 94681 h 604911"/>
                <a:gd name="connsiteX3-19" fmla="*/ 2277385 w 4256345"/>
                <a:gd name="connsiteY3-20" fmla="*/ 236463 h 604911"/>
                <a:gd name="connsiteX4-21" fmla="*/ 3221501 w 4256345"/>
                <a:gd name="connsiteY4-22" fmla="*/ 295421 h 604911"/>
                <a:gd name="connsiteX5-23" fmla="*/ 0 w 4256345"/>
                <a:gd name="connsiteY5-24" fmla="*/ 604911 h 604911"/>
                <a:gd name="connsiteX0-25" fmla="*/ 0 w 5141783"/>
                <a:gd name="connsiteY0-26" fmla="*/ 604911 h 604911"/>
                <a:gd name="connsiteX1-27" fmla="*/ 759655 w 5141783"/>
                <a:gd name="connsiteY1-28" fmla="*/ 0 h 604911"/>
                <a:gd name="connsiteX2-29" fmla="*/ 5141783 w 5141783"/>
                <a:gd name="connsiteY2-30" fmla="*/ 94682 h 604911"/>
                <a:gd name="connsiteX3-31" fmla="*/ 2277385 w 5141783"/>
                <a:gd name="connsiteY3-32" fmla="*/ 236463 h 604911"/>
                <a:gd name="connsiteX4-33" fmla="*/ 3221501 w 5141783"/>
                <a:gd name="connsiteY4-34" fmla="*/ 295421 h 604911"/>
                <a:gd name="connsiteX5-35" fmla="*/ 0 w 5141783"/>
                <a:gd name="connsiteY5-36" fmla="*/ 604911 h 6049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5141783" h="604911">
                  <a:moveTo>
                    <a:pt x="0" y="604911"/>
                  </a:moveTo>
                  <a:lnTo>
                    <a:pt x="759655" y="0"/>
                  </a:lnTo>
                  <a:lnTo>
                    <a:pt x="5141783" y="94682"/>
                  </a:lnTo>
                  <a:lnTo>
                    <a:pt x="2277385" y="236463"/>
                  </a:lnTo>
                  <a:lnTo>
                    <a:pt x="3221501" y="295421"/>
                  </a:lnTo>
                  <a:lnTo>
                    <a:pt x="0" y="604911"/>
                  </a:lnTo>
                  <a:close/>
                </a:path>
              </a:pathLst>
            </a:custGeom>
            <a:solidFill>
              <a:srgbClr val="4071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grpSp>
          <p:nvGrpSpPr>
            <p:cNvPr id="3080" name="组合 34"/>
            <p:cNvGrpSpPr/>
            <p:nvPr/>
          </p:nvGrpSpPr>
          <p:grpSpPr>
            <a:xfrm>
              <a:off x="4051709" y="2187361"/>
              <a:ext cx="4008894" cy="3420066"/>
              <a:chOff x="4051709" y="2187361"/>
              <a:chExt cx="4008894" cy="3420066"/>
            </a:xfrm>
          </p:grpSpPr>
          <p:grpSp>
            <p:nvGrpSpPr>
              <p:cNvPr id="3081" name="组合 13"/>
              <p:cNvGrpSpPr/>
              <p:nvPr/>
            </p:nvGrpSpPr>
            <p:grpSpPr>
              <a:xfrm>
                <a:off x="6569545" y="3029881"/>
                <a:ext cx="1491058" cy="2012379"/>
                <a:chOff x="7950046" y="2993120"/>
                <a:chExt cx="1491058" cy="2012379"/>
              </a:xfrm>
            </p:grpSpPr>
            <p:sp>
              <p:nvSpPr>
                <p:cNvPr id="12" name="等腰三角形 11"/>
                <p:cNvSpPr/>
                <p:nvPr/>
              </p:nvSpPr>
              <p:spPr>
                <a:xfrm>
                  <a:off x="7950046" y="2993120"/>
                  <a:ext cx="1491058" cy="1972168"/>
                </a:xfrm>
                <a:custGeom>
                  <a:avLst/>
                  <a:gdLst>
                    <a:gd name="connsiteX0" fmla="*/ 0 w 1540934"/>
                    <a:gd name="connsiteY0" fmla="*/ 2753565 h 2753565"/>
                    <a:gd name="connsiteX1" fmla="*/ 770467 w 1540934"/>
                    <a:gd name="connsiteY1" fmla="*/ 0 h 2753565"/>
                    <a:gd name="connsiteX2" fmla="*/ 1540934 w 1540934"/>
                    <a:gd name="connsiteY2" fmla="*/ 2753565 h 2753565"/>
                    <a:gd name="connsiteX3" fmla="*/ 0 w 1540934"/>
                    <a:gd name="connsiteY3" fmla="*/ 2753565 h 2753565"/>
                    <a:gd name="connsiteX0-1" fmla="*/ 0 w 1579727"/>
                    <a:gd name="connsiteY0-2" fmla="*/ 2753565 h 2808983"/>
                    <a:gd name="connsiteX1-3" fmla="*/ 770467 w 1579727"/>
                    <a:gd name="connsiteY1-4" fmla="*/ 0 h 2808983"/>
                    <a:gd name="connsiteX2-5" fmla="*/ 1579727 w 1579727"/>
                    <a:gd name="connsiteY2-6" fmla="*/ 2808983 h 2808983"/>
                    <a:gd name="connsiteX3-7" fmla="*/ 0 w 1579727"/>
                    <a:gd name="connsiteY3-8" fmla="*/ 2753565 h 2808983"/>
                    <a:gd name="connsiteX0-9" fmla="*/ 0 w 1579727"/>
                    <a:gd name="connsiteY0-10" fmla="*/ 1933375 h 1988793"/>
                    <a:gd name="connsiteX1-11" fmla="*/ 781551 w 1579727"/>
                    <a:gd name="connsiteY1-12" fmla="*/ 0 h 1988793"/>
                    <a:gd name="connsiteX2-13" fmla="*/ 1579727 w 1579727"/>
                    <a:gd name="connsiteY2-14" fmla="*/ 1988793 h 1988793"/>
                    <a:gd name="connsiteX3-15" fmla="*/ 0 w 1579727"/>
                    <a:gd name="connsiteY3-16" fmla="*/ 1933375 h 1988793"/>
                    <a:gd name="connsiteX0-17" fmla="*/ 0 w 1579727"/>
                    <a:gd name="connsiteY0-18" fmla="*/ 1916750 h 1972168"/>
                    <a:gd name="connsiteX1-19" fmla="*/ 870220 w 1579727"/>
                    <a:gd name="connsiteY1-20" fmla="*/ 0 h 1972168"/>
                    <a:gd name="connsiteX2-21" fmla="*/ 1579727 w 1579727"/>
                    <a:gd name="connsiteY2-22" fmla="*/ 1972168 h 1972168"/>
                    <a:gd name="connsiteX3-23" fmla="*/ 0 w 1579727"/>
                    <a:gd name="connsiteY3-24" fmla="*/ 1916750 h 1972168"/>
                    <a:gd name="connsiteX0-25" fmla="*/ 0 w 936876"/>
                    <a:gd name="connsiteY0-26" fmla="*/ 1789289 h 1972168"/>
                    <a:gd name="connsiteX1-27" fmla="*/ 227369 w 936876"/>
                    <a:gd name="connsiteY1-28" fmla="*/ 0 h 1972168"/>
                    <a:gd name="connsiteX2-29" fmla="*/ 936876 w 936876"/>
                    <a:gd name="connsiteY2-30" fmla="*/ 1972168 h 1972168"/>
                    <a:gd name="connsiteX3-31" fmla="*/ 0 w 936876"/>
                    <a:gd name="connsiteY3-32" fmla="*/ 1789289 h 1972168"/>
                    <a:gd name="connsiteX0-33" fmla="*/ 0 w 1457807"/>
                    <a:gd name="connsiteY0-34" fmla="*/ 1900126 h 1972168"/>
                    <a:gd name="connsiteX1-35" fmla="*/ 748300 w 1457807"/>
                    <a:gd name="connsiteY1-36" fmla="*/ 0 h 1972168"/>
                    <a:gd name="connsiteX2-37" fmla="*/ 1457807 w 1457807"/>
                    <a:gd name="connsiteY2-38" fmla="*/ 1972168 h 1972168"/>
                    <a:gd name="connsiteX3-39" fmla="*/ 0 w 1457807"/>
                    <a:gd name="connsiteY3-40" fmla="*/ 1900126 h 1972168"/>
                    <a:gd name="connsiteX0-41" fmla="*/ 0 w 1491058"/>
                    <a:gd name="connsiteY0-42" fmla="*/ 1938919 h 1972168"/>
                    <a:gd name="connsiteX1-43" fmla="*/ 781551 w 1491058"/>
                    <a:gd name="connsiteY1-44" fmla="*/ 0 h 1972168"/>
                    <a:gd name="connsiteX2-45" fmla="*/ 1491058 w 1491058"/>
                    <a:gd name="connsiteY2-46" fmla="*/ 1972168 h 1972168"/>
                    <a:gd name="connsiteX3-47" fmla="*/ 0 w 1491058"/>
                    <a:gd name="connsiteY3-48" fmla="*/ 1938919 h 197216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1491058" h="1972168">
                      <a:moveTo>
                        <a:pt x="0" y="1938919"/>
                      </a:moveTo>
                      <a:lnTo>
                        <a:pt x="781551" y="0"/>
                      </a:lnTo>
                      <a:lnTo>
                        <a:pt x="1491058" y="1972168"/>
                      </a:lnTo>
                      <a:lnTo>
                        <a:pt x="0" y="1938919"/>
                      </a:lnTo>
                      <a:close/>
                    </a:path>
                  </a:pathLst>
                </a:custGeom>
                <a:solidFill>
                  <a:srgbClr val="97957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/>
                  <a:endParaRPr lang="zh-CN" altLang="en-US" strike="noStrike" noProof="1"/>
                </a:p>
              </p:txBody>
            </p:sp>
            <p:sp>
              <p:nvSpPr>
                <p:cNvPr id="13" name="任意多边形 12"/>
                <p:cNvSpPr/>
                <p:nvPr/>
              </p:nvSpPr>
              <p:spPr>
                <a:xfrm>
                  <a:off x="7955897" y="3448248"/>
                  <a:ext cx="1485207" cy="1557251"/>
                </a:xfrm>
                <a:custGeom>
                  <a:avLst/>
                  <a:gdLst>
                    <a:gd name="connsiteX0" fmla="*/ 1307869 w 1307869"/>
                    <a:gd name="connsiteY0" fmla="*/ 1557251 h 1557251"/>
                    <a:gd name="connsiteX1" fmla="*/ 781396 w 1307869"/>
                    <a:gd name="connsiteY1" fmla="*/ 0 h 1557251"/>
                    <a:gd name="connsiteX2" fmla="*/ 764771 w 1307869"/>
                    <a:gd name="connsiteY2" fmla="*/ 55418 h 1557251"/>
                    <a:gd name="connsiteX3" fmla="*/ 703811 w 1307869"/>
                    <a:gd name="connsiteY3" fmla="*/ 0 h 1557251"/>
                    <a:gd name="connsiteX4" fmla="*/ 687185 w 1307869"/>
                    <a:gd name="connsiteY4" fmla="*/ 249382 h 1557251"/>
                    <a:gd name="connsiteX5" fmla="*/ 576349 w 1307869"/>
                    <a:gd name="connsiteY5" fmla="*/ 5542 h 1557251"/>
                    <a:gd name="connsiteX6" fmla="*/ 515389 w 1307869"/>
                    <a:gd name="connsiteY6" fmla="*/ 127462 h 1557251"/>
                    <a:gd name="connsiteX7" fmla="*/ 443345 w 1307869"/>
                    <a:gd name="connsiteY7" fmla="*/ 27709 h 1557251"/>
                    <a:gd name="connsiteX8" fmla="*/ 0 w 1307869"/>
                    <a:gd name="connsiteY8" fmla="*/ 1485207 h 1557251"/>
                    <a:gd name="connsiteX9" fmla="*/ 1307869 w 1307869"/>
                    <a:gd name="connsiteY9" fmla="*/ 1557251 h 1557251"/>
                    <a:gd name="connsiteX0-1" fmla="*/ 1485207 w 1485207"/>
                    <a:gd name="connsiteY0-2" fmla="*/ 1557251 h 1557251"/>
                    <a:gd name="connsiteX1-3" fmla="*/ 958734 w 1485207"/>
                    <a:gd name="connsiteY1-4" fmla="*/ 0 h 1557251"/>
                    <a:gd name="connsiteX2-5" fmla="*/ 942109 w 1485207"/>
                    <a:gd name="connsiteY2-6" fmla="*/ 55418 h 1557251"/>
                    <a:gd name="connsiteX3-7" fmla="*/ 881149 w 1485207"/>
                    <a:gd name="connsiteY3-8" fmla="*/ 0 h 1557251"/>
                    <a:gd name="connsiteX4-9" fmla="*/ 864523 w 1485207"/>
                    <a:gd name="connsiteY4-10" fmla="*/ 249382 h 1557251"/>
                    <a:gd name="connsiteX5-11" fmla="*/ 753687 w 1485207"/>
                    <a:gd name="connsiteY5-12" fmla="*/ 5542 h 1557251"/>
                    <a:gd name="connsiteX6-13" fmla="*/ 692727 w 1485207"/>
                    <a:gd name="connsiteY6-14" fmla="*/ 127462 h 1557251"/>
                    <a:gd name="connsiteX7-15" fmla="*/ 620683 w 1485207"/>
                    <a:gd name="connsiteY7-16" fmla="*/ 27709 h 1557251"/>
                    <a:gd name="connsiteX8-17" fmla="*/ 0 w 1485207"/>
                    <a:gd name="connsiteY8-18" fmla="*/ 1485207 h 1557251"/>
                    <a:gd name="connsiteX9-19" fmla="*/ 1485207 w 1485207"/>
                    <a:gd name="connsiteY9-20" fmla="*/ 1557251 h 1557251"/>
                    <a:gd name="connsiteX0-21" fmla="*/ 1485207 w 1485207"/>
                    <a:gd name="connsiteY0-22" fmla="*/ 1557251 h 1557251"/>
                    <a:gd name="connsiteX1-23" fmla="*/ 958734 w 1485207"/>
                    <a:gd name="connsiteY1-24" fmla="*/ 0 h 1557251"/>
                    <a:gd name="connsiteX2-25" fmla="*/ 942109 w 1485207"/>
                    <a:gd name="connsiteY2-26" fmla="*/ 55418 h 1557251"/>
                    <a:gd name="connsiteX3-27" fmla="*/ 881149 w 1485207"/>
                    <a:gd name="connsiteY3-28" fmla="*/ 0 h 1557251"/>
                    <a:gd name="connsiteX4-29" fmla="*/ 864523 w 1485207"/>
                    <a:gd name="connsiteY4-30" fmla="*/ 249382 h 1557251"/>
                    <a:gd name="connsiteX5-31" fmla="*/ 753687 w 1485207"/>
                    <a:gd name="connsiteY5-32" fmla="*/ 5542 h 1557251"/>
                    <a:gd name="connsiteX6-33" fmla="*/ 692727 w 1485207"/>
                    <a:gd name="connsiteY6-34" fmla="*/ 127462 h 1557251"/>
                    <a:gd name="connsiteX7-35" fmla="*/ 576349 w 1485207"/>
                    <a:gd name="connsiteY7-36" fmla="*/ 5542 h 1557251"/>
                    <a:gd name="connsiteX8-37" fmla="*/ 0 w 1485207"/>
                    <a:gd name="connsiteY8-38" fmla="*/ 1485207 h 1557251"/>
                    <a:gd name="connsiteX9-39" fmla="*/ 1485207 w 1485207"/>
                    <a:gd name="connsiteY9-40" fmla="*/ 1557251 h 155725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</a:cxnLst>
                  <a:rect l="l" t="t" r="r" b="b"/>
                  <a:pathLst>
                    <a:path w="1485207" h="1557251">
                      <a:moveTo>
                        <a:pt x="1485207" y="1557251"/>
                      </a:moveTo>
                      <a:lnTo>
                        <a:pt x="958734" y="0"/>
                      </a:lnTo>
                      <a:lnTo>
                        <a:pt x="942109" y="55418"/>
                      </a:lnTo>
                      <a:lnTo>
                        <a:pt x="881149" y="0"/>
                      </a:lnTo>
                      <a:lnTo>
                        <a:pt x="864523" y="249382"/>
                      </a:lnTo>
                      <a:lnTo>
                        <a:pt x="753687" y="5542"/>
                      </a:lnTo>
                      <a:lnTo>
                        <a:pt x="692727" y="127462"/>
                      </a:lnTo>
                      <a:lnTo>
                        <a:pt x="576349" y="5542"/>
                      </a:lnTo>
                      <a:lnTo>
                        <a:pt x="0" y="1485207"/>
                      </a:lnTo>
                      <a:lnTo>
                        <a:pt x="1485207" y="1557251"/>
                      </a:lnTo>
                      <a:close/>
                    </a:path>
                  </a:pathLst>
                </a:custGeom>
                <a:solidFill>
                  <a:srgbClr val="F6EF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/>
                  <a:endParaRPr lang="zh-CN" altLang="en-US" strike="noStrike" noProof="1"/>
                </a:p>
              </p:txBody>
            </p:sp>
          </p:grpSp>
          <p:sp>
            <p:nvSpPr>
              <p:cNvPr id="9" name="等腰三角形 8"/>
              <p:cNvSpPr/>
              <p:nvPr/>
            </p:nvSpPr>
            <p:spPr>
              <a:xfrm>
                <a:off x="4091254" y="2727744"/>
                <a:ext cx="1732191" cy="2763079"/>
              </a:xfrm>
              <a:custGeom>
                <a:avLst/>
                <a:gdLst>
                  <a:gd name="connsiteX0" fmla="*/ 0 w 1821644"/>
                  <a:gd name="connsiteY0" fmla="*/ 1570382 h 1570382"/>
                  <a:gd name="connsiteX1" fmla="*/ 910822 w 1821644"/>
                  <a:gd name="connsiteY1" fmla="*/ 0 h 1570382"/>
                  <a:gd name="connsiteX2" fmla="*/ 1821644 w 1821644"/>
                  <a:gd name="connsiteY2" fmla="*/ 1570382 h 1570382"/>
                  <a:gd name="connsiteX3" fmla="*/ 0 w 1821644"/>
                  <a:gd name="connsiteY3" fmla="*/ 1570382 h 1570382"/>
                  <a:gd name="connsiteX0-1" fmla="*/ 0 w 1742131"/>
                  <a:gd name="connsiteY0-2" fmla="*/ 2305878 h 2305878"/>
                  <a:gd name="connsiteX1-3" fmla="*/ 831309 w 1742131"/>
                  <a:gd name="connsiteY1-4" fmla="*/ 0 h 2305878"/>
                  <a:gd name="connsiteX2-5" fmla="*/ 1742131 w 1742131"/>
                  <a:gd name="connsiteY2-6" fmla="*/ 1570382 h 2305878"/>
                  <a:gd name="connsiteX3-7" fmla="*/ 0 w 1742131"/>
                  <a:gd name="connsiteY3-8" fmla="*/ 2305878 h 2305878"/>
                  <a:gd name="connsiteX0-9" fmla="*/ 0 w 831309"/>
                  <a:gd name="connsiteY0-10" fmla="*/ 2305878 h 2415208"/>
                  <a:gd name="connsiteX1-11" fmla="*/ 831309 w 831309"/>
                  <a:gd name="connsiteY1-12" fmla="*/ 0 h 2415208"/>
                  <a:gd name="connsiteX2-13" fmla="*/ 787974 w 831309"/>
                  <a:gd name="connsiteY2-14" fmla="*/ 2415208 h 2415208"/>
                  <a:gd name="connsiteX3-15" fmla="*/ 0 w 831309"/>
                  <a:gd name="connsiteY3-16" fmla="*/ 2305878 h 2415208"/>
                  <a:gd name="connsiteX0-17" fmla="*/ 0 w 1732191"/>
                  <a:gd name="connsiteY0-18" fmla="*/ 2305878 h 2743200"/>
                  <a:gd name="connsiteX1-19" fmla="*/ 831309 w 1732191"/>
                  <a:gd name="connsiteY1-20" fmla="*/ 0 h 2743200"/>
                  <a:gd name="connsiteX2-21" fmla="*/ 1732191 w 1732191"/>
                  <a:gd name="connsiteY2-22" fmla="*/ 2743200 h 2743200"/>
                  <a:gd name="connsiteX3-23" fmla="*/ 0 w 1732191"/>
                  <a:gd name="connsiteY3-24" fmla="*/ 2305878 h 2743200"/>
                  <a:gd name="connsiteX0-25" fmla="*/ 0 w 1752069"/>
                  <a:gd name="connsiteY0-26" fmla="*/ 2305878 h 2743200"/>
                  <a:gd name="connsiteX1-27" fmla="*/ 851187 w 1752069"/>
                  <a:gd name="connsiteY1-28" fmla="*/ 0 h 2743200"/>
                  <a:gd name="connsiteX2-29" fmla="*/ 1752069 w 1752069"/>
                  <a:gd name="connsiteY2-30" fmla="*/ 2743200 h 2743200"/>
                  <a:gd name="connsiteX3-31" fmla="*/ 0 w 1752069"/>
                  <a:gd name="connsiteY3-32" fmla="*/ 2305878 h 2743200"/>
                  <a:gd name="connsiteX0-33" fmla="*/ 0 w 1732191"/>
                  <a:gd name="connsiteY0-34" fmla="*/ 2305878 h 2763079"/>
                  <a:gd name="connsiteX1-35" fmla="*/ 851187 w 1732191"/>
                  <a:gd name="connsiteY1-36" fmla="*/ 0 h 2763079"/>
                  <a:gd name="connsiteX2-37" fmla="*/ 1732191 w 1732191"/>
                  <a:gd name="connsiteY2-38" fmla="*/ 2763079 h 2763079"/>
                  <a:gd name="connsiteX3-39" fmla="*/ 0 w 1732191"/>
                  <a:gd name="connsiteY3-40" fmla="*/ 2305878 h 27630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732191" h="2763079">
                    <a:moveTo>
                      <a:pt x="0" y="2305878"/>
                    </a:moveTo>
                    <a:lnTo>
                      <a:pt x="851187" y="0"/>
                    </a:lnTo>
                    <a:lnTo>
                      <a:pt x="1732191" y="2763079"/>
                    </a:lnTo>
                    <a:lnTo>
                      <a:pt x="0" y="2305878"/>
                    </a:lnTo>
                    <a:close/>
                  </a:path>
                </a:pathLst>
              </a:custGeom>
              <a:solidFill>
                <a:srgbClr val="FEFE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4051709" y="3331366"/>
                <a:ext cx="1913207" cy="2219790"/>
              </a:xfrm>
              <a:custGeom>
                <a:avLst/>
                <a:gdLst>
                  <a:gd name="connsiteX0" fmla="*/ 0 w 1818860"/>
                  <a:gd name="connsiteY0" fmla="*/ 1739348 h 2276061"/>
                  <a:gd name="connsiteX1" fmla="*/ 626165 w 1818860"/>
                  <a:gd name="connsiteY1" fmla="*/ 29817 h 2276061"/>
                  <a:gd name="connsiteX2" fmla="*/ 735495 w 1818860"/>
                  <a:gd name="connsiteY2" fmla="*/ 129208 h 2276061"/>
                  <a:gd name="connsiteX3" fmla="*/ 795130 w 1818860"/>
                  <a:gd name="connsiteY3" fmla="*/ 0 h 2276061"/>
                  <a:gd name="connsiteX4" fmla="*/ 924339 w 1818860"/>
                  <a:gd name="connsiteY4" fmla="*/ 318052 h 2276061"/>
                  <a:gd name="connsiteX5" fmla="*/ 944217 w 1818860"/>
                  <a:gd name="connsiteY5" fmla="*/ 0 h 2276061"/>
                  <a:gd name="connsiteX6" fmla="*/ 1033669 w 1818860"/>
                  <a:gd name="connsiteY6" fmla="*/ 59634 h 2276061"/>
                  <a:gd name="connsiteX7" fmla="*/ 1123121 w 1818860"/>
                  <a:gd name="connsiteY7" fmla="*/ 318052 h 2276061"/>
                  <a:gd name="connsiteX8" fmla="*/ 1212573 w 1818860"/>
                  <a:gd name="connsiteY8" fmla="*/ 29817 h 2276061"/>
                  <a:gd name="connsiteX9" fmla="*/ 1818860 w 1818860"/>
                  <a:gd name="connsiteY9" fmla="*/ 2276061 h 2276061"/>
                  <a:gd name="connsiteX10" fmla="*/ 0 w 1818860"/>
                  <a:gd name="connsiteY10" fmla="*/ 1739348 h 2276061"/>
                  <a:gd name="connsiteX0-1" fmla="*/ 0 w 1828800"/>
                  <a:gd name="connsiteY0-2" fmla="*/ 1719470 h 2276061"/>
                  <a:gd name="connsiteX1-3" fmla="*/ 636105 w 1828800"/>
                  <a:gd name="connsiteY1-4" fmla="*/ 29817 h 2276061"/>
                  <a:gd name="connsiteX2-5" fmla="*/ 745435 w 1828800"/>
                  <a:gd name="connsiteY2-6" fmla="*/ 129208 h 2276061"/>
                  <a:gd name="connsiteX3-7" fmla="*/ 805070 w 1828800"/>
                  <a:gd name="connsiteY3-8" fmla="*/ 0 h 2276061"/>
                  <a:gd name="connsiteX4-9" fmla="*/ 934279 w 1828800"/>
                  <a:gd name="connsiteY4-10" fmla="*/ 318052 h 2276061"/>
                  <a:gd name="connsiteX5-11" fmla="*/ 954157 w 1828800"/>
                  <a:gd name="connsiteY5-12" fmla="*/ 0 h 2276061"/>
                  <a:gd name="connsiteX6-13" fmla="*/ 1043609 w 1828800"/>
                  <a:gd name="connsiteY6-14" fmla="*/ 59634 h 2276061"/>
                  <a:gd name="connsiteX7-15" fmla="*/ 1133061 w 1828800"/>
                  <a:gd name="connsiteY7-16" fmla="*/ 318052 h 2276061"/>
                  <a:gd name="connsiteX8-17" fmla="*/ 1222513 w 1828800"/>
                  <a:gd name="connsiteY8-18" fmla="*/ 29817 h 2276061"/>
                  <a:gd name="connsiteX9-19" fmla="*/ 1828800 w 1828800"/>
                  <a:gd name="connsiteY9-20" fmla="*/ 2276061 h 2276061"/>
                  <a:gd name="connsiteX10-21" fmla="*/ 0 w 1828800"/>
                  <a:gd name="connsiteY10-22" fmla="*/ 1719470 h 2276061"/>
                  <a:gd name="connsiteX0-23" fmla="*/ 0 w 1913207"/>
                  <a:gd name="connsiteY0-24" fmla="*/ 1719470 h 2219790"/>
                  <a:gd name="connsiteX1-25" fmla="*/ 636105 w 1913207"/>
                  <a:gd name="connsiteY1-26" fmla="*/ 29817 h 2219790"/>
                  <a:gd name="connsiteX2-27" fmla="*/ 745435 w 1913207"/>
                  <a:gd name="connsiteY2-28" fmla="*/ 129208 h 2219790"/>
                  <a:gd name="connsiteX3-29" fmla="*/ 805070 w 1913207"/>
                  <a:gd name="connsiteY3-30" fmla="*/ 0 h 2219790"/>
                  <a:gd name="connsiteX4-31" fmla="*/ 934279 w 1913207"/>
                  <a:gd name="connsiteY4-32" fmla="*/ 318052 h 2219790"/>
                  <a:gd name="connsiteX5-33" fmla="*/ 954157 w 1913207"/>
                  <a:gd name="connsiteY5-34" fmla="*/ 0 h 2219790"/>
                  <a:gd name="connsiteX6-35" fmla="*/ 1043609 w 1913207"/>
                  <a:gd name="connsiteY6-36" fmla="*/ 59634 h 2219790"/>
                  <a:gd name="connsiteX7-37" fmla="*/ 1133061 w 1913207"/>
                  <a:gd name="connsiteY7-38" fmla="*/ 318052 h 2219790"/>
                  <a:gd name="connsiteX8-39" fmla="*/ 1222513 w 1913207"/>
                  <a:gd name="connsiteY8-40" fmla="*/ 29817 h 2219790"/>
                  <a:gd name="connsiteX9-41" fmla="*/ 1913207 w 1913207"/>
                  <a:gd name="connsiteY9-42" fmla="*/ 2219790 h 2219790"/>
                  <a:gd name="connsiteX10-43" fmla="*/ 0 w 1913207"/>
                  <a:gd name="connsiteY10-44" fmla="*/ 1719470 h 22197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1913207" h="2219790">
                    <a:moveTo>
                      <a:pt x="0" y="1719470"/>
                    </a:moveTo>
                    <a:lnTo>
                      <a:pt x="636105" y="29817"/>
                    </a:lnTo>
                    <a:lnTo>
                      <a:pt x="745435" y="129208"/>
                    </a:lnTo>
                    <a:lnTo>
                      <a:pt x="805070" y="0"/>
                    </a:lnTo>
                    <a:lnTo>
                      <a:pt x="934279" y="318052"/>
                    </a:lnTo>
                    <a:lnTo>
                      <a:pt x="954157" y="0"/>
                    </a:lnTo>
                    <a:lnTo>
                      <a:pt x="1043609" y="59634"/>
                    </a:lnTo>
                    <a:lnTo>
                      <a:pt x="1133061" y="318052"/>
                    </a:lnTo>
                    <a:lnTo>
                      <a:pt x="1222513" y="29817"/>
                    </a:lnTo>
                    <a:lnTo>
                      <a:pt x="1913207" y="2219790"/>
                    </a:lnTo>
                    <a:lnTo>
                      <a:pt x="0" y="1719470"/>
                    </a:lnTo>
                    <a:close/>
                  </a:path>
                </a:pathLst>
              </a:custGeom>
              <a:solidFill>
                <a:srgbClr val="BFC1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grpSp>
            <p:nvGrpSpPr>
              <p:cNvPr id="3086" name="组合 7"/>
              <p:cNvGrpSpPr/>
              <p:nvPr/>
            </p:nvGrpSpPr>
            <p:grpSpPr>
              <a:xfrm>
                <a:off x="4870962" y="2187361"/>
                <a:ext cx="2564296" cy="3420066"/>
                <a:chOff x="7868112" y="1624983"/>
                <a:chExt cx="2564296" cy="3420066"/>
              </a:xfrm>
            </p:grpSpPr>
            <p:sp>
              <p:nvSpPr>
                <p:cNvPr id="6" name="等腰三角形 5"/>
                <p:cNvSpPr/>
                <p:nvPr/>
              </p:nvSpPr>
              <p:spPr>
                <a:xfrm>
                  <a:off x="8228378" y="1624983"/>
                  <a:ext cx="1982912" cy="2804845"/>
                </a:xfrm>
                <a:prstGeom prst="triangle">
                  <a:avLst/>
                </a:prstGeom>
                <a:gradFill flip="none" rotWithShape="1">
                  <a:gsLst>
                    <a:gs pos="50000">
                      <a:srgbClr val="FFFEFD"/>
                    </a:gs>
                    <a:gs pos="50000">
                      <a:srgbClr val="949475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/>
                  <a:endParaRPr lang="zh-CN" altLang="en-US" strike="noStrike" noProof="1"/>
                </a:p>
              </p:txBody>
            </p:sp>
            <p:sp>
              <p:nvSpPr>
                <p:cNvPr id="7" name="任意多边形 6"/>
                <p:cNvSpPr/>
                <p:nvPr/>
              </p:nvSpPr>
              <p:spPr>
                <a:xfrm>
                  <a:off x="7868112" y="2381362"/>
                  <a:ext cx="2564296" cy="2663687"/>
                </a:xfrm>
                <a:custGeom>
                  <a:avLst/>
                  <a:gdLst>
                    <a:gd name="connsiteX0" fmla="*/ 0 w 2554357"/>
                    <a:gd name="connsiteY0" fmla="*/ 2266122 h 2663687"/>
                    <a:gd name="connsiteX1" fmla="*/ 556591 w 2554357"/>
                    <a:gd name="connsiteY1" fmla="*/ 735496 h 2663687"/>
                    <a:gd name="connsiteX2" fmla="*/ 765313 w 2554357"/>
                    <a:gd name="connsiteY2" fmla="*/ 864705 h 2663687"/>
                    <a:gd name="connsiteX3" fmla="*/ 1063487 w 2554357"/>
                    <a:gd name="connsiteY3" fmla="*/ 9939 h 2663687"/>
                    <a:gd name="connsiteX4" fmla="*/ 1192696 w 2554357"/>
                    <a:gd name="connsiteY4" fmla="*/ 208722 h 2663687"/>
                    <a:gd name="connsiteX5" fmla="*/ 1282148 w 2554357"/>
                    <a:gd name="connsiteY5" fmla="*/ 99392 h 2663687"/>
                    <a:gd name="connsiteX6" fmla="*/ 1451113 w 2554357"/>
                    <a:gd name="connsiteY6" fmla="*/ 347870 h 2663687"/>
                    <a:gd name="connsiteX7" fmla="*/ 1441174 w 2554357"/>
                    <a:gd name="connsiteY7" fmla="*/ 0 h 2663687"/>
                    <a:gd name="connsiteX8" fmla="*/ 1580322 w 2554357"/>
                    <a:gd name="connsiteY8" fmla="*/ 49696 h 2663687"/>
                    <a:gd name="connsiteX9" fmla="*/ 1729409 w 2554357"/>
                    <a:gd name="connsiteY9" fmla="*/ 377687 h 2663687"/>
                    <a:gd name="connsiteX10" fmla="*/ 1848678 w 2554357"/>
                    <a:gd name="connsiteY10" fmla="*/ 49696 h 2663687"/>
                    <a:gd name="connsiteX11" fmla="*/ 2554357 w 2554357"/>
                    <a:gd name="connsiteY11" fmla="*/ 2256183 h 2663687"/>
                    <a:gd name="connsiteX12" fmla="*/ 1321904 w 2554357"/>
                    <a:gd name="connsiteY12" fmla="*/ 2663687 h 2663687"/>
                    <a:gd name="connsiteX13" fmla="*/ 0 w 2554357"/>
                    <a:gd name="connsiteY13" fmla="*/ 2266122 h 2663687"/>
                    <a:gd name="connsiteX0-1" fmla="*/ 0 w 2574235"/>
                    <a:gd name="connsiteY0-2" fmla="*/ 2266122 h 2663687"/>
                    <a:gd name="connsiteX1-3" fmla="*/ 556591 w 2574235"/>
                    <a:gd name="connsiteY1-4" fmla="*/ 735496 h 2663687"/>
                    <a:gd name="connsiteX2-5" fmla="*/ 765313 w 2574235"/>
                    <a:gd name="connsiteY2-6" fmla="*/ 864705 h 2663687"/>
                    <a:gd name="connsiteX3-7" fmla="*/ 1063487 w 2574235"/>
                    <a:gd name="connsiteY3-8" fmla="*/ 9939 h 2663687"/>
                    <a:gd name="connsiteX4-9" fmla="*/ 1192696 w 2574235"/>
                    <a:gd name="connsiteY4-10" fmla="*/ 208722 h 2663687"/>
                    <a:gd name="connsiteX5-11" fmla="*/ 1282148 w 2574235"/>
                    <a:gd name="connsiteY5-12" fmla="*/ 99392 h 2663687"/>
                    <a:gd name="connsiteX6-13" fmla="*/ 1451113 w 2574235"/>
                    <a:gd name="connsiteY6-14" fmla="*/ 347870 h 2663687"/>
                    <a:gd name="connsiteX7-15" fmla="*/ 1441174 w 2574235"/>
                    <a:gd name="connsiteY7-16" fmla="*/ 0 h 2663687"/>
                    <a:gd name="connsiteX8-17" fmla="*/ 1580322 w 2574235"/>
                    <a:gd name="connsiteY8-18" fmla="*/ 49696 h 2663687"/>
                    <a:gd name="connsiteX9-19" fmla="*/ 1729409 w 2574235"/>
                    <a:gd name="connsiteY9-20" fmla="*/ 377687 h 2663687"/>
                    <a:gd name="connsiteX10-21" fmla="*/ 1848678 w 2574235"/>
                    <a:gd name="connsiteY10-22" fmla="*/ 49696 h 2663687"/>
                    <a:gd name="connsiteX11-23" fmla="*/ 2574235 w 2574235"/>
                    <a:gd name="connsiteY11-24" fmla="*/ 2315818 h 2663687"/>
                    <a:gd name="connsiteX12-25" fmla="*/ 1321904 w 2574235"/>
                    <a:gd name="connsiteY12-26" fmla="*/ 2663687 h 2663687"/>
                    <a:gd name="connsiteX13-27" fmla="*/ 0 w 2574235"/>
                    <a:gd name="connsiteY13-28" fmla="*/ 2266122 h 2663687"/>
                    <a:gd name="connsiteX0-29" fmla="*/ 0 w 2564296"/>
                    <a:gd name="connsiteY0-30" fmla="*/ 2315818 h 2663687"/>
                    <a:gd name="connsiteX1-31" fmla="*/ 546652 w 2564296"/>
                    <a:gd name="connsiteY1-32" fmla="*/ 735496 h 2663687"/>
                    <a:gd name="connsiteX2-33" fmla="*/ 755374 w 2564296"/>
                    <a:gd name="connsiteY2-34" fmla="*/ 864705 h 2663687"/>
                    <a:gd name="connsiteX3-35" fmla="*/ 1053548 w 2564296"/>
                    <a:gd name="connsiteY3-36" fmla="*/ 9939 h 2663687"/>
                    <a:gd name="connsiteX4-37" fmla="*/ 1182757 w 2564296"/>
                    <a:gd name="connsiteY4-38" fmla="*/ 208722 h 2663687"/>
                    <a:gd name="connsiteX5-39" fmla="*/ 1272209 w 2564296"/>
                    <a:gd name="connsiteY5-40" fmla="*/ 99392 h 2663687"/>
                    <a:gd name="connsiteX6-41" fmla="*/ 1441174 w 2564296"/>
                    <a:gd name="connsiteY6-42" fmla="*/ 347870 h 2663687"/>
                    <a:gd name="connsiteX7-43" fmla="*/ 1431235 w 2564296"/>
                    <a:gd name="connsiteY7-44" fmla="*/ 0 h 2663687"/>
                    <a:gd name="connsiteX8-45" fmla="*/ 1570383 w 2564296"/>
                    <a:gd name="connsiteY8-46" fmla="*/ 49696 h 2663687"/>
                    <a:gd name="connsiteX9-47" fmla="*/ 1719470 w 2564296"/>
                    <a:gd name="connsiteY9-48" fmla="*/ 377687 h 2663687"/>
                    <a:gd name="connsiteX10-49" fmla="*/ 1838739 w 2564296"/>
                    <a:gd name="connsiteY10-50" fmla="*/ 49696 h 2663687"/>
                    <a:gd name="connsiteX11-51" fmla="*/ 2564296 w 2564296"/>
                    <a:gd name="connsiteY11-52" fmla="*/ 2315818 h 2663687"/>
                    <a:gd name="connsiteX12-53" fmla="*/ 1311965 w 2564296"/>
                    <a:gd name="connsiteY12-54" fmla="*/ 2663687 h 2663687"/>
                    <a:gd name="connsiteX13-55" fmla="*/ 0 w 2564296"/>
                    <a:gd name="connsiteY13-56" fmla="*/ 2315818 h 266368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2564296" h="2663687">
                      <a:moveTo>
                        <a:pt x="0" y="2315818"/>
                      </a:moveTo>
                      <a:lnTo>
                        <a:pt x="546652" y="735496"/>
                      </a:lnTo>
                      <a:lnTo>
                        <a:pt x="755374" y="864705"/>
                      </a:lnTo>
                      <a:lnTo>
                        <a:pt x="1053548" y="9939"/>
                      </a:lnTo>
                      <a:lnTo>
                        <a:pt x="1182757" y="208722"/>
                      </a:lnTo>
                      <a:lnTo>
                        <a:pt x="1272209" y="99392"/>
                      </a:lnTo>
                      <a:lnTo>
                        <a:pt x="1441174" y="347870"/>
                      </a:lnTo>
                      <a:lnTo>
                        <a:pt x="1431235" y="0"/>
                      </a:lnTo>
                      <a:lnTo>
                        <a:pt x="1570383" y="49696"/>
                      </a:lnTo>
                      <a:lnTo>
                        <a:pt x="1719470" y="377687"/>
                      </a:lnTo>
                      <a:lnTo>
                        <a:pt x="1838739" y="49696"/>
                      </a:lnTo>
                      <a:lnTo>
                        <a:pt x="2564296" y="2315818"/>
                      </a:lnTo>
                      <a:lnTo>
                        <a:pt x="1311965" y="2663687"/>
                      </a:lnTo>
                      <a:lnTo>
                        <a:pt x="0" y="2315818"/>
                      </a:lnTo>
                      <a:close/>
                    </a:path>
                  </a:pathLst>
                </a:custGeom>
                <a:gradFill>
                  <a:gsLst>
                    <a:gs pos="53000">
                      <a:srgbClr val="BFC192"/>
                    </a:gs>
                    <a:gs pos="52000">
                      <a:srgbClr val="F7F3C6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/>
                  <a:endParaRPr lang="zh-CN" altLang="en-US" strike="noStrike" noProof="1"/>
                </a:p>
              </p:txBody>
            </p:sp>
          </p:grpSp>
        </p:grpSp>
      </p:grpSp>
      <p:grpSp>
        <p:nvGrpSpPr>
          <p:cNvPr id="3089" name="组合 32"/>
          <p:cNvGrpSpPr/>
          <p:nvPr/>
        </p:nvGrpSpPr>
        <p:grpSpPr>
          <a:xfrm>
            <a:off x="9723438" y="4826000"/>
            <a:ext cx="1379537" cy="1054100"/>
            <a:chOff x="11130717" y="359501"/>
            <a:chExt cx="1742738" cy="1330965"/>
          </a:xfrm>
        </p:grpSpPr>
        <p:sp>
          <p:nvSpPr>
            <p:cNvPr id="29" name="任意多边形 28"/>
            <p:cNvSpPr/>
            <p:nvPr/>
          </p:nvSpPr>
          <p:spPr>
            <a:xfrm>
              <a:off x="11693716" y="1460505"/>
              <a:ext cx="1179739" cy="229961"/>
            </a:xfrm>
            <a:custGeom>
              <a:avLst/>
              <a:gdLst>
                <a:gd name="connsiteX0" fmla="*/ 0 w 1114425"/>
                <a:gd name="connsiteY0" fmla="*/ 180975 h 180975"/>
                <a:gd name="connsiteX1" fmla="*/ 1114425 w 1114425"/>
                <a:gd name="connsiteY1" fmla="*/ 85725 h 180975"/>
                <a:gd name="connsiteX2" fmla="*/ 161925 w 1114425"/>
                <a:gd name="connsiteY2" fmla="*/ 0 h 180975"/>
                <a:gd name="connsiteX3" fmla="*/ 0 w 1114425"/>
                <a:gd name="connsiteY3" fmla="*/ 180975 h 180975"/>
                <a:gd name="connsiteX0-1" fmla="*/ 0 w 1179739"/>
                <a:gd name="connsiteY0-2" fmla="*/ 229961 h 229961"/>
                <a:gd name="connsiteX1-3" fmla="*/ 1179739 w 1179739"/>
                <a:gd name="connsiteY1-4" fmla="*/ 85725 h 229961"/>
                <a:gd name="connsiteX2-5" fmla="*/ 227239 w 1179739"/>
                <a:gd name="connsiteY2-6" fmla="*/ 0 h 229961"/>
                <a:gd name="connsiteX3-7" fmla="*/ 0 w 1179739"/>
                <a:gd name="connsiteY3-8" fmla="*/ 229961 h 22996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179739" h="229961">
                  <a:moveTo>
                    <a:pt x="0" y="229961"/>
                  </a:moveTo>
                  <a:lnTo>
                    <a:pt x="1179739" y="85725"/>
                  </a:lnTo>
                  <a:lnTo>
                    <a:pt x="227239" y="0"/>
                  </a:lnTo>
                  <a:lnTo>
                    <a:pt x="0" y="229961"/>
                  </a:lnTo>
                  <a:close/>
                </a:path>
              </a:pathLst>
            </a:custGeom>
            <a:solidFill>
              <a:srgbClr val="3A70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grpSp>
          <p:nvGrpSpPr>
            <p:cNvPr id="3091" name="组合 24"/>
            <p:cNvGrpSpPr/>
            <p:nvPr/>
          </p:nvGrpSpPr>
          <p:grpSpPr>
            <a:xfrm>
              <a:off x="11130717" y="359501"/>
              <a:ext cx="1042233" cy="1319007"/>
              <a:chOff x="3827262" y="641731"/>
              <a:chExt cx="1199305" cy="1366462"/>
            </a:xfrm>
          </p:grpSpPr>
          <p:sp>
            <p:nvSpPr>
              <p:cNvPr id="26" name="任意多边形 25"/>
              <p:cNvSpPr/>
              <p:nvPr/>
            </p:nvSpPr>
            <p:spPr>
              <a:xfrm flipH="1">
                <a:off x="3827262" y="641731"/>
                <a:ext cx="601474" cy="1366462"/>
              </a:xfrm>
              <a:custGeom>
                <a:avLst/>
                <a:gdLst>
                  <a:gd name="connsiteX0" fmla="*/ 0 w 523982"/>
                  <a:gd name="connsiteY0" fmla="*/ 0 h 1263721"/>
                  <a:gd name="connsiteX1" fmla="*/ 123290 w 523982"/>
                  <a:gd name="connsiteY1" fmla="*/ 123290 h 1263721"/>
                  <a:gd name="connsiteX2" fmla="*/ 41097 w 523982"/>
                  <a:gd name="connsiteY2" fmla="*/ 123290 h 1263721"/>
                  <a:gd name="connsiteX3" fmla="*/ 154113 w 523982"/>
                  <a:gd name="connsiteY3" fmla="*/ 256854 h 1263721"/>
                  <a:gd name="connsiteX4" fmla="*/ 61645 w 523982"/>
                  <a:gd name="connsiteY4" fmla="*/ 256854 h 1263721"/>
                  <a:gd name="connsiteX5" fmla="*/ 184935 w 523982"/>
                  <a:gd name="connsiteY5" fmla="*/ 369870 h 1263721"/>
                  <a:gd name="connsiteX6" fmla="*/ 102742 w 523982"/>
                  <a:gd name="connsiteY6" fmla="*/ 380144 h 1263721"/>
                  <a:gd name="connsiteX7" fmla="*/ 256854 w 523982"/>
                  <a:gd name="connsiteY7" fmla="*/ 523982 h 1263721"/>
                  <a:gd name="connsiteX8" fmla="*/ 102742 w 523982"/>
                  <a:gd name="connsiteY8" fmla="*/ 503434 h 1263721"/>
                  <a:gd name="connsiteX9" fmla="*/ 308225 w 523982"/>
                  <a:gd name="connsiteY9" fmla="*/ 647272 h 1263721"/>
                  <a:gd name="connsiteX10" fmla="*/ 164387 w 523982"/>
                  <a:gd name="connsiteY10" fmla="*/ 647272 h 1263721"/>
                  <a:gd name="connsiteX11" fmla="*/ 349322 w 523982"/>
                  <a:gd name="connsiteY11" fmla="*/ 770562 h 1263721"/>
                  <a:gd name="connsiteX12" fmla="*/ 215758 w 523982"/>
                  <a:gd name="connsiteY12" fmla="*/ 760288 h 1263721"/>
                  <a:gd name="connsiteX13" fmla="*/ 380144 w 523982"/>
                  <a:gd name="connsiteY13" fmla="*/ 904126 h 1263721"/>
                  <a:gd name="connsiteX14" fmla="*/ 226032 w 523982"/>
                  <a:gd name="connsiteY14" fmla="*/ 852755 h 1263721"/>
                  <a:gd name="connsiteX15" fmla="*/ 472612 w 523982"/>
                  <a:gd name="connsiteY15" fmla="*/ 1027416 h 1263721"/>
                  <a:gd name="connsiteX16" fmla="*/ 267128 w 523982"/>
                  <a:gd name="connsiteY16" fmla="*/ 976045 h 1263721"/>
                  <a:gd name="connsiteX17" fmla="*/ 513708 w 523982"/>
                  <a:gd name="connsiteY17" fmla="*/ 1119883 h 1263721"/>
                  <a:gd name="connsiteX18" fmla="*/ 308225 w 523982"/>
                  <a:gd name="connsiteY18" fmla="*/ 1099335 h 1263721"/>
                  <a:gd name="connsiteX19" fmla="*/ 503434 w 523982"/>
                  <a:gd name="connsiteY19" fmla="*/ 1212350 h 1263721"/>
                  <a:gd name="connsiteX20" fmla="*/ 226032 w 523982"/>
                  <a:gd name="connsiteY20" fmla="*/ 1181528 h 1263721"/>
                  <a:gd name="connsiteX21" fmla="*/ 523982 w 523982"/>
                  <a:gd name="connsiteY21" fmla="*/ 1263721 h 1263721"/>
                  <a:gd name="connsiteX22" fmla="*/ 10274 w 523982"/>
                  <a:gd name="connsiteY22" fmla="*/ 1263721 h 1263721"/>
                  <a:gd name="connsiteX23" fmla="*/ 0 w 523982"/>
                  <a:gd name="connsiteY23" fmla="*/ 0 h 1263721"/>
                  <a:gd name="connsiteX0-1" fmla="*/ 988 w 524970"/>
                  <a:gd name="connsiteY0-2" fmla="*/ 0 h 1366462"/>
                  <a:gd name="connsiteX1-3" fmla="*/ 124278 w 524970"/>
                  <a:gd name="connsiteY1-4" fmla="*/ 123290 h 1366462"/>
                  <a:gd name="connsiteX2-5" fmla="*/ 42085 w 524970"/>
                  <a:gd name="connsiteY2-6" fmla="*/ 123290 h 1366462"/>
                  <a:gd name="connsiteX3-7" fmla="*/ 155101 w 524970"/>
                  <a:gd name="connsiteY3-8" fmla="*/ 256854 h 1366462"/>
                  <a:gd name="connsiteX4-9" fmla="*/ 62633 w 524970"/>
                  <a:gd name="connsiteY4-10" fmla="*/ 256854 h 1366462"/>
                  <a:gd name="connsiteX5-11" fmla="*/ 185923 w 524970"/>
                  <a:gd name="connsiteY5-12" fmla="*/ 369870 h 1366462"/>
                  <a:gd name="connsiteX6-13" fmla="*/ 103730 w 524970"/>
                  <a:gd name="connsiteY6-14" fmla="*/ 380144 h 1366462"/>
                  <a:gd name="connsiteX7-15" fmla="*/ 257842 w 524970"/>
                  <a:gd name="connsiteY7-16" fmla="*/ 523982 h 1366462"/>
                  <a:gd name="connsiteX8-17" fmla="*/ 103730 w 524970"/>
                  <a:gd name="connsiteY8-18" fmla="*/ 503434 h 1366462"/>
                  <a:gd name="connsiteX9-19" fmla="*/ 309213 w 524970"/>
                  <a:gd name="connsiteY9-20" fmla="*/ 647272 h 1366462"/>
                  <a:gd name="connsiteX10-21" fmla="*/ 165375 w 524970"/>
                  <a:gd name="connsiteY10-22" fmla="*/ 647272 h 1366462"/>
                  <a:gd name="connsiteX11-23" fmla="*/ 350310 w 524970"/>
                  <a:gd name="connsiteY11-24" fmla="*/ 770562 h 1366462"/>
                  <a:gd name="connsiteX12-25" fmla="*/ 216746 w 524970"/>
                  <a:gd name="connsiteY12-26" fmla="*/ 760288 h 1366462"/>
                  <a:gd name="connsiteX13-27" fmla="*/ 381132 w 524970"/>
                  <a:gd name="connsiteY13-28" fmla="*/ 904126 h 1366462"/>
                  <a:gd name="connsiteX14-29" fmla="*/ 227020 w 524970"/>
                  <a:gd name="connsiteY14-30" fmla="*/ 852755 h 1366462"/>
                  <a:gd name="connsiteX15-31" fmla="*/ 473600 w 524970"/>
                  <a:gd name="connsiteY15-32" fmla="*/ 1027416 h 1366462"/>
                  <a:gd name="connsiteX16-33" fmla="*/ 268116 w 524970"/>
                  <a:gd name="connsiteY16-34" fmla="*/ 976045 h 1366462"/>
                  <a:gd name="connsiteX17-35" fmla="*/ 514696 w 524970"/>
                  <a:gd name="connsiteY17-36" fmla="*/ 1119883 h 1366462"/>
                  <a:gd name="connsiteX18-37" fmla="*/ 309213 w 524970"/>
                  <a:gd name="connsiteY18-38" fmla="*/ 1099335 h 1366462"/>
                  <a:gd name="connsiteX19-39" fmla="*/ 504422 w 524970"/>
                  <a:gd name="connsiteY19-40" fmla="*/ 1212350 h 1366462"/>
                  <a:gd name="connsiteX20-41" fmla="*/ 227020 w 524970"/>
                  <a:gd name="connsiteY20-42" fmla="*/ 1181528 h 1366462"/>
                  <a:gd name="connsiteX21-43" fmla="*/ 524970 w 524970"/>
                  <a:gd name="connsiteY21-44" fmla="*/ 1263721 h 1366462"/>
                  <a:gd name="connsiteX22-45" fmla="*/ 988 w 524970"/>
                  <a:gd name="connsiteY22-46" fmla="*/ 1366462 h 1366462"/>
                  <a:gd name="connsiteX23-47" fmla="*/ 988 w 524970"/>
                  <a:gd name="connsiteY23-48" fmla="*/ 0 h 1366462"/>
                  <a:gd name="connsiteX0-49" fmla="*/ 988 w 524970"/>
                  <a:gd name="connsiteY0-50" fmla="*/ 0 h 1366462"/>
                  <a:gd name="connsiteX1-51" fmla="*/ 124278 w 524970"/>
                  <a:gd name="connsiteY1-52" fmla="*/ 123290 h 1366462"/>
                  <a:gd name="connsiteX2-53" fmla="*/ 42085 w 524970"/>
                  <a:gd name="connsiteY2-54" fmla="*/ 123290 h 1366462"/>
                  <a:gd name="connsiteX3-55" fmla="*/ 155101 w 524970"/>
                  <a:gd name="connsiteY3-56" fmla="*/ 256854 h 1366462"/>
                  <a:gd name="connsiteX4-57" fmla="*/ 62633 w 524970"/>
                  <a:gd name="connsiteY4-58" fmla="*/ 256854 h 1366462"/>
                  <a:gd name="connsiteX5-59" fmla="*/ 185923 w 524970"/>
                  <a:gd name="connsiteY5-60" fmla="*/ 369870 h 1366462"/>
                  <a:gd name="connsiteX6-61" fmla="*/ 103730 w 524970"/>
                  <a:gd name="connsiteY6-62" fmla="*/ 380144 h 1366462"/>
                  <a:gd name="connsiteX7-63" fmla="*/ 257842 w 524970"/>
                  <a:gd name="connsiteY7-64" fmla="*/ 523982 h 1366462"/>
                  <a:gd name="connsiteX8-65" fmla="*/ 103730 w 524970"/>
                  <a:gd name="connsiteY8-66" fmla="*/ 503434 h 1366462"/>
                  <a:gd name="connsiteX9-67" fmla="*/ 309213 w 524970"/>
                  <a:gd name="connsiteY9-68" fmla="*/ 647272 h 1366462"/>
                  <a:gd name="connsiteX10-69" fmla="*/ 165375 w 524970"/>
                  <a:gd name="connsiteY10-70" fmla="*/ 647272 h 1366462"/>
                  <a:gd name="connsiteX11-71" fmla="*/ 350310 w 524970"/>
                  <a:gd name="connsiteY11-72" fmla="*/ 770562 h 1366462"/>
                  <a:gd name="connsiteX12-73" fmla="*/ 216746 w 524970"/>
                  <a:gd name="connsiteY12-74" fmla="*/ 760288 h 1366462"/>
                  <a:gd name="connsiteX13-75" fmla="*/ 381132 w 524970"/>
                  <a:gd name="connsiteY13-76" fmla="*/ 904126 h 1366462"/>
                  <a:gd name="connsiteX14-77" fmla="*/ 227020 w 524970"/>
                  <a:gd name="connsiteY14-78" fmla="*/ 852755 h 1366462"/>
                  <a:gd name="connsiteX15-79" fmla="*/ 473600 w 524970"/>
                  <a:gd name="connsiteY15-80" fmla="*/ 1027416 h 1366462"/>
                  <a:gd name="connsiteX16-81" fmla="*/ 268116 w 524970"/>
                  <a:gd name="connsiteY16-82" fmla="*/ 976045 h 1366462"/>
                  <a:gd name="connsiteX17-83" fmla="*/ 514696 w 524970"/>
                  <a:gd name="connsiteY17-84" fmla="*/ 1119883 h 1366462"/>
                  <a:gd name="connsiteX18-85" fmla="*/ 309213 w 524970"/>
                  <a:gd name="connsiteY18-86" fmla="*/ 1099335 h 1366462"/>
                  <a:gd name="connsiteX19-87" fmla="*/ 504422 w 524970"/>
                  <a:gd name="connsiteY19-88" fmla="*/ 1212350 h 1366462"/>
                  <a:gd name="connsiteX20-89" fmla="*/ 270736 w 524970"/>
                  <a:gd name="connsiteY20-90" fmla="*/ 1185171 h 1366462"/>
                  <a:gd name="connsiteX21-91" fmla="*/ 524970 w 524970"/>
                  <a:gd name="connsiteY21-92" fmla="*/ 1263721 h 1366462"/>
                  <a:gd name="connsiteX22-93" fmla="*/ 988 w 524970"/>
                  <a:gd name="connsiteY22-94" fmla="*/ 1366462 h 1366462"/>
                  <a:gd name="connsiteX23-95" fmla="*/ 988 w 524970"/>
                  <a:gd name="connsiteY23-96" fmla="*/ 0 h 1366462"/>
                  <a:gd name="connsiteX0-97" fmla="*/ 988 w 535899"/>
                  <a:gd name="connsiteY0-98" fmla="*/ 0 h 1366462"/>
                  <a:gd name="connsiteX1-99" fmla="*/ 124278 w 535899"/>
                  <a:gd name="connsiteY1-100" fmla="*/ 123290 h 1366462"/>
                  <a:gd name="connsiteX2-101" fmla="*/ 42085 w 535899"/>
                  <a:gd name="connsiteY2-102" fmla="*/ 123290 h 1366462"/>
                  <a:gd name="connsiteX3-103" fmla="*/ 155101 w 535899"/>
                  <a:gd name="connsiteY3-104" fmla="*/ 256854 h 1366462"/>
                  <a:gd name="connsiteX4-105" fmla="*/ 62633 w 535899"/>
                  <a:gd name="connsiteY4-106" fmla="*/ 256854 h 1366462"/>
                  <a:gd name="connsiteX5-107" fmla="*/ 185923 w 535899"/>
                  <a:gd name="connsiteY5-108" fmla="*/ 369870 h 1366462"/>
                  <a:gd name="connsiteX6-109" fmla="*/ 103730 w 535899"/>
                  <a:gd name="connsiteY6-110" fmla="*/ 380144 h 1366462"/>
                  <a:gd name="connsiteX7-111" fmla="*/ 257842 w 535899"/>
                  <a:gd name="connsiteY7-112" fmla="*/ 523982 h 1366462"/>
                  <a:gd name="connsiteX8-113" fmla="*/ 103730 w 535899"/>
                  <a:gd name="connsiteY8-114" fmla="*/ 503434 h 1366462"/>
                  <a:gd name="connsiteX9-115" fmla="*/ 309213 w 535899"/>
                  <a:gd name="connsiteY9-116" fmla="*/ 647272 h 1366462"/>
                  <a:gd name="connsiteX10-117" fmla="*/ 165375 w 535899"/>
                  <a:gd name="connsiteY10-118" fmla="*/ 647272 h 1366462"/>
                  <a:gd name="connsiteX11-119" fmla="*/ 350310 w 535899"/>
                  <a:gd name="connsiteY11-120" fmla="*/ 770562 h 1366462"/>
                  <a:gd name="connsiteX12-121" fmla="*/ 216746 w 535899"/>
                  <a:gd name="connsiteY12-122" fmla="*/ 760288 h 1366462"/>
                  <a:gd name="connsiteX13-123" fmla="*/ 381132 w 535899"/>
                  <a:gd name="connsiteY13-124" fmla="*/ 904126 h 1366462"/>
                  <a:gd name="connsiteX14-125" fmla="*/ 227020 w 535899"/>
                  <a:gd name="connsiteY14-126" fmla="*/ 852755 h 1366462"/>
                  <a:gd name="connsiteX15-127" fmla="*/ 473600 w 535899"/>
                  <a:gd name="connsiteY15-128" fmla="*/ 1027416 h 1366462"/>
                  <a:gd name="connsiteX16-129" fmla="*/ 268116 w 535899"/>
                  <a:gd name="connsiteY16-130" fmla="*/ 976045 h 1366462"/>
                  <a:gd name="connsiteX17-131" fmla="*/ 514696 w 535899"/>
                  <a:gd name="connsiteY17-132" fmla="*/ 1119883 h 1366462"/>
                  <a:gd name="connsiteX18-133" fmla="*/ 309213 w 535899"/>
                  <a:gd name="connsiteY18-134" fmla="*/ 1099335 h 1366462"/>
                  <a:gd name="connsiteX19-135" fmla="*/ 504422 w 535899"/>
                  <a:gd name="connsiteY19-136" fmla="*/ 1212350 h 1366462"/>
                  <a:gd name="connsiteX20-137" fmla="*/ 270736 w 535899"/>
                  <a:gd name="connsiteY20-138" fmla="*/ 1185171 h 1366462"/>
                  <a:gd name="connsiteX21-139" fmla="*/ 535899 w 535899"/>
                  <a:gd name="connsiteY21-140" fmla="*/ 1278293 h 1366462"/>
                  <a:gd name="connsiteX22-141" fmla="*/ 988 w 535899"/>
                  <a:gd name="connsiteY22-142" fmla="*/ 1366462 h 1366462"/>
                  <a:gd name="connsiteX23-143" fmla="*/ 988 w 535899"/>
                  <a:gd name="connsiteY23-144" fmla="*/ 0 h 1366462"/>
                  <a:gd name="connsiteX0-145" fmla="*/ 988 w 535899"/>
                  <a:gd name="connsiteY0-146" fmla="*/ 0 h 1366462"/>
                  <a:gd name="connsiteX1-147" fmla="*/ 124278 w 535899"/>
                  <a:gd name="connsiteY1-148" fmla="*/ 123290 h 1366462"/>
                  <a:gd name="connsiteX2-149" fmla="*/ 42085 w 535899"/>
                  <a:gd name="connsiteY2-150" fmla="*/ 123290 h 1366462"/>
                  <a:gd name="connsiteX3-151" fmla="*/ 155101 w 535899"/>
                  <a:gd name="connsiteY3-152" fmla="*/ 256854 h 1366462"/>
                  <a:gd name="connsiteX4-153" fmla="*/ 62633 w 535899"/>
                  <a:gd name="connsiteY4-154" fmla="*/ 256854 h 1366462"/>
                  <a:gd name="connsiteX5-155" fmla="*/ 185923 w 535899"/>
                  <a:gd name="connsiteY5-156" fmla="*/ 369870 h 1366462"/>
                  <a:gd name="connsiteX6-157" fmla="*/ 103730 w 535899"/>
                  <a:gd name="connsiteY6-158" fmla="*/ 380144 h 1366462"/>
                  <a:gd name="connsiteX7-159" fmla="*/ 257842 w 535899"/>
                  <a:gd name="connsiteY7-160" fmla="*/ 523982 h 1366462"/>
                  <a:gd name="connsiteX8-161" fmla="*/ 103730 w 535899"/>
                  <a:gd name="connsiteY8-162" fmla="*/ 503434 h 1366462"/>
                  <a:gd name="connsiteX9-163" fmla="*/ 309213 w 535899"/>
                  <a:gd name="connsiteY9-164" fmla="*/ 647272 h 1366462"/>
                  <a:gd name="connsiteX10-165" fmla="*/ 165375 w 535899"/>
                  <a:gd name="connsiteY10-166" fmla="*/ 647272 h 1366462"/>
                  <a:gd name="connsiteX11-167" fmla="*/ 350310 w 535899"/>
                  <a:gd name="connsiteY11-168" fmla="*/ 770562 h 1366462"/>
                  <a:gd name="connsiteX12-169" fmla="*/ 216746 w 535899"/>
                  <a:gd name="connsiteY12-170" fmla="*/ 760288 h 1366462"/>
                  <a:gd name="connsiteX13-171" fmla="*/ 381132 w 535899"/>
                  <a:gd name="connsiteY13-172" fmla="*/ 904126 h 1366462"/>
                  <a:gd name="connsiteX14-173" fmla="*/ 227020 w 535899"/>
                  <a:gd name="connsiteY14-174" fmla="*/ 852755 h 1366462"/>
                  <a:gd name="connsiteX15-175" fmla="*/ 473600 w 535899"/>
                  <a:gd name="connsiteY15-176" fmla="*/ 1027416 h 1366462"/>
                  <a:gd name="connsiteX16-177" fmla="*/ 282688 w 535899"/>
                  <a:gd name="connsiteY16-178" fmla="*/ 979688 h 1366462"/>
                  <a:gd name="connsiteX17-179" fmla="*/ 514696 w 535899"/>
                  <a:gd name="connsiteY17-180" fmla="*/ 1119883 h 1366462"/>
                  <a:gd name="connsiteX18-181" fmla="*/ 309213 w 535899"/>
                  <a:gd name="connsiteY18-182" fmla="*/ 1099335 h 1366462"/>
                  <a:gd name="connsiteX19-183" fmla="*/ 504422 w 535899"/>
                  <a:gd name="connsiteY19-184" fmla="*/ 1212350 h 1366462"/>
                  <a:gd name="connsiteX20-185" fmla="*/ 270736 w 535899"/>
                  <a:gd name="connsiteY20-186" fmla="*/ 1185171 h 1366462"/>
                  <a:gd name="connsiteX21-187" fmla="*/ 535899 w 535899"/>
                  <a:gd name="connsiteY21-188" fmla="*/ 1278293 h 1366462"/>
                  <a:gd name="connsiteX22-189" fmla="*/ 988 w 535899"/>
                  <a:gd name="connsiteY22-190" fmla="*/ 1366462 h 1366462"/>
                  <a:gd name="connsiteX23-191" fmla="*/ 988 w 535899"/>
                  <a:gd name="connsiteY23-192" fmla="*/ 0 h 1366462"/>
                  <a:gd name="connsiteX0-193" fmla="*/ 988 w 535899"/>
                  <a:gd name="connsiteY0-194" fmla="*/ 0 h 1366462"/>
                  <a:gd name="connsiteX1-195" fmla="*/ 124278 w 535899"/>
                  <a:gd name="connsiteY1-196" fmla="*/ 123290 h 1366462"/>
                  <a:gd name="connsiteX2-197" fmla="*/ 42085 w 535899"/>
                  <a:gd name="connsiteY2-198" fmla="*/ 123290 h 1366462"/>
                  <a:gd name="connsiteX3-199" fmla="*/ 155101 w 535899"/>
                  <a:gd name="connsiteY3-200" fmla="*/ 256854 h 1366462"/>
                  <a:gd name="connsiteX4-201" fmla="*/ 62633 w 535899"/>
                  <a:gd name="connsiteY4-202" fmla="*/ 256854 h 1366462"/>
                  <a:gd name="connsiteX5-203" fmla="*/ 185923 w 535899"/>
                  <a:gd name="connsiteY5-204" fmla="*/ 369870 h 1366462"/>
                  <a:gd name="connsiteX6-205" fmla="*/ 103730 w 535899"/>
                  <a:gd name="connsiteY6-206" fmla="*/ 380144 h 1366462"/>
                  <a:gd name="connsiteX7-207" fmla="*/ 257842 w 535899"/>
                  <a:gd name="connsiteY7-208" fmla="*/ 523982 h 1366462"/>
                  <a:gd name="connsiteX8-209" fmla="*/ 103730 w 535899"/>
                  <a:gd name="connsiteY8-210" fmla="*/ 503434 h 1366462"/>
                  <a:gd name="connsiteX9-211" fmla="*/ 309213 w 535899"/>
                  <a:gd name="connsiteY9-212" fmla="*/ 647272 h 1366462"/>
                  <a:gd name="connsiteX10-213" fmla="*/ 179947 w 535899"/>
                  <a:gd name="connsiteY10-214" fmla="*/ 654558 h 1366462"/>
                  <a:gd name="connsiteX11-215" fmla="*/ 350310 w 535899"/>
                  <a:gd name="connsiteY11-216" fmla="*/ 770562 h 1366462"/>
                  <a:gd name="connsiteX12-217" fmla="*/ 216746 w 535899"/>
                  <a:gd name="connsiteY12-218" fmla="*/ 760288 h 1366462"/>
                  <a:gd name="connsiteX13-219" fmla="*/ 381132 w 535899"/>
                  <a:gd name="connsiteY13-220" fmla="*/ 904126 h 1366462"/>
                  <a:gd name="connsiteX14-221" fmla="*/ 227020 w 535899"/>
                  <a:gd name="connsiteY14-222" fmla="*/ 852755 h 1366462"/>
                  <a:gd name="connsiteX15-223" fmla="*/ 473600 w 535899"/>
                  <a:gd name="connsiteY15-224" fmla="*/ 1027416 h 1366462"/>
                  <a:gd name="connsiteX16-225" fmla="*/ 282688 w 535899"/>
                  <a:gd name="connsiteY16-226" fmla="*/ 979688 h 1366462"/>
                  <a:gd name="connsiteX17-227" fmla="*/ 514696 w 535899"/>
                  <a:gd name="connsiteY17-228" fmla="*/ 1119883 h 1366462"/>
                  <a:gd name="connsiteX18-229" fmla="*/ 309213 w 535899"/>
                  <a:gd name="connsiteY18-230" fmla="*/ 1099335 h 1366462"/>
                  <a:gd name="connsiteX19-231" fmla="*/ 504422 w 535899"/>
                  <a:gd name="connsiteY19-232" fmla="*/ 1212350 h 1366462"/>
                  <a:gd name="connsiteX20-233" fmla="*/ 270736 w 535899"/>
                  <a:gd name="connsiteY20-234" fmla="*/ 1185171 h 1366462"/>
                  <a:gd name="connsiteX21-235" fmla="*/ 535899 w 535899"/>
                  <a:gd name="connsiteY21-236" fmla="*/ 1278293 h 1366462"/>
                  <a:gd name="connsiteX22-237" fmla="*/ 988 w 535899"/>
                  <a:gd name="connsiteY22-238" fmla="*/ 1366462 h 1366462"/>
                  <a:gd name="connsiteX23-239" fmla="*/ 988 w 535899"/>
                  <a:gd name="connsiteY23-240" fmla="*/ 0 h 1366462"/>
                  <a:gd name="connsiteX0-241" fmla="*/ 988 w 535899"/>
                  <a:gd name="connsiteY0-242" fmla="*/ 0 h 1366462"/>
                  <a:gd name="connsiteX1-243" fmla="*/ 124278 w 535899"/>
                  <a:gd name="connsiteY1-244" fmla="*/ 123290 h 1366462"/>
                  <a:gd name="connsiteX2-245" fmla="*/ 42085 w 535899"/>
                  <a:gd name="connsiteY2-246" fmla="*/ 123290 h 1366462"/>
                  <a:gd name="connsiteX3-247" fmla="*/ 155101 w 535899"/>
                  <a:gd name="connsiteY3-248" fmla="*/ 256854 h 1366462"/>
                  <a:gd name="connsiteX4-249" fmla="*/ 62633 w 535899"/>
                  <a:gd name="connsiteY4-250" fmla="*/ 256854 h 1366462"/>
                  <a:gd name="connsiteX5-251" fmla="*/ 185923 w 535899"/>
                  <a:gd name="connsiteY5-252" fmla="*/ 369870 h 1366462"/>
                  <a:gd name="connsiteX6-253" fmla="*/ 103730 w 535899"/>
                  <a:gd name="connsiteY6-254" fmla="*/ 380144 h 1366462"/>
                  <a:gd name="connsiteX7-255" fmla="*/ 257842 w 535899"/>
                  <a:gd name="connsiteY7-256" fmla="*/ 523982 h 1366462"/>
                  <a:gd name="connsiteX8-257" fmla="*/ 129231 w 535899"/>
                  <a:gd name="connsiteY8-258" fmla="*/ 518007 h 1366462"/>
                  <a:gd name="connsiteX9-259" fmla="*/ 309213 w 535899"/>
                  <a:gd name="connsiteY9-260" fmla="*/ 647272 h 1366462"/>
                  <a:gd name="connsiteX10-261" fmla="*/ 179947 w 535899"/>
                  <a:gd name="connsiteY10-262" fmla="*/ 654558 h 1366462"/>
                  <a:gd name="connsiteX11-263" fmla="*/ 350310 w 535899"/>
                  <a:gd name="connsiteY11-264" fmla="*/ 770562 h 1366462"/>
                  <a:gd name="connsiteX12-265" fmla="*/ 216746 w 535899"/>
                  <a:gd name="connsiteY12-266" fmla="*/ 760288 h 1366462"/>
                  <a:gd name="connsiteX13-267" fmla="*/ 381132 w 535899"/>
                  <a:gd name="connsiteY13-268" fmla="*/ 904126 h 1366462"/>
                  <a:gd name="connsiteX14-269" fmla="*/ 227020 w 535899"/>
                  <a:gd name="connsiteY14-270" fmla="*/ 852755 h 1366462"/>
                  <a:gd name="connsiteX15-271" fmla="*/ 473600 w 535899"/>
                  <a:gd name="connsiteY15-272" fmla="*/ 1027416 h 1366462"/>
                  <a:gd name="connsiteX16-273" fmla="*/ 282688 w 535899"/>
                  <a:gd name="connsiteY16-274" fmla="*/ 979688 h 1366462"/>
                  <a:gd name="connsiteX17-275" fmla="*/ 514696 w 535899"/>
                  <a:gd name="connsiteY17-276" fmla="*/ 1119883 h 1366462"/>
                  <a:gd name="connsiteX18-277" fmla="*/ 309213 w 535899"/>
                  <a:gd name="connsiteY18-278" fmla="*/ 1099335 h 1366462"/>
                  <a:gd name="connsiteX19-279" fmla="*/ 504422 w 535899"/>
                  <a:gd name="connsiteY19-280" fmla="*/ 1212350 h 1366462"/>
                  <a:gd name="connsiteX20-281" fmla="*/ 270736 w 535899"/>
                  <a:gd name="connsiteY20-282" fmla="*/ 1185171 h 1366462"/>
                  <a:gd name="connsiteX21-283" fmla="*/ 535899 w 535899"/>
                  <a:gd name="connsiteY21-284" fmla="*/ 1278293 h 1366462"/>
                  <a:gd name="connsiteX22-285" fmla="*/ 988 w 535899"/>
                  <a:gd name="connsiteY22-286" fmla="*/ 1366462 h 1366462"/>
                  <a:gd name="connsiteX23-287" fmla="*/ 988 w 535899"/>
                  <a:gd name="connsiteY23-288" fmla="*/ 0 h 1366462"/>
                  <a:gd name="connsiteX0-289" fmla="*/ 988 w 535899"/>
                  <a:gd name="connsiteY0-290" fmla="*/ 0 h 1366462"/>
                  <a:gd name="connsiteX1-291" fmla="*/ 124278 w 535899"/>
                  <a:gd name="connsiteY1-292" fmla="*/ 123290 h 1366462"/>
                  <a:gd name="connsiteX2-293" fmla="*/ 42085 w 535899"/>
                  <a:gd name="connsiteY2-294" fmla="*/ 123290 h 1366462"/>
                  <a:gd name="connsiteX3-295" fmla="*/ 155101 w 535899"/>
                  <a:gd name="connsiteY3-296" fmla="*/ 256854 h 1366462"/>
                  <a:gd name="connsiteX4-297" fmla="*/ 62633 w 535899"/>
                  <a:gd name="connsiteY4-298" fmla="*/ 256854 h 1366462"/>
                  <a:gd name="connsiteX5-299" fmla="*/ 185923 w 535899"/>
                  <a:gd name="connsiteY5-300" fmla="*/ 369870 h 1366462"/>
                  <a:gd name="connsiteX6-301" fmla="*/ 103730 w 535899"/>
                  <a:gd name="connsiteY6-302" fmla="*/ 380144 h 1366462"/>
                  <a:gd name="connsiteX7-303" fmla="*/ 257842 w 535899"/>
                  <a:gd name="connsiteY7-304" fmla="*/ 523982 h 1366462"/>
                  <a:gd name="connsiteX8-305" fmla="*/ 129231 w 535899"/>
                  <a:gd name="connsiteY8-306" fmla="*/ 518007 h 1366462"/>
                  <a:gd name="connsiteX9-307" fmla="*/ 309213 w 535899"/>
                  <a:gd name="connsiteY9-308" fmla="*/ 647272 h 1366462"/>
                  <a:gd name="connsiteX10-309" fmla="*/ 179947 w 535899"/>
                  <a:gd name="connsiteY10-310" fmla="*/ 654558 h 1366462"/>
                  <a:gd name="connsiteX11-311" fmla="*/ 350310 w 535899"/>
                  <a:gd name="connsiteY11-312" fmla="*/ 770562 h 1366462"/>
                  <a:gd name="connsiteX12-313" fmla="*/ 216746 w 535899"/>
                  <a:gd name="connsiteY12-314" fmla="*/ 760288 h 1366462"/>
                  <a:gd name="connsiteX13-315" fmla="*/ 381132 w 535899"/>
                  <a:gd name="connsiteY13-316" fmla="*/ 904126 h 1366462"/>
                  <a:gd name="connsiteX14-317" fmla="*/ 227020 w 535899"/>
                  <a:gd name="connsiteY14-318" fmla="*/ 852755 h 1366462"/>
                  <a:gd name="connsiteX15-319" fmla="*/ 473600 w 535899"/>
                  <a:gd name="connsiteY15-320" fmla="*/ 1027416 h 1366462"/>
                  <a:gd name="connsiteX16-321" fmla="*/ 282688 w 535899"/>
                  <a:gd name="connsiteY16-322" fmla="*/ 979688 h 1366462"/>
                  <a:gd name="connsiteX17-323" fmla="*/ 514696 w 535899"/>
                  <a:gd name="connsiteY17-324" fmla="*/ 1119883 h 1366462"/>
                  <a:gd name="connsiteX18-325" fmla="*/ 309213 w 535899"/>
                  <a:gd name="connsiteY18-326" fmla="*/ 1099335 h 1366462"/>
                  <a:gd name="connsiteX19-327" fmla="*/ 504422 w 535899"/>
                  <a:gd name="connsiteY19-328" fmla="*/ 1212350 h 1366462"/>
                  <a:gd name="connsiteX20-329" fmla="*/ 256164 w 535899"/>
                  <a:gd name="connsiteY20-330" fmla="*/ 1217958 h 1366462"/>
                  <a:gd name="connsiteX21-331" fmla="*/ 535899 w 535899"/>
                  <a:gd name="connsiteY21-332" fmla="*/ 1278293 h 1366462"/>
                  <a:gd name="connsiteX22-333" fmla="*/ 988 w 535899"/>
                  <a:gd name="connsiteY22-334" fmla="*/ 1366462 h 1366462"/>
                  <a:gd name="connsiteX23-335" fmla="*/ 988 w 535899"/>
                  <a:gd name="connsiteY23-336" fmla="*/ 0 h 1366462"/>
                  <a:gd name="connsiteX0-337" fmla="*/ 988 w 528613"/>
                  <a:gd name="connsiteY0-338" fmla="*/ 0 h 1366462"/>
                  <a:gd name="connsiteX1-339" fmla="*/ 124278 w 528613"/>
                  <a:gd name="connsiteY1-340" fmla="*/ 123290 h 1366462"/>
                  <a:gd name="connsiteX2-341" fmla="*/ 42085 w 528613"/>
                  <a:gd name="connsiteY2-342" fmla="*/ 123290 h 1366462"/>
                  <a:gd name="connsiteX3-343" fmla="*/ 155101 w 528613"/>
                  <a:gd name="connsiteY3-344" fmla="*/ 256854 h 1366462"/>
                  <a:gd name="connsiteX4-345" fmla="*/ 62633 w 528613"/>
                  <a:gd name="connsiteY4-346" fmla="*/ 256854 h 1366462"/>
                  <a:gd name="connsiteX5-347" fmla="*/ 185923 w 528613"/>
                  <a:gd name="connsiteY5-348" fmla="*/ 369870 h 1366462"/>
                  <a:gd name="connsiteX6-349" fmla="*/ 103730 w 528613"/>
                  <a:gd name="connsiteY6-350" fmla="*/ 380144 h 1366462"/>
                  <a:gd name="connsiteX7-351" fmla="*/ 257842 w 528613"/>
                  <a:gd name="connsiteY7-352" fmla="*/ 523982 h 1366462"/>
                  <a:gd name="connsiteX8-353" fmla="*/ 129231 w 528613"/>
                  <a:gd name="connsiteY8-354" fmla="*/ 518007 h 1366462"/>
                  <a:gd name="connsiteX9-355" fmla="*/ 309213 w 528613"/>
                  <a:gd name="connsiteY9-356" fmla="*/ 647272 h 1366462"/>
                  <a:gd name="connsiteX10-357" fmla="*/ 179947 w 528613"/>
                  <a:gd name="connsiteY10-358" fmla="*/ 654558 h 1366462"/>
                  <a:gd name="connsiteX11-359" fmla="*/ 350310 w 528613"/>
                  <a:gd name="connsiteY11-360" fmla="*/ 770562 h 1366462"/>
                  <a:gd name="connsiteX12-361" fmla="*/ 216746 w 528613"/>
                  <a:gd name="connsiteY12-362" fmla="*/ 760288 h 1366462"/>
                  <a:gd name="connsiteX13-363" fmla="*/ 381132 w 528613"/>
                  <a:gd name="connsiteY13-364" fmla="*/ 904126 h 1366462"/>
                  <a:gd name="connsiteX14-365" fmla="*/ 227020 w 528613"/>
                  <a:gd name="connsiteY14-366" fmla="*/ 852755 h 1366462"/>
                  <a:gd name="connsiteX15-367" fmla="*/ 473600 w 528613"/>
                  <a:gd name="connsiteY15-368" fmla="*/ 1027416 h 1366462"/>
                  <a:gd name="connsiteX16-369" fmla="*/ 282688 w 528613"/>
                  <a:gd name="connsiteY16-370" fmla="*/ 979688 h 1366462"/>
                  <a:gd name="connsiteX17-371" fmla="*/ 514696 w 528613"/>
                  <a:gd name="connsiteY17-372" fmla="*/ 1119883 h 1366462"/>
                  <a:gd name="connsiteX18-373" fmla="*/ 309213 w 528613"/>
                  <a:gd name="connsiteY18-374" fmla="*/ 1099335 h 1366462"/>
                  <a:gd name="connsiteX19-375" fmla="*/ 504422 w 528613"/>
                  <a:gd name="connsiteY19-376" fmla="*/ 1212350 h 1366462"/>
                  <a:gd name="connsiteX20-377" fmla="*/ 256164 w 528613"/>
                  <a:gd name="connsiteY20-378" fmla="*/ 1217958 h 1366462"/>
                  <a:gd name="connsiteX21-379" fmla="*/ 528613 w 528613"/>
                  <a:gd name="connsiteY21-380" fmla="*/ 1238219 h 1366462"/>
                  <a:gd name="connsiteX22-381" fmla="*/ 988 w 528613"/>
                  <a:gd name="connsiteY22-382" fmla="*/ 1366462 h 1366462"/>
                  <a:gd name="connsiteX23-383" fmla="*/ 988 w 528613"/>
                  <a:gd name="connsiteY23-384" fmla="*/ 0 h 1366462"/>
                  <a:gd name="connsiteX0-385" fmla="*/ 988 w 528613"/>
                  <a:gd name="connsiteY0-386" fmla="*/ 0 h 1366462"/>
                  <a:gd name="connsiteX1-387" fmla="*/ 124278 w 528613"/>
                  <a:gd name="connsiteY1-388" fmla="*/ 123290 h 1366462"/>
                  <a:gd name="connsiteX2-389" fmla="*/ 42085 w 528613"/>
                  <a:gd name="connsiteY2-390" fmla="*/ 123290 h 1366462"/>
                  <a:gd name="connsiteX3-391" fmla="*/ 155101 w 528613"/>
                  <a:gd name="connsiteY3-392" fmla="*/ 256854 h 1366462"/>
                  <a:gd name="connsiteX4-393" fmla="*/ 62633 w 528613"/>
                  <a:gd name="connsiteY4-394" fmla="*/ 256854 h 1366462"/>
                  <a:gd name="connsiteX5-395" fmla="*/ 185923 w 528613"/>
                  <a:gd name="connsiteY5-396" fmla="*/ 369870 h 1366462"/>
                  <a:gd name="connsiteX6-397" fmla="*/ 103730 w 528613"/>
                  <a:gd name="connsiteY6-398" fmla="*/ 380144 h 1366462"/>
                  <a:gd name="connsiteX7-399" fmla="*/ 257842 w 528613"/>
                  <a:gd name="connsiteY7-400" fmla="*/ 523982 h 1366462"/>
                  <a:gd name="connsiteX8-401" fmla="*/ 129231 w 528613"/>
                  <a:gd name="connsiteY8-402" fmla="*/ 518007 h 1366462"/>
                  <a:gd name="connsiteX9-403" fmla="*/ 309213 w 528613"/>
                  <a:gd name="connsiteY9-404" fmla="*/ 647272 h 1366462"/>
                  <a:gd name="connsiteX10-405" fmla="*/ 179947 w 528613"/>
                  <a:gd name="connsiteY10-406" fmla="*/ 654558 h 1366462"/>
                  <a:gd name="connsiteX11-407" fmla="*/ 350310 w 528613"/>
                  <a:gd name="connsiteY11-408" fmla="*/ 770562 h 1366462"/>
                  <a:gd name="connsiteX12-409" fmla="*/ 216746 w 528613"/>
                  <a:gd name="connsiteY12-410" fmla="*/ 760288 h 1366462"/>
                  <a:gd name="connsiteX13-411" fmla="*/ 381132 w 528613"/>
                  <a:gd name="connsiteY13-412" fmla="*/ 904126 h 1366462"/>
                  <a:gd name="connsiteX14-413" fmla="*/ 227020 w 528613"/>
                  <a:gd name="connsiteY14-414" fmla="*/ 852755 h 1366462"/>
                  <a:gd name="connsiteX15-415" fmla="*/ 473600 w 528613"/>
                  <a:gd name="connsiteY15-416" fmla="*/ 1027416 h 1366462"/>
                  <a:gd name="connsiteX16-417" fmla="*/ 282688 w 528613"/>
                  <a:gd name="connsiteY16-418" fmla="*/ 979688 h 1366462"/>
                  <a:gd name="connsiteX17-419" fmla="*/ 514696 w 528613"/>
                  <a:gd name="connsiteY17-420" fmla="*/ 1119883 h 1366462"/>
                  <a:gd name="connsiteX18-421" fmla="*/ 309213 w 528613"/>
                  <a:gd name="connsiteY18-422" fmla="*/ 1099335 h 1366462"/>
                  <a:gd name="connsiteX19-423" fmla="*/ 256164 w 528613"/>
                  <a:gd name="connsiteY19-424" fmla="*/ 1217958 h 1366462"/>
                  <a:gd name="connsiteX20-425" fmla="*/ 528613 w 528613"/>
                  <a:gd name="connsiteY20-426" fmla="*/ 1238219 h 1366462"/>
                  <a:gd name="connsiteX21-427" fmla="*/ 988 w 528613"/>
                  <a:gd name="connsiteY21-428" fmla="*/ 1366462 h 1366462"/>
                  <a:gd name="connsiteX22-429" fmla="*/ 988 w 528613"/>
                  <a:gd name="connsiteY22-430" fmla="*/ 0 h 1366462"/>
                  <a:gd name="connsiteX0-431" fmla="*/ 988 w 528613"/>
                  <a:gd name="connsiteY0-432" fmla="*/ 0 h 1366462"/>
                  <a:gd name="connsiteX1-433" fmla="*/ 124278 w 528613"/>
                  <a:gd name="connsiteY1-434" fmla="*/ 123290 h 1366462"/>
                  <a:gd name="connsiteX2-435" fmla="*/ 42085 w 528613"/>
                  <a:gd name="connsiteY2-436" fmla="*/ 123290 h 1366462"/>
                  <a:gd name="connsiteX3-437" fmla="*/ 155101 w 528613"/>
                  <a:gd name="connsiteY3-438" fmla="*/ 256854 h 1366462"/>
                  <a:gd name="connsiteX4-439" fmla="*/ 62633 w 528613"/>
                  <a:gd name="connsiteY4-440" fmla="*/ 256854 h 1366462"/>
                  <a:gd name="connsiteX5-441" fmla="*/ 185923 w 528613"/>
                  <a:gd name="connsiteY5-442" fmla="*/ 369870 h 1366462"/>
                  <a:gd name="connsiteX6-443" fmla="*/ 103730 w 528613"/>
                  <a:gd name="connsiteY6-444" fmla="*/ 380144 h 1366462"/>
                  <a:gd name="connsiteX7-445" fmla="*/ 257842 w 528613"/>
                  <a:gd name="connsiteY7-446" fmla="*/ 523982 h 1366462"/>
                  <a:gd name="connsiteX8-447" fmla="*/ 129231 w 528613"/>
                  <a:gd name="connsiteY8-448" fmla="*/ 518007 h 1366462"/>
                  <a:gd name="connsiteX9-449" fmla="*/ 309213 w 528613"/>
                  <a:gd name="connsiteY9-450" fmla="*/ 647272 h 1366462"/>
                  <a:gd name="connsiteX10-451" fmla="*/ 179947 w 528613"/>
                  <a:gd name="connsiteY10-452" fmla="*/ 654558 h 1366462"/>
                  <a:gd name="connsiteX11-453" fmla="*/ 350310 w 528613"/>
                  <a:gd name="connsiteY11-454" fmla="*/ 770562 h 1366462"/>
                  <a:gd name="connsiteX12-455" fmla="*/ 216746 w 528613"/>
                  <a:gd name="connsiteY12-456" fmla="*/ 760288 h 1366462"/>
                  <a:gd name="connsiteX13-457" fmla="*/ 381132 w 528613"/>
                  <a:gd name="connsiteY13-458" fmla="*/ 904126 h 1366462"/>
                  <a:gd name="connsiteX14-459" fmla="*/ 227020 w 528613"/>
                  <a:gd name="connsiteY14-460" fmla="*/ 852755 h 1366462"/>
                  <a:gd name="connsiteX15-461" fmla="*/ 473600 w 528613"/>
                  <a:gd name="connsiteY15-462" fmla="*/ 1027416 h 1366462"/>
                  <a:gd name="connsiteX16-463" fmla="*/ 282688 w 528613"/>
                  <a:gd name="connsiteY16-464" fmla="*/ 979688 h 1366462"/>
                  <a:gd name="connsiteX17-465" fmla="*/ 514696 w 528613"/>
                  <a:gd name="connsiteY17-466" fmla="*/ 1119883 h 1366462"/>
                  <a:gd name="connsiteX18-467" fmla="*/ 256164 w 528613"/>
                  <a:gd name="connsiteY18-468" fmla="*/ 1217958 h 1366462"/>
                  <a:gd name="connsiteX19-469" fmla="*/ 528613 w 528613"/>
                  <a:gd name="connsiteY19-470" fmla="*/ 1238219 h 1366462"/>
                  <a:gd name="connsiteX20-471" fmla="*/ 988 w 528613"/>
                  <a:gd name="connsiteY20-472" fmla="*/ 1366462 h 1366462"/>
                  <a:gd name="connsiteX21-473" fmla="*/ 988 w 528613"/>
                  <a:gd name="connsiteY21-474" fmla="*/ 0 h 1366462"/>
                  <a:gd name="connsiteX0-475" fmla="*/ 988 w 528613"/>
                  <a:gd name="connsiteY0-476" fmla="*/ 0 h 1366462"/>
                  <a:gd name="connsiteX1-477" fmla="*/ 124278 w 528613"/>
                  <a:gd name="connsiteY1-478" fmla="*/ 123290 h 1366462"/>
                  <a:gd name="connsiteX2-479" fmla="*/ 42085 w 528613"/>
                  <a:gd name="connsiteY2-480" fmla="*/ 123290 h 1366462"/>
                  <a:gd name="connsiteX3-481" fmla="*/ 155101 w 528613"/>
                  <a:gd name="connsiteY3-482" fmla="*/ 256854 h 1366462"/>
                  <a:gd name="connsiteX4-483" fmla="*/ 62633 w 528613"/>
                  <a:gd name="connsiteY4-484" fmla="*/ 256854 h 1366462"/>
                  <a:gd name="connsiteX5-485" fmla="*/ 185923 w 528613"/>
                  <a:gd name="connsiteY5-486" fmla="*/ 369870 h 1366462"/>
                  <a:gd name="connsiteX6-487" fmla="*/ 103730 w 528613"/>
                  <a:gd name="connsiteY6-488" fmla="*/ 380144 h 1366462"/>
                  <a:gd name="connsiteX7-489" fmla="*/ 257842 w 528613"/>
                  <a:gd name="connsiteY7-490" fmla="*/ 523982 h 1366462"/>
                  <a:gd name="connsiteX8-491" fmla="*/ 129231 w 528613"/>
                  <a:gd name="connsiteY8-492" fmla="*/ 518007 h 1366462"/>
                  <a:gd name="connsiteX9-493" fmla="*/ 309213 w 528613"/>
                  <a:gd name="connsiteY9-494" fmla="*/ 647272 h 1366462"/>
                  <a:gd name="connsiteX10-495" fmla="*/ 179947 w 528613"/>
                  <a:gd name="connsiteY10-496" fmla="*/ 654558 h 1366462"/>
                  <a:gd name="connsiteX11-497" fmla="*/ 350310 w 528613"/>
                  <a:gd name="connsiteY11-498" fmla="*/ 770562 h 1366462"/>
                  <a:gd name="connsiteX12-499" fmla="*/ 216746 w 528613"/>
                  <a:gd name="connsiteY12-500" fmla="*/ 760288 h 1366462"/>
                  <a:gd name="connsiteX13-501" fmla="*/ 381132 w 528613"/>
                  <a:gd name="connsiteY13-502" fmla="*/ 904126 h 1366462"/>
                  <a:gd name="connsiteX14-503" fmla="*/ 227020 w 528613"/>
                  <a:gd name="connsiteY14-504" fmla="*/ 852755 h 1366462"/>
                  <a:gd name="connsiteX15-505" fmla="*/ 473600 w 528613"/>
                  <a:gd name="connsiteY15-506" fmla="*/ 1027416 h 1366462"/>
                  <a:gd name="connsiteX16-507" fmla="*/ 282688 w 528613"/>
                  <a:gd name="connsiteY16-508" fmla="*/ 979688 h 1366462"/>
                  <a:gd name="connsiteX17-509" fmla="*/ 514696 w 528613"/>
                  <a:gd name="connsiteY17-510" fmla="*/ 1119883 h 1366462"/>
                  <a:gd name="connsiteX18-511" fmla="*/ 259807 w 528613"/>
                  <a:gd name="connsiteY18-512" fmla="*/ 1130525 h 1366462"/>
                  <a:gd name="connsiteX19-513" fmla="*/ 528613 w 528613"/>
                  <a:gd name="connsiteY19-514" fmla="*/ 1238219 h 1366462"/>
                  <a:gd name="connsiteX20-515" fmla="*/ 988 w 528613"/>
                  <a:gd name="connsiteY20-516" fmla="*/ 1366462 h 1366462"/>
                  <a:gd name="connsiteX21-517" fmla="*/ 988 w 528613"/>
                  <a:gd name="connsiteY21-518" fmla="*/ 0 h 1366462"/>
                  <a:gd name="connsiteX0-519" fmla="*/ 988 w 528613"/>
                  <a:gd name="connsiteY0-520" fmla="*/ 0 h 1366462"/>
                  <a:gd name="connsiteX1-521" fmla="*/ 124278 w 528613"/>
                  <a:gd name="connsiteY1-522" fmla="*/ 123290 h 1366462"/>
                  <a:gd name="connsiteX2-523" fmla="*/ 42085 w 528613"/>
                  <a:gd name="connsiteY2-524" fmla="*/ 123290 h 1366462"/>
                  <a:gd name="connsiteX3-525" fmla="*/ 155101 w 528613"/>
                  <a:gd name="connsiteY3-526" fmla="*/ 256854 h 1366462"/>
                  <a:gd name="connsiteX4-527" fmla="*/ 62633 w 528613"/>
                  <a:gd name="connsiteY4-528" fmla="*/ 256854 h 1366462"/>
                  <a:gd name="connsiteX5-529" fmla="*/ 185923 w 528613"/>
                  <a:gd name="connsiteY5-530" fmla="*/ 369870 h 1366462"/>
                  <a:gd name="connsiteX6-531" fmla="*/ 103730 w 528613"/>
                  <a:gd name="connsiteY6-532" fmla="*/ 380144 h 1366462"/>
                  <a:gd name="connsiteX7-533" fmla="*/ 257842 w 528613"/>
                  <a:gd name="connsiteY7-534" fmla="*/ 523982 h 1366462"/>
                  <a:gd name="connsiteX8-535" fmla="*/ 129231 w 528613"/>
                  <a:gd name="connsiteY8-536" fmla="*/ 518007 h 1366462"/>
                  <a:gd name="connsiteX9-537" fmla="*/ 309213 w 528613"/>
                  <a:gd name="connsiteY9-538" fmla="*/ 647272 h 1366462"/>
                  <a:gd name="connsiteX10-539" fmla="*/ 179947 w 528613"/>
                  <a:gd name="connsiteY10-540" fmla="*/ 654558 h 1366462"/>
                  <a:gd name="connsiteX11-541" fmla="*/ 350310 w 528613"/>
                  <a:gd name="connsiteY11-542" fmla="*/ 770562 h 1366462"/>
                  <a:gd name="connsiteX12-543" fmla="*/ 216746 w 528613"/>
                  <a:gd name="connsiteY12-544" fmla="*/ 760288 h 1366462"/>
                  <a:gd name="connsiteX13-545" fmla="*/ 381132 w 528613"/>
                  <a:gd name="connsiteY13-546" fmla="*/ 904126 h 1366462"/>
                  <a:gd name="connsiteX14-547" fmla="*/ 227020 w 528613"/>
                  <a:gd name="connsiteY14-548" fmla="*/ 852755 h 1366462"/>
                  <a:gd name="connsiteX15-549" fmla="*/ 473600 w 528613"/>
                  <a:gd name="connsiteY15-550" fmla="*/ 1027416 h 1366462"/>
                  <a:gd name="connsiteX16-551" fmla="*/ 282688 w 528613"/>
                  <a:gd name="connsiteY16-552" fmla="*/ 979688 h 1366462"/>
                  <a:gd name="connsiteX17-553" fmla="*/ 514696 w 528613"/>
                  <a:gd name="connsiteY17-554" fmla="*/ 1119883 h 1366462"/>
                  <a:gd name="connsiteX18-555" fmla="*/ 285308 w 528613"/>
                  <a:gd name="connsiteY18-556" fmla="*/ 1141454 h 1366462"/>
                  <a:gd name="connsiteX19-557" fmla="*/ 528613 w 528613"/>
                  <a:gd name="connsiteY19-558" fmla="*/ 1238219 h 1366462"/>
                  <a:gd name="connsiteX20-559" fmla="*/ 988 w 528613"/>
                  <a:gd name="connsiteY20-560" fmla="*/ 1366462 h 1366462"/>
                  <a:gd name="connsiteX21-561" fmla="*/ 988 w 528613"/>
                  <a:gd name="connsiteY21-562" fmla="*/ 0 h 1366462"/>
                  <a:gd name="connsiteX0-563" fmla="*/ 988 w 528613"/>
                  <a:gd name="connsiteY0-564" fmla="*/ 0 h 1366462"/>
                  <a:gd name="connsiteX1-565" fmla="*/ 124278 w 528613"/>
                  <a:gd name="connsiteY1-566" fmla="*/ 123290 h 1366462"/>
                  <a:gd name="connsiteX2-567" fmla="*/ 42085 w 528613"/>
                  <a:gd name="connsiteY2-568" fmla="*/ 123290 h 1366462"/>
                  <a:gd name="connsiteX3-569" fmla="*/ 155101 w 528613"/>
                  <a:gd name="connsiteY3-570" fmla="*/ 256854 h 1366462"/>
                  <a:gd name="connsiteX4-571" fmla="*/ 62633 w 528613"/>
                  <a:gd name="connsiteY4-572" fmla="*/ 256854 h 1366462"/>
                  <a:gd name="connsiteX5-573" fmla="*/ 185923 w 528613"/>
                  <a:gd name="connsiteY5-574" fmla="*/ 369870 h 1366462"/>
                  <a:gd name="connsiteX6-575" fmla="*/ 103730 w 528613"/>
                  <a:gd name="connsiteY6-576" fmla="*/ 380144 h 1366462"/>
                  <a:gd name="connsiteX7-577" fmla="*/ 257842 w 528613"/>
                  <a:gd name="connsiteY7-578" fmla="*/ 523982 h 1366462"/>
                  <a:gd name="connsiteX8-579" fmla="*/ 129231 w 528613"/>
                  <a:gd name="connsiteY8-580" fmla="*/ 518007 h 1366462"/>
                  <a:gd name="connsiteX9-581" fmla="*/ 309213 w 528613"/>
                  <a:gd name="connsiteY9-582" fmla="*/ 647272 h 1366462"/>
                  <a:gd name="connsiteX10-583" fmla="*/ 179947 w 528613"/>
                  <a:gd name="connsiteY10-584" fmla="*/ 654558 h 1366462"/>
                  <a:gd name="connsiteX11-585" fmla="*/ 350310 w 528613"/>
                  <a:gd name="connsiteY11-586" fmla="*/ 770562 h 1366462"/>
                  <a:gd name="connsiteX12-587" fmla="*/ 216746 w 528613"/>
                  <a:gd name="connsiteY12-588" fmla="*/ 760288 h 1366462"/>
                  <a:gd name="connsiteX13-589" fmla="*/ 381132 w 528613"/>
                  <a:gd name="connsiteY13-590" fmla="*/ 904126 h 1366462"/>
                  <a:gd name="connsiteX14-591" fmla="*/ 227020 w 528613"/>
                  <a:gd name="connsiteY14-592" fmla="*/ 852755 h 1366462"/>
                  <a:gd name="connsiteX15-593" fmla="*/ 473600 w 528613"/>
                  <a:gd name="connsiteY15-594" fmla="*/ 1027416 h 1366462"/>
                  <a:gd name="connsiteX16-595" fmla="*/ 264473 w 528613"/>
                  <a:gd name="connsiteY16-596" fmla="*/ 976045 h 1366462"/>
                  <a:gd name="connsiteX17-597" fmla="*/ 514696 w 528613"/>
                  <a:gd name="connsiteY17-598" fmla="*/ 1119883 h 1366462"/>
                  <a:gd name="connsiteX18-599" fmla="*/ 285308 w 528613"/>
                  <a:gd name="connsiteY18-600" fmla="*/ 1141454 h 1366462"/>
                  <a:gd name="connsiteX19-601" fmla="*/ 528613 w 528613"/>
                  <a:gd name="connsiteY19-602" fmla="*/ 1238219 h 1366462"/>
                  <a:gd name="connsiteX20-603" fmla="*/ 988 w 528613"/>
                  <a:gd name="connsiteY20-604" fmla="*/ 1366462 h 1366462"/>
                  <a:gd name="connsiteX21-605" fmla="*/ 988 w 528613"/>
                  <a:gd name="connsiteY21-606" fmla="*/ 0 h 1366462"/>
                  <a:gd name="connsiteX0-607" fmla="*/ 988 w 528613"/>
                  <a:gd name="connsiteY0-608" fmla="*/ 0 h 1366462"/>
                  <a:gd name="connsiteX1-609" fmla="*/ 124278 w 528613"/>
                  <a:gd name="connsiteY1-610" fmla="*/ 123290 h 1366462"/>
                  <a:gd name="connsiteX2-611" fmla="*/ 42085 w 528613"/>
                  <a:gd name="connsiteY2-612" fmla="*/ 123290 h 1366462"/>
                  <a:gd name="connsiteX3-613" fmla="*/ 155101 w 528613"/>
                  <a:gd name="connsiteY3-614" fmla="*/ 256854 h 1366462"/>
                  <a:gd name="connsiteX4-615" fmla="*/ 62633 w 528613"/>
                  <a:gd name="connsiteY4-616" fmla="*/ 256854 h 1366462"/>
                  <a:gd name="connsiteX5-617" fmla="*/ 185923 w 528613"/>
                  <a:gd name="connsiteY5-618" fmla="*/ 369870 h 1366462"/>
                  <a:gd name="connsiteX6-619" fmla="*/ 103730 w 528613"/>
                  <a:gd name="connsiteY6-620" fmla="*/ 380144 h 1366462"/>
                  <a:gd name="connsiteX7-621" fmla="*/ 257842 w 528613"/>
                  <a:gd name="connsiteY7-622" fmla="*/ 523982 h 1366462"/>
                  <a:gd name="connsiteX8-623" fmla="*/ 129231 w 528613"/>
                  <a:gd name="connsiteY8-624" fmla="*/ 518007 h 1366462"/>
                  <a:gd name="connsiteX9-625" fmla="*/ 309213 w 528613"/>
                  <a:gd name="connsiteY9-626" fmla="*/ 647272 h 1366462"/>
                  <a:gd name="connsiteX10-627" fmla="*/ 179947 w 528613"/>
                  <a:gd name="connsiteY10-628" fmla="*/ 654558 h 1366462"/>
                  <a:gd name="connsiteX11-629" fmla="*/ 350310 w 528613"/>
                  <a:gd name="connsiteY11-630" fmla="*/ 770562 h 1366462"/>
                  <a:gd name="connsiteX12-631" fmla="*/ 216746 w 528613"/>
                  <a:gd name="connsiteY12-632" fmla="*/ 760288 h 1366462"/>
                  <a:gd name="connsiteX13-633" fmla="*/ 381132 w 528613"/>
                  <a:gd name="connsiteY13-634" fmla="*/ 904126 h 1366462"/>
                  <a:gd name="connsiteX14-635" fmla="*/ 227020 w 528613"/>
                  <a:gd name="connsiteY14-636" fmla="*/ 852755 h 1366462"/>
                  <a:gd name="connsiteX15-637" fmla="*/ 473600 w 528613"/>
                  <a:gd name="connsiteY15-638" fmla="*/ 1027416 h 1366462"/>
                  <a:gd name="connsiteX16-639" fmla="*/ 249901 w 528613"/>
                  <a:gd name="connsiteY16-640" fmla="*/ 990618 h 1366462"/>
                  <a:gd name="connsiteX17-641" fmla="*/ 514696 w 528613"/>
                  <a:gd name="connsiteY17-642" fmla="*/ 1119883 h 1366462"/>
                  <a:gd name="connsiteX18-643" fmla="*/ 285308 w 528613"/>
                  <a:gd name="connsiteY18-644" fmla="*/ 1141454 h 1366462"/>
                  <a:gd name="connsiteX19-645" fmla="*/ 528613 w 528613"/>
                  <a:gd name="connsiteY19-646" fmla="*/ 1238219 h 1366462"/>
                  <a:gd name="connsiteX20-647" fmla="*/ 988 w 528613"/>
                  <a:gd name="connsiteY20-648" fmla="*/ 1366462 h 1366462"/>
                  <a:gd name="connsiteX21-649" fmla="*/ 988 w 528613"/>
                  <a:gd name="connsiteY21-650" fmla="*/ 0 h 1366462"/>
                  <a:gd name="connsiteX0-651" fmla="*/ 988 w 528613"/>
                  <a:gd name="connsiteY0-652" fmla="*/ 0 h 1366462"/>
                  <a:gd name="connsiteX1-653" fmla="*/ 124278 w 528613"/>
                  <a:gd name="connsiteY1-654" fmla="*/ 123290 h 1366462"/>
                  <a:gd name="connsiteX2-655" fmla="*/ 42085 w 528613"/>
                  <a:gd name="connsiteY2-656" fmla="*/ 123290 h 1366462"/>
                  <a:gd name="connsiteX3-657" fmla="*/ 155101 w 528613"/>
                  <a:gd name="connsiteY3-658" fmla="*/ 256854 h 1366462"/>
                  <a:gd name="connsiteX4-659" fmla="*/ 62633 w 528613"/>
                  <a:gd name="connsiteY4-660" fmla="*/ 256854 h 1366462"/>
                  <a:gd name="connsiteX5-661" fmla="*/ 185923 w 528613"/>
                  <a:gd name="connsiteY5-662" fmla="*/ 369870 h 1366462"/>
                  <a:gd name="connsiteX6-663" fmla="*/ 103730 w 528613"/>
                  <a:gd name="connsiteY6-664" fmla="*/ 380144 h 1366462"/>
                  <a:gd name="connsiteX7-665" fmla="*/ 257842 w 528613"/>
                  <a:gd name="connsiteY7-666" fmla="*/ 523982 h 1366462"/>
                  <a:gd name="connsiteX8-667" fmla="*/ 129231 w 528613"/>
                  <a:gd name="connsiteY8-668" fmla="*/ 518007 h 1366462"/>
                  <a:gd name="connsiteX9-669" fmla="*/ 309213 w 528613"/>
                  <a:gd name="connsiteY9-670" fmla="*/ 647272 h 1366462"/>
                  <a:gd name="connsiteX10-671" fmla="*/ 179947 w 528613"/>
                  <a:gd name="connsiteY10-672" fmla="*/ 654558 h 1366462"/>
                  <a:gd name="connsiteX11-673" fmla="*/ 350310 w 528613"/>
                  <a:gd name="connsiteY11-674" fmla="*/ 770562 h 1366462"/>
                  <a:gd name="connsiteX12-675" fmla="*/ 216746 w 528613"/>
                  <a:gd name="connsiteY12-676" fmla="*/ 760288 h 1366462"/>
                  <a:gd name="connsiteX13-677" fmla="*/ 381132 w 528613"/>
                  <a:gd name="connsiteY13-678" fmla="*/ 904126 h 1366462"/>
                  <a:gd name="connsiteX14-679" fmla="*/ 227020 w 528613"/>
                  <a:gd name="connsiteY14-680" fmla="*/ 852755 h 1366462"/>
                  <a:gd name="connsiteX15-681" fmla="*/ 473600 w 528613"/>
                  <a:gd name="connsiteY15-682" fmla="*/ 1027416 h 1366462"/>
                  <a:gd name="connsiteX16-683" fmla="*/ 249901 w 528613"/>
                  <a:gd name="connsiteY16-684" fmla="*/ 990618 h 1366462"/>
                  <a:gd name="connsiteX17-685" fmla="*/ 489195 w 528613"/>
                  <a:gd name="connsiteY17-686" fmla="*/ 1127170 h 1366462"/>
                  <a:gd name="connsiteX18-687" fmla="*/ 285308 w 528613"/>
                  <a:gd name="connsiteY18-688" fmla="*/ 1141454 h 1366462"/>
                  <a:gd name="connsiteX19-689" fmla="*/ 528613 w 528613"/>
                  <a:gd name="connsiteY19-690" fmla="*/ 1238219 h 1366462"/>
                  <a:gd name="connsiteX20-691" fmla="*/ 988 w 528613"/>
                  <a:gd name="connsiteY20-692" fmla="*/ 1366462 h 1366462"/>
                  <a:gd name="connsiteX21-693" fmla="*/ 988 w 528613"/>
                  <a:gd name="connsiteY21-694" fmla="*/ 0 h 1366462"/>
                  <a:gd name="connsiteX0-695" fmla="*/ 988 w 579616"/>
                  <a:gd name="connsiteY0-696" fmla="*/ 0 h 1366462"/>
                  <a:gd name="connsiteX1-697" fmla="*/ 124278 w 579616"/>
                  <a:gd name="connsiteY1-698" fmla="*/ 123290 h 1366462"/>
                  <a:gd name="connsiteX2-699" fmla="*/ 42085 w 579616"/>
                  <a:gd name="connsiteY2-700" fmla="*/ 123290 h 1366462"/>
                  <a:gd name="connsiteX3-701" fmla="*/ 155101 w 579616"/>
                  <a:gd name="connsiteY3-702" fmla="*/ 256854 h 1366462"/>
                  <a:gd name="connsiteX4-703" fmla="*/ 62633 w 579616"/>
                  <a:gd name="connsiteY4-704" fmla="*/ 256854 h 1366462"/>
                  <a:gd name="connsiteX5-705" fmla="*/ 185923 w 579616"/>
                  <a:gd name="connsiteY5-706" fmla="*/ 369870 h 1366462"/>
                  <a:gd name="connsiteX6-707" fmla="*/ 103730 w 579616"/>
                  <a:gd name="connsiteY6-708" fmla="*/ 380144 h 1366462"/>
                  <a:gd name="connsiteX7-709" fmla="*/ 257842 w 579616"/>
                  <a:gd name="connsiteY7-710" fmla="*/ 523982 h 1366462"/>
                  <a:gd name="connsiteX8-711" fmla="*/ 129231 w 579616"/>
                  <a:gd name="connsiteY8-712" fmla="*/ 518007 h 1366462"/>
                  <a:gd name="connsiteX9-713" fmla="*/ 309213 w 579616"/>
                  <a:gd name="connsiteY9-714" fmla="*/ 647272 h 1366462"/>
                  <a:gd name="connsiteX10-715" fmla="*/ 179947 w 579616"/>
                  <a:gd name="connsiteY10-716" fmla="*/ 654558 h 1366462"/>
                  <a:gd name="connsiteX11-717" fmla="*/ 350310 w 579616"/>
                  <a:gd name="connsiteY11-718" fmla="*/ 770562 h 1366462"/>
                  <a:gd name="connsiteX12-719" fmla="*/ 216746 w 579616"/>
                  <a:gd name="connsiteY12-720" fmla="*/ 760288 h 1366462"/>
                  <a:gd name="connsiteX13-721" fmla="*/ 381132 w 579616"/>
                  <a:gd name="connsiteY13-722" fmla="*/ 904126 h 1366462"/>
                  <a:gd name="connsiteX14-723" fmla="*/ 227020 w 579616"/>
                  <a:gd name="connsiteY14-724" fmla="*/ 852755 h 1366462"/>
                  <a:gd name="connsiteX15-725" fmla="*/ 473600 w 579616"/>
                  <a:gd name="connsiteY15-726" fmla="*/ 1027416 h 1366462"/>
                  <a:gd name="connsiteX16-727" fmla="*/ 249901 w 579616"/>
                  <a:gd name="connsiteY16-728" fmla="*/ 990618 h 1366462"/>
                  <a:gd name="connsiteX17-729" fmla="*/ 489195 w 579616"/>
                  <a:gd name="connsiteY17-730" fmla="*/ 1127170 h 1366462"/>
                  <a:gd name="connsiteX18-731" fmla="*/ 285308 w 579616"/>
                  <a:gd name="connsiteY18-732" fmla="*/ 1141454 h 1366462"/>
                  <a:gd name="connsiteX19-733" fmla="*/ 579616 w 579616"/>
                  <a:gd name="connsiteY19-734" fmla="*/ 1241862 h 1366462"/>
                  <a:gd name="connsiteX20-735" fmla="*/ 988 w 579616"/>
                  <a:gd name="connsiteY20-736" fmla="*/ 1366462 h 1366462"/>
                  <a:gd name="connsiteX21-737" fmla="*/ 988 w 579616"/>
                  <a:gd name="connsiteY21-738" fmla="*/ 0 h 1366462"/>
                  <a:gd name="connsiteX0-739" fmla="*/ 988 w 601474"/>
                  <a:gd name="connsiteY0-740" fmla="*/ 0 h 1366462"/>
                  <a:gd name="connsiteX1-741" fmla="*/ 124278 w 601474"/>
                  <a:gd name="connsiteY1-742" fmla="*/ 123290 h 1366462"/>
                  <a:gd name="connsiteX2-743" fmla="*/ 42085 w 601474"/>
                  <a:gd name="connsiteY2-744" fmla="*/ 123290 h 1366462"/>
                  <a:gd name="connsiteX3-745" fmla="*/ 155101 w 601474"/>
                  <a:gd name="connsiteY3-746" fmla="*/ 256854 h 1366462"/>
                  <a:gd name="connsiteX4-747" fmla="*/ 62633 w 601474"/>
                  <a:gd name="connsiteY4-748" fmla="*/ 256854 h 1366462"/>
                  <a:gd name="connsiteX5-749" fmla="*/ 185923 w 601474"/>
                  <a:gd name="connsiteY5-750" fmla="*/ 369870 h 1366462"/>
                  <a:gd name="connsiteX6-751" fmla="*/ 103730 w 601474"/>
                  <a:gd name="connsiteY6-752" fmla="*/ 380144 h 1366462"/>
                  <a:gd name="connsiteX7-753" fmla="*/ 257842 w 601474"/>
                  <a:gd name="connsiteY7-754" fmla="*/ 523982 h 1366462"/>
                  <a:gd name="connsiteX8-755" fmla="*/ 129231 w 601474"/>
                  <a:gd name="connsiteY8-756" fmla="*/ 518007 h 1366462"/>
                  <a:gd name="connsiteX9-757" fmla="*/ 309213 w 601474"/>
                  <a:gd name="connsiteY9-758" fmla="*/ 647272 h 1366462"/>
                  <a:gd name="connsiteX10-759" fmla="*/ 179947 w 601474"/>
                  <a:gd name="connsiteY10-760" fmla="*/ 654558 h 1366462"/>
                  <a:gd name="connsiteX11-761" fmla="*/ 350310 w 601474"/>
                  <a:gd name="connsiteY11-762" fmla="*/ 770562 h 1366462"/>
                  <a:gd name="connsiteX12-763" fmla="*/ 216746 w 601474"/>
                  <a:gd name="connsiteY12-764" fmla="*/ 760288 h 1366462"/>
                  <a:gd name="connsiteX13-765" fmla="*/ 381132 w 601474"/>
                  <a:gd name="connsiteY13-766" fmla="*/ 904126 h 1366462"/>
                  <a:gd name="connsiteX14-767" fmla="*/ 227020 w 601474"/>
                  <a:gd name="connsiteY14-768" fmla="*/ 852755 h 1366462"/>
                  <a:gd name="connsiteX15-769" fmla="*/ 473600 w 601474"/>
                  <a:gd name="connsiteY15-770" fmla="*/ 1027416 h 1366462"/>
                  <a:gd name="connsiteX16-771" fmla="*/ 249901 w 601474"/>
                  <a:gd name="connsiteY16-772" fmla="*/ 990618 h 1366462"/>
                  <a:gd name="connsiteX17-773" fmla="*/ 489195 w 601474"/>
                  <a:gd name="connsiteY17-774" fmla="*/ 1127170 h 1366462"/>
                  <a:gd name="connsiteX18-775" fmla="*/ 285308 w 601474"/>
                  <a:gd name="connsiteY18-776" fmla="*/ 1141454 h 1366462"/>
                  <a:gd name="connsiteX19-777" fmla="*/ 601474 w 601474"/>
                  <a:gd name="connsiteY19-778" fmla="*/ 1256435 h 1366462"/>
                  <a:gd name="connsiteX20-779" fmla="*/ 988 w 601474"/>
                  <a:gd name="connsiteY20-780" fmla="*/ 1366462 h 1366462"/>
                  <a:gd name="connsiteX21-781" fmla="*/ 988 w 601474"/>
                  <a:gd name="connsiteY21-782" fmla="*/ 0 h 1366462"/>
                  <a:gd name="connsiteX0-783" fmla="*/ 988 w 601474"/>
                  <a:gd name="connsiteY0-784" fmla="*/ 0 h 1366462"/>
                  <a:gd name="connsiteX1-785" fmla="*/ 124278 w 601474"/>
                  <a:gd name="connsiteY1-786" fmla="*/ 123290 h 1366462"/>
                  <a:gd name="connsiteX2-787" fmla="*/ 42085 w 601474"/>
                  <a:gd name="connsiteY2-788" fmla="*/ 123290 h 1366462"/>
                  <a:gd name="connsiteX3-789" fmla="*/ 155101 w 601474"/>
                  <a:gd name="connsiteY3-790" fmla="*/ 256854 h 1366462"/>
                  <a:gd name="connsiteX4-791" fmla="*/ 62633 w 601474"/>
                  <a:gd name="connsiteY4-792" fmla="*/ 256854 h 1366462"/>
                  <a:gd name="connsiteX5-793" fmla="*/ 185923 w 601474"/>
                  <a:gd name="connsiteY5-794" fmla="*/ 369870 h 1366462"/>
                  <a:gd name="connsiteX6-795" fmla="*/ 103730 w 601474"/>
                  <a:gd name="connsiteY6-796" fmla="*/ 380144 h 1366462"/>
                  <a:gd name="connsiteX7-797" fmla="*/ 257842 w 601474"/>
                  <a:gd name="connsiteY7-798" fmla="*/ 523982 h 1366462"/>
                  <a:gd name="connsiteX8-799" fmla="*/ 129231 w 601474"/>
                  <a:gd name="connsiteY8-800" fmla="*/ 518007 h 1366462"/>
                  <a:gd name="connsiteX9-801" fmla="*/ 309213 w 601474"/>
                  <a:gd name="connsiteY9-802" fmla="*/ 647272 h 1366462"/>
                  <a:gd name="connsiteX10-803" fmla="*/ 179947 w 601474"/>
                  <a:gd name="connsiteY10-804" fmla="*/ 654558 h 1366462"/>
                  <a:gd name="connsiteX11-805" fmla="*/ 350310 w 601474"/>
                  <a:gd name="connsiteY11-806" fmla="*/ 770562 h 1366462"/>
                  <a:gd name="connsiteX12-807" fmla="*/ 216746 w 601474"/>
                  <a:gd name="connsiteY12-808" fmla="*/ 760288 h 1366462"/>
                  <a:gd name="connsiteX13-809" fmla="*/ 381132 w 601474"/>
                  <a:gd name="connsiteY13-810" fmla="*/ 904126 h 1366462"/>
                  <a:gd name="connsiteX14-811" fmla="*/ 227020 w 601474"/>
                  <a:gd name="connsiteY14-812" fmla="*/ 852755 h 1366462"/>
                  <a:gd name="connsiteX15-813" fmla="*/ 433526 w 601474"/>
                  <a:gd name="connsiteY15-814" fmla="*/ 1012844 h 1366462"/>
                  <a:gd name="connsiteX16-815" fmla="*/ 249901 w 601474"/>
                  <a:gd name="connsiteY16-816" fmla="*/ 990618 h 1366462"/>
                  <a:gd name="connsiteX17-817" fmla="*/ 489195 w 601474"/>
                  <a:gd name="connsiteY17-818" fmla="*/ 1127170 h 1366462"/>
                  <a:gd name="connsiteX18-819" fmla="*/ 285308 w 601474"/>
                  <a:gd name="connsiteY18-820" fmla="*/ 1141454 h 1366462"/>
                  <a:gd name="connsiteX19-821" fmla="*/ 601474 w 601474"/>
                  <a:gd name="connsiteY19-822" fmla="*/ 1256435 h 1366462"/>
                  <a:gd name="connsiteX20-823" fmla="*/ 988 w 601474"/>
                  <a:gd name="connsiteY20-824" fmla="*/ 1366462 h 1366462"/>
                  <a:gd name="connsiteX21-825" fmla="*/ 988 w 601474"/>
                  <a:gd name="connsiteY21-826" fmla="*/ 0 h 1366462"/>
                  <a:gd name="connsiteX0-827" fmla="*/ 988 w 601474"/>
                  <a:gd name="connsiteY0-828" fmla="*/ 0 h 1366462"/>
                  <a:gd name="connsiteX1-829" fmla="*/ 124278 w 601474"/>
                  <a:gd name="connsiteY1-830" fmla="*/ 123290 h 1366462"/>
                  <a:gd name="connsiteX2-831" fmla="*/ 42085 w 601474"/>
                  <a:gd name="connsiteY2-832" fmla="*/ 123290 h 1366462"/>
                  <a:gd name="connsiteX3-833" fmla="*/ 155101 w 601474"/>
                  <a:gd name="connsiteY3-834" fmla="*/ 256854 h 1366462"/>
                  <a:gd name="connsiteX4-835" fmla="*/ 62633 w 601474"/>
                  <a:gd name="connsiteY4-836" fmla="*/ 256854 h 1366462"/>
                  <a:gd name="connsiteX5-837" fmla="*/ 185923 w 601474"/>
                  <a:gd name="connsiteY5-838" fmla="*/ 369870 h 1366462"/>
                  <a:gd name="connsiteX6-839" fmla="*/ 103730 w 601474"/>
                  <a:gd name="connsiteY6-840" fmla="*/ 380144 h 1366462"/>
                  <a:gd name="connsiteX7-841" fmla="*/ 257842 w 601474"/>
                  <a:gd name="connsiteY7-842" fmla="*/ 523982 h 1366462"/>
                  <a:gd name="connsiteX8-843" fmla="*/ 129231 w 601474"/>
                  <a:gd name="connsiteY8-844" fmla="*/ 518007 h 1366462"/>
                  <a:gd name="connsiteX9-845" fmla="*/ 309213 w 601474"/>
                  <a:gd name="connsiteY9-846" fmla="*/ 647272 h 1366462"/>
                  <a:gd name="connsiteX10-847" fmla="*/ 179947 w 601474"/>
                  <a:gd name="connsiteY10-848" fmla="*/ 654558 h 1366462"/>
                  <a:gd name="connsiteX11-849" fmla="*/ 350310 w 601474"/>
                  <a:gd name="connsiteY11-850" fmla="*/ 770562 h 1366462"/>
                  <a:gd name="connsiteX12-851" fmla="*/ 216746 w 601474"/>
                  <a:gd name="connsiteY12-852" fmla="*/ 760288 h 1366462"/>
                  <a:gd name="connsiteX13-853" fmla="*/ 355631 w 601474"/>
                  <a:gd name="connsiteY13-854" fmla="*/ 885911 h 1366462"/>
                  <a:gd name="connsiteX14-855" fmla="*/ 227020 w 601474"/>
                  <a:gd name="connsiteY14-856" fmla="*/ 852755 h 1366462"/>
                  <a:gd name="connsiteX15-857" fmla="*/ 433526 w 601474"/>
                  <a:gd name="connsiteY15-858" fmla="*/ 1012844 h 1366462"/>
                  <a:gd name="connsiteX16-859" fmla="*/ 249901 w 601474"/>
                  <a:gd name="connsiteY16-860" fmla="*/ 990618 h 1366462"/>
                  <a:gd name="connsiteX17-861" fmla="*/ 489195 w 601474"/>
                  <a:gd name="connsiteY17-862" fmla="*/ 1127170 h 1366462"/>
                  <a:gd name="connsiteX18-863" fmla="*/ 285308 w 601474"/>
                  <a:gd name="connsiteY18-864" fmla="*/ 1141454 h 1366462"/>
                  <a:gd name="connsiteX19-865" fmla="*/ 601474 w 601474"/>
                  <a:gd name="connsiteY19-866" fmla="*/ 1256435 h 1366462"/>
                  <a:gd name="connsiteX20-867" fmla="*/ 988 w 601474"/>
                  <a:gd name="connsiteY20-868" fmla="*/ 1366462 h 1366462"/>
                  <a:gd name="connsiteX21-869" fmla="*/ 988 w 601474"/>
                  <a:gd name="connsiteY21-870" fmla="*/ 0 h 1366462"/>
                  <a:gd name="connsiteX0-871" fmla="*/ 988 w 601474"/>
                  <a:gd name="connsiteY0-872" fmla="*/ 0 h 1366462"/>
                  <a:gd name="connsiteX1-873" fmla="*/ 124278 w 601474"/>
                  <a:gd name="connsiteY1-874" fmla="*/ 123290 h 1366462"/>
                  <a:gd name="connsiteX2-875" fmla="*/ 42085 w 601474"/>
                  <a:gd name="connsiteY2-876" fmla="*/ 123290 h 1366462"/>
                  <a:gd name="connsiteX3-877" fmla="*/ 155101 w 601474"/>
                  <a:gd name="connsiteY3-878" fmla="*/ 256854 h 1366462"/>
                  <a:gd name="connsiteX4-879" fmla="*/ 62633 w 601474"/>
                  <a:gd name="connsiteY4-880" fmla="*/ 256854 h 1366462"/>
                  <a:gd name="connsiteX5-881" fmla="*/ 185923 w 601474"/>
                  <a:gd name="connsiteY5-882" fmla="*/ 369870 h 1366462"/>
                  <a:gd name="connsiteX6-883" fmla="*/ 103730 w 601474"/>
                  <a:gd name="connsiteY6-884" fmla="*/ 380144 h 1366462"/>
                  <a:gd name="connsiteX7-885" fmla="*/ 257842 w 601474"/>
                  <a:gd name="connsiteY7-886" fmla="*/ 523982 h 1366462"/>
                  <a:gd name="connsiteX8-887" fmla="*/ 129231 w 601474"/>
                  <a:gd name="connsiteY8-888" fmla="*/ 518007 h 1366462"/>
                  <a:gd name="connsiteX9-889" fmla="*/ 309213 w 601474"/>
                  <a:gd name="connsiteY9-890" fmla="*/ 647272 h 1366462"/>
                  <a:gd name="connsiteX10-891" fmla="*/ 179947 w 601474"/>
                  <a:gd name="connsiteY10-892" fmla="*/ 654558 h 1366462"/>
                  <a:gd name="connsiteX11-893" fmla="*/ 350310 w 601474"/>
                  <a:gd name="connsiteY11-894" fmla="*/ 770562 h 1366462"/>
                  <a:gd name="connsiteX12-895" fmla="*/ 216746 w 601474"/>
                  <a:gd name="connsiteY12-896" fmla="*/ 760288 h 1366462"/>
                  <a:gd name="connsiteX13-897" fmla="*/ 355631 w 601474"/>
                  <a:gd name="connsiteY13-898" fmla="*/ 885911 h 1366462"/>
                  <a:gd name="connsiteX14-899" fmla="*/ 223377 w 601474"/>
                  <a:gd name="connsiteY14-900" fmla="*/ 867328 h 1366462"/>
                  <a:gd name="connsiteX15-901" fmla="*/ 433526 w 601474"/>
                  <a:gd name="connsiteY15-902" fmla="*/ 1012844 h 1366462"/>
                  <a:gd name="connsiteX16-903" fmla="*/ 249901 w 601474"/>
                  <a:gd name="connsiteY16-904" fmla="*/ 990618 h 1366462"/>
                  <a:gd name="connsiteX17-905" fmla="*/ 489195 w 601474"/>
                  <a:gd name="connsiteY17-906" fmla="*/ 1127170 h 1366462"/>
                  <a:gd name="connsiteX18-907" fmla="*/ 285308 w 601474"/>
                  <a:gd name="connsiteY18-908" fmla="*/ 1141454 h 1366462"/>
                  <a:gd name="connsiteX19-909" fmla="*/ 601474 w 601474"/>
                  <a:gd name="connsiteY19-910" fmla="*/ 1256435 h 1366462"/>
                  <a:gd name="connsiteX20-911" fmla="*/ 988 w 601474"/>
                  <a:gd name="connsiteY20-912" fmla="*/ 1366462 h 1366462"/>
                  <a:gd name="connsiteX21-913" fmla="*/ 988 w 601474"/>
                  <a:gd name="connsiteY21-914" fmla="*/ 0 h 1366462"/>
                  <a:gd name="connsiteX0-915" fmla="*/ 988 w 601474"/>
                  <a:gd name="connsiteY0-916" fmla="*/ 0 h 1366462"/>
                  <a:gd name="connsiteX1-917" fmla="*/ 124278 w 601474"/>
                  <a:gd name="connsiteY1-918" fmla="*/ 123290 h 1366462"/>
                  <a:gd name="connsiteX2-919" fmla="*/ 42085 w 601474"/>
                  <a:gd name="connsiteY2-920" fmla="*/ 123290 h 1366462"/>
                  <a:gd name="connsiteX3-921" fmla="*/ 155101 w 601474"/>
                  <a:gd name="connsiteY3-922" fmla="*/ 256854 h 1366462"/>
                  <a:gd name="connsiteX4-923" fmla="*/ 62633 w 601474"/>
                  <a:gd name="connsiteY4-924" fmla="*/ 256854 h 1366462"/>
                  <a:gd name="connsiteX5-925" fmla="*/ 185923 w 601474"/>
                  <a:gd name="connsiteY5-926" fmla="*/ 369870 h 1366462"/>
                  <a:gd name="connsiteX6-927" fmla="*/ 103730 w 601474"/>
                  <a:gd name="connsiteY6-928" fmla="*/ 380144 h 1366462"/>
                  <a:gd name="connsiteX7-929" fmla="*/ 257842 w 601474"/>
                  <a:gd name="connsiteY7-930" fmla="*/ 523982 h 1366462"/>
                  <a:gd name="connsiteX8-931" fmla="*/ 129231 w 601474"/>
                  <a:gd name="connsiteY8-932" fmla="*/ 518007 h 1366462"/>
                  <a:gd name="connsiteX9-933" fmla="*/ 309213 w 601474"/>
                  <a:gd name="connsiteY9-934" fmla="*/ 647272 h 1366462"/>
                  <a:gd name="connsiteX10-935" fmla="*/ 179947 w 601474"/>
                  <a:gd name="connsiteY10-936" fmla="*/ 654558 h 1366462"/>
                  <a:gd name="connsiteX11-937" fmla="*/ 339381 w 601474"/>
                  <a:gd name="connsiteY11-938" fmla="*/ 763276 h 1366462"/>
                  <a:gd name="connsiteX12-939" fmla="*/ 216746 w 601474"/>
                  <a:gd name="connsiteY12-940" fmla="*/ 760288 h 1366462"/>
                  <a:gd name="connsiteX13-941" fmla="*/ 355631 w 601474"/>
                  <a:gd name="connsiteY13-942" fmla="*/ 885911 h 1366462"/>
                  <a:gd name="connsiteX14-943" fmla="*/ 223377 w 601474"/>
                  <a:gd name="connsiteY14-944" fmla="*/ 867328 h 1366462"/>
                  <a:gd name="connsiteX15-945" fmla="*/ 433526 w 601474"/>
                  <a:gd name="connsiteY15-946" fmla="*/ 1012844 h 1366462"/>
                  <a:gd name="connsiteX16-947" fmla="*/ 249901 w 601474"/>
                  <a:gd name="connsiteY16-948" fmla="*/ 990618 h 1366462"/>
                  <a:gd name="connsiteX17-949" fmla="*/ 489195 w 601474"/>
                  <a:gd name="connsiteY17-950" fmla="*/ 1127170 h 1366462"/>
                  <a:gd name="connsiteX18-951" fmla="*/ 285308 w 601474"/>
                  <a:gd name="connsiteY18-952" fmla="*/ 1141454 h 1366462"/>
                  <a:gd name="connsiteX19-953" fmla="*/ 601474 w 601474"/>
                  <a:gd name="connsiteY19-954" fmla="*/ 1256435 h 1366462"/>
                  <a:gd name="connsiteX20-955" fmla="*/ 988 w 601474"/>
                  <a:gd name="connsiteY20-956" fmla="*/ 1366462 h 1366462"/>
                  <a:gd name="connsiteX21-957" fmla="*/ 988 w 601474"/>
                  <a:gd name="connsiteY21-958" fmla="*/ 0 h 1366462"/>
                  <a:gd name="connsiteX0-959" fmla="*/ 988 w 601474"/>
                  <a:gd name="connsiteY0-960" fmla="*/ 0 h 1366462"/>
                  <a:gd name="connsiteX1-961" fmla="*/ 124278 w 601474"/>
                  <a:gd name="connsiteY1-962" fmla="*/ 123290 h 1366462"/>
                  <a:gd name="connsiteX2-963" fmla="*/ 42085 w 601474"/>
                  <a:gd name="connsiteY2-964" fmla="*/ 123290 h 1366462"/>
                  <a:gd name="connsiteX3-965" fmla="*/ 155101 w 601474"/>
                  <a:gd name="connsiteY3-966" fmla="*/ 256854 h 1366462"/>
                  <a:gd name="connsiteX4-967" fmla="*/ 62633 w 601474"/>
                  <a:gd name="connsiteY4-968" fmla="*/ 256854 h 1366462"/>
                  <a:gd name="connsiteX5-969" fmla="*/ 185923 w 601474"/>
                  <a:gd name="connsiteY5-970" fmla="*/ 369870 h 1366462"/>
                  <a:gd name="connsiteX6-971" fmla="*/ 103730 w 601474"/>
                  <a:gd name="connsiteY6-972" fmla="*/ 380144 h 1366462"/>
                  <a:gd name="connsiteX7-973" fmla="*/ 257842 w 601474"/>
                  <a:gd name="connsiteY7-974" fmla="*/ 523982 h 1366462"/>
                  <a:gd name="connsiteX8-975" fmla="*/ 129231 w 601474"/>
                  <a:gd name="connsiteY8-976" fmla="*/ 518007 h 1366462"/>
                  <a:gd name="connsiteX9-977" fmla="*/ 298284 w 601474"/>
                  <a:gd name="connsiteY9-978" fmla="*/ 639986 h 1366462"/>
                  <a:gd name="connsiteX10-979" fmla="*/ 179947 w 601474"/>
                  <a:gd name="connsiteY10-980" fmla="*/ 654558 h 1366462"/>
                  <a:gd name="connsiteX11-981" fmla="*/ 339381 w 601474"/>
                  <a:gd name="connsiteY11-982" fmla="*/ 763276 h 1366462"/>
                  <a:gd name="connsiteX12-983" fmla="*/ 216746 w 601474"/>
                  <a:gd name="connsiteY12-984" fmla="*/ 760288 h 1366462"/>
                  <a:gd name="connsiteX13-985" fmla="*/ 355631 w 601474"/>
                  <a:gd name="connsiteY13-986" fmla="*/ 885911 h 1366462"/>
                  <a:gd name="connsiteX14-987" fmla="*/ 223377 w 601474"/>
                  <a:gd name="connsiteY14-988" fmla="*/ 867328 h 1366462"/>
                  <a:gd name="connsiteX15-989" fmla="*/ 433526 w 601474"/>
                  <a:gd name="connsiteY15-990" fmla="*/ 1012844 h 1366462"/>
                  <a:gd name="connsiteX16-991" fmla="*/ 249901 w 601474"/>
                  <a:gd name="connsiteY16-992" fmla="*/ 990618 h 1366462"/>
                  <a:gd name="connsiteX17-993" fmla="*/ 489195 w 601474"/>
                  <a:gd name="connsiteY17-994" fmla="*/ 1127170 h 1366462"/>
                  <a:gd name="connsiteX18-995" fmla="*/ 285308 w 601474"/>
                  <a:gd name="connsiteY18-996" fmla="*/ 1141454 h 1366462"/>
                  <a:gd name="connsiteX19-997" fmla="*/ 601474 w 601474"/>
                  <a:gd name="connsiteY19-998" fmla="*/ 1256435 h 1366462"/>
                  <a:gd name="connsiteX20-999" fmla="*/ 988 w 601474"/>
                  <a:gd name="connsiteY20-1000" fmla="*/ 1366462 h 1366462"/>
                  <a:gd name="connsiteX21-1001" fmla="*/ 988 w 601474"/>
                  <a:gd name="connsiteY21-1002" fmla="*/ 0 h 1366462"/>
                  <a:gd name="connsiteX0-1003" fmla="*/ 988 w 601474"/>
                  <a:gd name="connsiteY0-1004" fmla="*/ 0 h 1366462"/>
                  <a:gd name="connsiteX1-1005" fmla="*/ 124278 w 601474"/>
                  <a:gd name="connsiteY1-1006" fmla="*/ 123290 h 1366462"/>
                  <a:gd name="connsiteX2-1007" fmla="*/ 42085 w 601474"/>
                  <a:gd name="connsiteY2-1008" fmla="*/ 123290 h 1366462"/>
                  <a:gd name="connsiteX3-1009" fmla="*/ 155101 w 601474"/>
                  <a:gd name="connsiteY3-1010" fmla="*/ 256854 h 1366462"/>
                  <a:gd name="connsiteX4-1011" fmla="*/ 62633 w 601474"/>
                  <a:gd name="connsiteY4-1012" fmla="*/ 256854 h 1366462"/>
                  <a:gd name="connsiteX5-1013" fmla="*/ 185923 w 601474"/>
                  <a:gd name="connsiteY5-1014" fmla="*/ 369870 h 1366462"/>
                  <a:gd name="connsiteX6-1015" fmla="*/ 103730 w 601474"/>
                  <a:gd name="connsiteY6-1016" fmla="*/ 380144 h 1366462"/>
                  <a:gd name="connsiteX7-1017" fmla="*/ 257842 w 601474"/>
                  <a:gd name="connsiteY7-1018" fmla="*/ 523982 h 1366462"/>
                  <a:gd name="connsiteX8-1019" fmla="*/ 140160 w 601474"/>
                  <a:gd name="connsiteY8-1020" fmla="*/ 521650 h 1366462"/>
                  <a:gd name="connsiteX9-1021" fmla="*/ 298284 w 601474"/>
                  <a:gd name="connsiteY9-1022" fmla="*/ 639986 h 1366462"/>
                  <a:gd name="connsiteX10-1023" fmla="*/ 179947 w 601474"/>
                  <a:gd name="connsiteY10-1024" fmla="*/ 654558 h 1366462"/>
                  <a:gd name="connsiteX11-1025" fmla="*/ 339381 w 601474"/>
                  <a:gd name="connsiteY11-1026" fmla="*/ 763276 h 1366462"/>
                  <a:gd name="connsiteX12-1027" fmla="*/ 216746 w 601474"/>
                  <a:gd name="connsiteY12-1028" fmla="*/ 760288 h 1366462"/>
                  <a:gd name="connsiteX13-1029" fmla="*/ 355631 w 601474"/>
                  <a:gd name="connsiteY13-1030" fmla="*/ 885911 h 1366462"/>
                  <a:gd name="connsiteX14-1031" fmla="*/ 223377 w 601474"/>
                  <a:gd name="connsiteY14-1032" fmla="*/ 867328 h 1366462"/>
                  <a:gd name="connsiteX15-1033" fmla="*/ 433526 w 601474"/>
                  <a:gd name="connsiteY15-1034" fmla="*/ 1012844 h 1366462"/>
                  <a:gd name="connsiteX16-1035" fmla="*/ 249901 w 601474"/>
                  <a:gd name="connsiteY16-1036" fmla="*/ 990618 h 1366462"/>
                  <a:gd name="connsiteX17-1037" fmla="*/ 489195 w 601474"/>
                  <a:gd name="connsiteY17-1038" fmla="*/ 1127170 h 1366462"/>
                  <a:gd name="connsiteX18-1039" fmla="*/ 285308 w 601474"/>
                  <a:gd name="connsiteY18-1040" fmla="*/ 1141454 h 1366462"/>
                  <a:gd name="connsiteX19-1041" fmla="*/ 601474 w 601474"/>
                  <a:gd name="connsiteY19-1042" fmla="*/ 1256435 h 1366462"/>
                  <a:gd name="connsiteX20-1043" fmla="*/ 988 w 601474"/>
                  <a:gd name="connsiteY20-1044" fmla="*/ 1366462 h 1366462"/>
                  <a:gd name="connsiteX21-1045" fmla="*/ 988 w 601474"/>
                  <a:gd name="connsiteY21-1046" fmla="*/ 0 h 1366462"/>
                  <a:gd name="connsiteX0-1047" fmla="*/ 988 w 601474"/>
                  <a:gd name="connsiteY0-1048" fmla="*/ 0 h 1366462"/>
                  <a:gd name="connsiteX1-1049" fmla="*/ 124278 w 601474"/>
                  <a:gd name="connsiteY1-1050" fmla="*/ 123290 h 1366462"/>
                  <a:gd name="connsiteX2-1051" fmla="*/ 42085 w 601474"/>
                  <a:gd name="connsiteY2-1052" fmla="*/ 123290 h 1366462"/>
                  <a:gd name="connsiteX3-1053" fmla="*/ 155101 w 601474"/>
                  <a:gd name="connsiteY3-1054" fmla="*/ 256854 h 1366462"/>
                  <a:gd name="connsiteX4-1055" fmla="*/ 62633 w 601474"/>
                  <a:gd name="connsiteY4-1056" fmla="*/ 256854 h 1366462"/>
                  <a:gd name="connsiteX5-1057" fmla="*/ 185923 w 601474"/>
                  <a:gd name="connsiteY5-1058" fmla="*/ 369870 h 1366462"/>
                  <a:gd name="connsiteX6-1059" fmla="*/ 103730 w 601474"/>
                  <a:gd name="connsiteY6-1060" fmla="*/ 380144 h 1366462"/>
                  <a:gd name="connsiteX7-1061" fmla="*/ 257842 w 601474"/>
                  <a:gd name="connsiteY7-1062" fmla="*/ 523982 h 1366462"/>
                  <a:gd name="connsiteX8-1063" fmla="*/ 140160 w 601474"/>
                  <a:gd name="connsiteY8-1064" fmla="*/ 521650 h 1366462"/>
                  <a:gd name="connsiteX9-1065" fmla="*/ 298284 w 601474"/>
                  <a:gd name="connsiteY9-1066" fmla="*/ 639986 h 1366462"/>
                  <a:gd name="connsiteX10-1067" fmla="*/ 179947 w 601474"/>
                  <a:gd name="connsiteY10-1068" fmla="*/ 654558 h 1366462"/>
                  <a:gd name="connsiteX11-1069" fmla="*/ 339381 w 601474"/>
                  <a:gd name="connsiteY11-1070" fmla="*/ 763276 h 1366462"/>
                  <a:gd name="connsiteX12-1071" fmla="*/ 216746 w 601474"/>
                  <a:gd name="connsiteY12-1072" fmla="*/ 760288 h 1366462"/>
                  <a:gd name="connsiteX13-1073" fmla="*/ 355631 w 601474"/>
                  <a:gd name="connsiteY13-1074" fmla="*/ 885911 h 1366462"/>
                  <a:gd name="connsiteX14-1075" fmla="*/ 223377 w 601474"/>
                  <a:gd name="connsiteY14-1076" fmla="*/ 867328 h 1366462"/>
                  <a:gd name="connsiteX15-1077" fmla="*/ 433526 w 601474"/>
                  <a:gd name="connsiteY15-1078" fmla="*/ 1012844 h 1366462"/>
                  <a:gd name="connsiteX16-1079" fmla="*/ 249901 w 601474"/>
                  <a:gd name="connsiteY16-1080" fmla="*/ 990618 h 1366462"/>
                  <a:gd name="connsiteX17-1081" fmla="*/ 489195 w 601474"/>
                  <a:gd name="connsiteY17-1082" fmla="*/ 1127170 h 1366462"/>
                  <a:gd name="connsiteX18-1083" fmla="*/ 285308 w 601474"/>
                  <a:gd name="connsiteY18-1084" fmla="*/ 1141454 h 1366462"/>
                  <a:gd name="connsiteX19-1085" fmla="*/ 601474 w 601474"/>
                  <a:gd name="connsiteY19-1086" fmla="*/ 1256435 h 1366462"/>
                  <a:gd name="connsiteX20-1087" fmla="*/ 988 w 601474"/>
                  <a:gd name="connsiteY20-1088" fmla="*/ 1366462 h 1366462"/>
                  <a:gd name="connsiteX21-1089" fmla="*/ 988 w 601474"/>
                  <a:gd name="connsiteY21-1090" fmla="*/ 0 h 1366462"/>
                  <a:gd name="connsiteX0-1091" fmla="*/ 988 w 601474"/>
                  <a:gd name="connsiteY0-1092" fmla="*/ 0 h 1366462"/>
                  <a:gd name="connsiteX1-1093" fmla="*/ 124278 w 601474"/>
                  <a:gd name="connsiteY1-1094" fmla="*/ 123290 h 1366462"/>
                  <a:gd name="connsiteX2-1095" fmla="*/ 42085 w 601474"/>
                  <a:gd name="connsiteY2-1096" fmla="*/ 123290 h 1366462"/>
                  <a:gd name="connsiteX3-1097" fmla="*/ 155101 w 601474"/>
                  <a:gd name="connsiteY3-1098" fmla="*/ 256854 h 1366462"/>
                  <a:gd name="connsiteX4-1099" fmla="*/ 62633 w 601474"/>
                  <a:gd name="connsiteY4-1100" fmla="*/ 256854 h 1366462"/>
                  <a:gd name="connsiteX5-1101" fmla="*/ 185923 w 601474"/>
                  <a:gd name="connsiteY5-1102" fmla="*/ 369870 h 1366462"/>
                  <a:gd name="connsiteX6-1103" fmla="*/ 103730 w 601474"/>
                  <a:gd name="connsiteY6-1104" fmla="*/ 380144 h 1366462"/>
                  <a:gd name="connsiteX7-1105" fmla="*/ 257842 w 601474"/>
                  <a:gd name="connsiteY7-1106" fmla="*/ 523982 h 1366462"/>
                  <a:gd name="connsiteX8-1107" fmla="*/ 140160 w 601474"/>
                  <a:gd name="connsiteY8-1108" fmla="*/ 521650 h 1366462"/>
                  <a:gd name="connsiteX9-1109" fmla="*/ 298284 w 601474"/>
                  <a:gd name="connsiteY9-1110" fmla="*/ 639986 h 1366462"/>
                  <a:gd name="connsiteX10-1111" fmla="*/ 179947 w 601474"/>
                  <a:gd name="connsiteY10-1112" fmla="*/ 654558 h 1366462"/>
                  <a:gd name="connsiteX11-1113" fmla="*/ 339381 w 601474"/>
                  <a:gd name="connsiteY11-1114" fmla="*/ 763276 h 1366462"/>
                  <a:gd name="connsiteX12-1115" fmla="*/ 216746 w 601474"/>
                  <a:gd name="connsiteY12-1116" fmla="*/ 760288 h 1366462"/>
                  <a:gd name="connsiteX13-1117" fmla="*/ 359274 w 601474"/>
                  <a:gd name="connsiteY13-1118" fmla="*/ 871338 h 1366462"/>
                  <a:gd name="connsiteX14-1119" fmla="*/ 223377 w 601474"/>
                  <a:gd name="connsiteY14-1120" fmla="*/ 867328 h 1366462"/>
                  <a:gd name="connsiteX15-1121" fmla="*/ 433526 w 601474"/>
                  <a:gd name="connsiteY15-1122" fmla="*/ 1012844 h 1366462"/>
                  <a:gd name="connsiteX16-1123" fmla="*/ 249901 w 601474"/>
                  <a:gd name="connsiteY16-1124" fmla="*/ 990618 h 1366462"/>
                  <a:gd name="connsiteX17-1125" fmla="*/ 489195 w 601474"/>
                  <a:gd name="connsiteY17-1126" fmla="*/ 1127170 h 1366462"/>
                  <a:gd name="connsiteX18-1127" fmla="*/ 285308 w 601474"/>
                  <a:gd name="connsiteY18-1128" fmla="*/ 1141454 h 1366462"/>
                  <a:gd name="connsiteX19-1129" fmla="*/ 601474 w 601474"/>
                  <a:gd name="connsiteY19-1130" fmla="*/ 1256435 h 1366462"/>
                  <a:gd name="connsiteX20-1131" fmla="*/ 988 w 601474"/>
                  <a:gd name="connsiteY20-1132" fmla="*/ 1366462 h 1366462"/>
                  <a:gd name="connsiteX21-1133" fmla="*/ 988 w 601474"/>
                  <a:gd name="connsiteY21-1134" fmla="*/ 0 h 1366462"/>
                  <a:gd name="connsiteX0-1135" fmla="*/ 988 w 601474"/>
                  <a:gd name="connsiteY0-1136" fmla="*/ 0 h 1366462"/>
                  <a:gd name="connsiteX1-1137" fmla="*/ 124278 w 601474"/>
                  <a:gd name="connsiteY1-1138" fmla="*/ 123290 h 1366462"/>
                  <a:gd name="connsiteX2-1139" fmla="*/ 42085 w 601474"/>
                  <a:gd name="connsiteY2-1140" fmla="*/ 123290 h 1366462"/>
                  <a:gd name="connsiteX3-1141" fmla="*/ 155101 w 601474"/>
                  <a:gd name="connsiteY3-1142" fmla="*/ 256854 h 1366462"/>
                  <a:gd name="connsiteX4-1143" fmla="*/ 62633 w 601474"/>
                  <a:gd name="connsiteY4-1144" fmla="*/ 256854 h 1366462"/>
                  <a:gd name="connsiteX5-1145" fmla="*/ 185923 w 601474"/>
                  <a:gd name="connsiteY5-1146" fmla="*/ 369870 h 1366462"/>
                  <a:gd name="connsiteX6-1147" fmla="*/ 103730 w 601474"/>
                  <a:gd name="connsiteY6-1148" fmla="*/ 380144 h 1366462"/>
                  <a:gd name="connsiteX7-1149" fmla="*/ 257842 w 601474"/>
                  <a:gd name="connsiteY7-1150" fmla="*/ 523982 h 1366462"/>
                  <a:gd name="connsiteX8-1151" fmla="*/ 140160 w 601474"/>
                  <a:gd name="connsiteY8-1152" fmla="*/ 521650 h 1366462"/>
                  <a:gd name="connsiteX9-1153" fmla="*/ 298284 w 601474"/>
                  <a:gd name="connsiteY9-1154" fmla="*/ 639986 h 1366462"/>
                  <a:gd name="connsiteX10-1155" fmla="*/ 179947 w 601474"/>
                  <a:gd name="connsiteY10-1156" fmla="*/ 654558 h 1366462"/>
                  <a:gd name="connsiteX11-1157" fmla="*/ 339381 w 601474"/>
                  <a:gd name="connsiteY11-1158" fmla="*/ 763276 h 1366462"/>
                  <a:gd name="connsiteX12-1159" fmla="*/ 216746 w 601474"/>
                  <a:gd name="connsiteY12-1160" fmla="*/ 760288 h 1366462"/>
                  <a:gd name="connsiteX13-1161" fmla="*/ 359274 w 601474"/>
                  <a:gd name="connsiteY13-1162" fmla="*/ 871338 h 1366462"/>
                  <a:gd name="connsiteX14-1163" fmla="*/ 223377 w 601474"/>
                  <a:gd name="connsiteY14-1164" fmla="*/ 867328 h 1366462"/>
                  <a:gd name="connsiteX15-1165" fmla="*/ 433526 w 601474"/>
                  <a:gd name="connsiteY15-1166" fmla="*/ 1012844 h 1366462"/>
                  <a:gd name="connsiteX16-1167" fmla="*/ 249901 w 601474"/>
                  <a:gd name="connsiteY16-1168" fmla="*/ 990618 h 1366462"/>
                  <a:gd name="connsiteX17-1169" fmla="*/ 489195 w 601474"/>
                  <a:gd name="connsiteY17-1170" fmla="*/ 1141742 h 1366462"/>
                  <a:gd name="connsiteX18-1171" fmla="*/ 285308 w 601474"/>
                  <a:gd name="connsiteY18-1172" fmla="*/ 1141454 h 1366462"/>
                  <a:gd name="connsiteX19-1173" fmla="*/ 601474 w 601474"/>
                  <a:gd name="connsiteY19-1174" fmla="*/ 1256435 h 1366462"/>
                  <a:gd name="connsiteX20-1175" fmla="*/ 988 w 601474"/>
                  <a:gd name="connsiteY20-1176" fmla="*/ 1366462 h 1366462"/>
                  <a:gd name="connsiteX21-1177" fmla="*/ 988 w 601474"/>
                  <a:gd name="connsiteY21-1178" fmla="*/ 0 h 1366462"/>
                  <a:gd name="connsiteX0-1179" fmla="*/ 988 w 601474"/>
                  <a:gd name="connsiteY0-1180" fmla="*/ 0 h 1366462"/>
                  <a:gd name="connsiteX1-1181" fmla="*/ 124278 w 601474"/>
                  <a:gd name="connsiteY1-1182" fmla="*/ 123290 h 1366462"/>
                  <a:gd name="connsiteX2-1183" fmla="*/ 42085 w 601474"/>
                  <a:gd name="connsiteY2-1184" fmla="*/ 123290 h 1366462"/>
                  <a:gd name="connsiteX3-1185" fmla="*/ 155101 w 601474"/>
                  <a:gd name="connsiteY3-1186" fmla="*/ 256854 h 1366462"/>
                  <a:gd name="connsiteX4-1187" fmla="*/ 62633 w 601474"/>
                  <a:gd name="connsiteY4-1188" fmla="*/ 256854 h 1366462"/>
                  <a:gd name="connsiteX5-1189" fmla="*/ 185923 w 601474"/>
                  <a:gd name="connsiteY5-1190" fmla="*/ 369870 h 1366462"/>
                  <a:gd name="connsiteX6-1191" fmla="*/ 103730 w 601474"/>
                  <a:gd name="connsiteY6-1192" fmla="*/ 380144 h 1366462"/>
                  <a:gd name="connsiteX7-1193" fmla="*/ 257842 w 601474"/>
                  <a:gd name="connsiteY7-1194" fmla="*/ 523982 h 1366462"/>
                  <a:gd name="connsiteX8-1195" fmla="*/ 140160 w 601474"/>
                  <a:gd name="connsiteY8-1196" fmla="*/ 521650 h 1366462"/>
                  <a:gd name="connsiteX9-1197" fmla="*/ 298284 w 601474"/>
                  <a:gd name="connsiteY9-1198" fmla="*/ 639986 h 1366462"/>
                  <a:gd name="connsiteX10-1199" fmla="*/ 179947 w 601474"/>
                  <a:gd name="connsiteY10-1200" fmla="*/ 654558 h 1366462"/>
                  <a:gd name="connsiteX11-1201" fmla="*/ 317523 w 601474"/>
                  <a:gd name="connsiteY11-1202" fmla="*/ 755990 h 1366462"/>
                  <a:gd name="connsiteX12-1203" fmla="*/ 216746 w 601474"/>
                  <a:gd name="connsiteY12-1204" fmla="*/ 760288 h 1366462"/>
                  <a:gd name="connsiteX13-1205" fmla="*/ 359274 w 601474"/>
                  <a:gd name="connsiteY13-1206" fmla="*/ 871338 h 1366462"/>
                  <a:gd name="connsiteX14-1207" fmla="*/ 223377 w 601474"/>
                  <a:gd name="connsiteY14-1208" fmla="*/ 867328 h 1366462"/>
                  <a:gd name="connsiteX15-1209" fmla="*/ 433526 w 601474"/>
                  <a:gd name="connsiteY15-1210" fmla="*/ 1012844 h 1366462"/>
                  <a:gd name="connsiteX16-1211" fmla="*/ 249901 w 601474"/>
                  <a:gd name="connsiteY16-1212" fmla="*/ 990618 h 1366462"/>
                  <a:gd name="connsiteX17-1213" fmla="*/ 489195 w 601474"/>
                  <a:gd name="connsiteY17-1214" fmla="*/ 1141742 h 1366462"/>
                  <a:gd name="connsiteX18-1215" fmla="*/ 285308 w 601474"/>
                  <a:gd name="connsiteY18-1216" fmla="*/ 1141454 h 1366462"/>
                  <a:gd name="connsiteX19-1217" fmla="*/ 601474 w 601474"/>
                  <a:gd name="connsiteY19-1218" fmla="*/ 1256435 h 1366462"/>
                  <a:gd name="connsiteX20-1219" fmla="*/ 988 w 601474"/>
                  <a:gd name="connsiteY20-1220" fmla="*/ 1366462 h 1366462"/>
                  <a:gd name="connsiteX21-1221" fmla="*/ 988 w 601474"/>
                  <a:gd name="connsiteY21-1222" fmla="*/ 0 h 13664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</a:cxnLst>
                <a:rect l="l" t="t" r="r" b="b"/>
                <a:pathLst>
                  <a:path w="601474" h="1366462">
                    <a:moveTo>
                      <a:pt x="988" y="0"/>
                    </a:moveTo>
                    <a:lnTo>
                      <a:pt x="124278" y="123290"/>
                    </a:lnTo>
                    <a:lnTo>
                      <a:pt x="42085" y="123290"/>
                    </a:lnTo>
                    <a:lnTo>
                      <a:pt x="155101" y="256854"/>
                    </a:lnTo>
                    <a:lnTo>
                      <a:pt x="62633" y="256854"/>
                    </a:lnTo>
                    <a:lnTo>
                      <a:pt x="185923" y="369870"/>
                    </a:lnTo>
                    <a:lnTo>
                      <a:pt x="103730" y="380144"/>
                    </a:lnTo>
                    <a:lnTo>
                      <a:pt x="257842" y="523982"/>
                    </a:lnTo>
                    <a:lnTo>
                      <a:pt x="140160" y="521650"/>
                    </a:lnTo>
                    <a:lnTo>
                      <a:pt x="298284" y="639986"/>
                    </a:lnTo>
                    <a:lnTo>
                      <a:pt x="179947" y="654558"/>
                    </a:lnTo>
                    <a:lnTo>
                      <a:pt x="317523" y="755990"/>
                    </a:lnTo>
                    <a:lnTo>
                      <a:pt x="216746" y="760288"/>
                    </a:lnTo>
                    <a:lnTo>
                      <a:pt x="359274" y="871338"/>
                    </a:lnTo>
                    <a:lnTo>
                      <a:pt x="223377" y="867328"/>
                    </a:lnTo>
                    <a:lnTo>
                      <a:pt x="433526" y="1012844"/>
                    </a:lnTo>
                    <a:lnTo>
                      <a:pt x="249901" y="990618"/>
                    </a:lnTo>
                    <a:lnTo>
                      <a:pt x="489195" y="1141742"/>
                    </a:lnTo>
                    <a:lnTo>
                      <a:pt x="285308" y="1141454"/>
                    </a:lnTo>
                    <a:lnTo>
                      <a:pt x="601474" y="1256435"/>
                    </a:lnTo>
                    <a:lnTo>
                      <a:pt x="988" y="1366462"/>
                    </a:lnTo>
                    <a:cubicBezTo>
                      <a:pt x="-2437" y="945222"/>
                      <a:pt x="4413" y="421240"/>
                      <a:pt x="988" y="0"/>
                    </a:cubicBezTo>
                    <a:close/>
                  </a:path>
                </a:pathLst>
              </a:custGeom>
              <a:solidFill>
                <a:srgbClr val="B6DE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>
                <a:off x="4425093" y="641731"/>
                <a:ext cx="601474" cy="1366462"/>
              </a:xfrm>
              <a:custGeom>
                <a:avLst/>
                <a:gdLst>
                  <a:gd name="connsiteX0" fmla="*/ 0 w 523982"/>
                  <a:gd name="connsiteY0" fmla="*/ 0 h 1263721"/>
                  <a:gd name="connsiteX1" fmla="*/ 123290 w 523982"/>
                  <a:gd name="connsiteY1" fmla="*/ 123290 h 1263721"/>
                  <a:gd name="connsiteX2" fmla="*/ 41097 w 523982"/>
                  <a:gd name="connsiteY2" fmla="*/ 123290 h 1263721"/>
                  <a:gd name="connsiteX3" fmla="*/ 154113 w 523982"/>
                  <a:gd name="connsiteY3" fmla="*/ 256854 h 1263721"/>
                  <a:gd name="connsiteX4" fmla="*/ 61645 w 523982"/>
                  <a:gd name="connsiteY4" fmla="*/ 256854 h 1263721"/>
                  <a:gd name="connsiteX5" fmla="*/ 184935 w 523982"/>
                  <a:gd name="connsiteY5" fmla="*/ 369870 h 1263721"/>
                  <a:gd name="connsiteX6" fmla="*/ 102742 w 523982"/>
                  <a:gd name="connsiteY6" fmla="*/ 380144 h 1263721"/>
                  <a:gd name="connsiteX7" fmla="*/ 256854 w 523982"/>
                  <a:gd name="connsiteY7" fmla="*/ 523982 h 1263721"/>
                  <a:gd name="connsiteX8" fmla="*/ 102742 w 523982"/>
                  <a:gd name="connsiteY8" fmla="*/ 503434 h 1263721"/>
                  <a:gd name="connsiteX9" fmla="*/ 308225 w 523982"/>
                  <a:gd name="connsiteY9" fmla="*/ 647272 h 1263721"/>
                  <a:gd name="connsiteX10" fmla="*/ 164387 w 523982"/>
                  <a:gd name="connsiteY10" fmla="*/ 647272 h 1263721"/>
                  <a:gd name="connsiteX11" fmla="*/ 349322 w 523982"/>
                  <a:gd name="connsiteY11" fmla="*/ 770562 h 1263721"/>
                  <a:gd name="connsiteX12" fmla="*/ 215758 w 523982"/>
                  <a:gd name="connsiteY12" fmla="*/ 760288 h 1263721"/>
                  <a:gd name="connsiteX13" fmla="*/ 380144 w 523982"/>
                  <a:gd name="connsiteY13" fmla="*/ 904126 h 1263721"/>
                  <a:gd name="connsiteX14" fmla="*/ 226032 w 523982"/>
                  <a:gd name="connsiteY14" fmla="*/ 852755 h 1263721"/>
                  <a:gd name="connsiteX15" fmla="*/ 472612 w 523982"/>
                  <a:gd name="connsiteY15" fmla="*/ 1027416 h 1263721"/>
                  <a:gd name="connsiteX16" fmla="*/ 267128 w 523982"/>
                  <a:gd name="connsiteY16" fmla="*/ 976045 h 1263721"/>
                  <a:gd name="connsiteX17" fmla="*/ 513708 w 523982"/>
                  <a:gd name="connsiteY17" fmla="*/ 1119883 h 1263721"/>
                  <a:gd name="connsiteX18" fmla="*/ 308225 w 523982"/>
                  <a:gd name="connsiteY18" fmla="*/ 1099335 h 1263721"/>
                  <a:gd name="connsiteX19" fmla="*/ 503434 w 523982"/>
                  <a:gd name="connsiteY19" fmla="*/ 1212350 h 1263721"/>
                  <a:gd name="connsiteX20" fmla="*/ 226032 w 523982"/>
                  <a:gd name="connsiteY20" fmla="*/ 1181528 h 1263721"/>
                  <a:gd name="connsiteX21" fmla="*/ 523982 w 523982"/>
                  <a:gd name="connsiteY21" fmla="*/ 1263721 h 1263721"/>
                  <a:gd name="connsiteX22" fmla="*/ 10274 w 523982"/>
                  <a:gd name="connsiteY22" fmla="*/ 1263721 h 1263721"/>
                  <a:gd name="connsiteX23" fmla="*/ 0 w 523982"/>
                  <a:gd name="connsiteY23" fmla="*/ 0 h 1263721"/>
                  <a:gd name="connsiteX0-1" fmla="*/ 988 w 524970"/>
                  <a:gd name="connsiteY0-2" fmla="*/ 0 h 1366462"/>
                  <a:gd name="connsiteX1-3" fmla="*/ 124278 w 524970"/>
                  <a:gd name="connsiteY1-4" fmla="*/ 123290 h 1366462"/>
                  <a:gd name="connsiteX2-5" fmla="*/ 42085 w 524970"/>
                  <a:gd name="connsiteY2-6" fmla="*/ 123290 h 1366462"/>
                  <a:gd name="connsiteX3-7" fmla="*/ 155101 w 524970"/>
                  <a:gd name="connsiteY3-8" fmla="*/ 256854 h 1366462"/>
                  <a:gd name="connsiteX4-9" fmla="*/ 62633 w 524970"/>
                  <a:gd name="connsiteY4-10" fmla="*/ 256854 h 1366462"/>
                  <a:gd name="connsiteX5-11" fmla="*/ 185923 w 524970"/>
                  <a:gd name="connsiteY5-12" fmla="*/ 369870 h 1366462"/>
                  <a:gd name="connsiteX6-13" fmla="*/ 103730 w 524970"/>
                  <a:gd name="connsiteY6-14" fmla="*/ 380144 h 1366462"/>
                  <a:gd name="connsiteX7-15" fmla="*/ 257842 w 524970"/>
                  <a:gd name="connsiteY7-16" fmla="*/ 523982 h 1366462"/>
                  <a:gd name="connsiteX8-17" fmla="*/ 103730 w 524970"/>
                  <a:gd name="connsiteY8-18" fmla="*/ 503434 h 1366462"/>
                  <a:gd name="connsiteX9-19" fmla="*/ 309213 w 524970"/>
                  <a:gd name="connsiteY9-20" fmla="*/ 647272 h 1366462"/>
                  <a:gd name="connsiteX10-21" fmla="*/ 165375 w 524970"/>
                  <a:gd name="connsiteY10-22" fmla="*/ 647272 h 1366462"/>
                  <a:gd name="connsiteX11-23" fmla="*/ 350310 w 524970"/>
                  <a:gd name="connsiteY11-24" fmla="*/ 770562 h 1366462"/>
                  <a:gd name="connsiteX12-25" fmla="*/ 216746 w 524970"/>
                  <a:gd name="connsiteY12-26" fmla="*/ 760288 h 1366462"/>
                  <a:gd name="connsiteX13-27" fmla="*/ 381132 w 524970"/>
                  <a:gd name="connsiteY13-28" fmla="*/ 904126 h 1366462"/>
                  <a:gd name="connsiteX14-29" fmla="*/ 227020 w 524970"/>
                  <a:gd name="connsiteY14-30" fmla="*/ 852755 h 1366462"/>
                  <a:gd name="connsiteX15-31" fmla="*/ 473600 w 524970"/>
                  <a:gd name="connsiteY15-32" fmla="*/ 1027416 h 1366462"/>
                  <a:gd name="connsiteX16-33" fmla="*/ 268116 w 524970"/>
                  <a:gd name="connsiteY16-34" fmla="*/ 976045 h 1366462"/>
                  <a:gd name="connsiteX17-35" fmla="*/ 514696 w 524970"/>
                  <a:gd name="connsiteY17-36" fmla="*/ 1119883 h 1366462"/>
                  <a:gd name="connsiteX18-37" fmla="*/ 309213 w 524970"/>
                  <a:gd name="connsiteY18-38" fmla="*/ 1099335 h 1366462"/>
                  <a:gd name="connsiteX19-39" fmla="*/ 504422 w 524970"/>
                  <a:gd name="connsiteY19-40" fmla="*/ 1212350 h 1366462"/>
                  <a:gd name="connsiteX20-41" fmla="*/ 227020 w 524970"/>
                  <a:gd name="connsiteY20-42" fmla="*/ 1181528 h 1366462"/>
                  <a:gd name="connsiteX21-43" fmla="*/ 524970 w 524970"/>
                  <a:gd name="connsiteY21-44" fmla="*/ 1263721 h 1366462"/>
                  <a:gd name="connsiteX22-45" fmla="*/ 988 w 524970"/>
                  <a:gd name="connsiteY22-46" fmla="*/ 1366462 h 1366462"/>
                  <a:gd name="connsiteX23-47" fmla="*/ 988 w 524970"/>
                  <a:gd name="connsiteY23-48" fmla="*/ 0 h 1366462"/>
                  <a:gd name="connsiteX0-49" fmla="*/ 988 w 524970"/>
                  <a:gd name="connsiteY0-50" fmla="*/ 0 h 1366462"/>
                  <a:gd name="connsiteX1-51" fmla="*/ 124278 w 524970"/>
                  <a:gd name="connsiteY1-52" fmla="*/ 123290 h 1366462"/>
                  <a:gd name="connsiteX2-53" fmla="*/ 42085 w 524970"/>
                  <a:gd name="connsiteY2-54" fmla="*/ 123290 h 1366462"/>
                  <a:gd name="connsiteX3-55" fmla="*/ 155101 w 524970"/>
                  <a:gd name="connsiteY3-56" fmla="*/ 256854 h 1366462"/>
                  <a:gd name="connsiteX4-57" fmla="*/ 62633 w 524970"/>
                  <a:gd name="connsiteY4-58" fmla="*/ 256854 h 1366462"/>
                  <a:gd name="connsiteX5-59" fmla="*/ 185923 w 524970"/>
                  <a:gd name="connsiteY5-60" fmla="*/ 369870 h 1366462"/>
                  <a:gd name="connsiteX6-61" fmla="*/ 103730 w 524970"/>
                  <a:gd name="connsiteY6-62" fmla="*/ 380144 h 1366462"/>
                  <a:gd name="connsiteX7-63" fmla="*/ 257842 w 524970"/>
                  <a:gd name="connsiteY7-64" fmla="*/ 523982 h 1366462"/>
                  <a:gd name="connsiteX8-65" fmla="*/ 103730 w 524970"/>
                  <a:gd name="connsiteY8-66" fmla="*/ 503434 h 1366462"/>
                  <a:gd name="connsiteX9-67" fmla="*/ 309213 w 524970"/>
                  <a:gd name="connsiteY9-68" fmla="*/ 647272 h 1366462"/>
                  <a:gd name="connsiteX10-69" fmla="*/ 165375 w 524970"/>
                  <a:gd name="connsiteY10-70" fmla="*/ 647272 h 1366462"/>
                  <a:gd name="connsiteX11-71" fmla="*/ 350310 w 524970"/>
                  <a:gd name="connsiteY11-72" fmla="*/ 770562 h 1366462"/>
                  <a:gd name="connsiteX12-73" fmla="*/ 216746 w 524970"/>
                  <a:gd name="connsiteY12-74" fmla="*/ 760288 h 1366462"/>
                  <a:gd name="connsiteX13-75" fmla="*/ 381132 w 524970"/>
                  <a:gd name="connsiteY13-76" fmla="*/ 904126 h 1366462"/>
                  <a:gd name="connsiteX14-77" fmla="*/ 227020 w 524970"/>
                  <a:gd name="connsiteY14-78" fmla="*/ 852755 h 1366462"/>
                  <a:gd name="connsiteX15-79" fmla="*/ 473600 w 524970"/>
                  <a:gd name="connsiteY15-80" fmla="*/ 1027416 h 1366462"/>
                  <a:gd name="connsiteX16-81" fmla="*/ 268116 w 524970"/>
                  <a:gd name="connsiteY16-82" fmla="*/ 976045 h 1366462"/>
                  <a:gd name="connsiteX17-83" fmla="*/ 514696 w 524970"/>
                  <a:gd name="connsiteY17-84" fmla="*/ 1119883 h 1366462"/>
                  <a:gd name="connsiteX18-85" fmla="*/ 309213 w 524970"/>
                  <a:gd name="connsiteY18-86" fmla="*/ 1099335 h 1366462"/>
                  <a:gd name="connsiteX19-87" fmla="*/ 504422 w 524970"/>
                  <a:gd name="connsiteY19-88" fmla="*/ 1212350 h 1366462"/>
                  <a:gd name="connsiteX20-89" fmla="*/ 270736 w 524970"/>
                  <a:gd name="connsiteY20-90" fmla="*/ 1185171 h 1366462"/>
                  <a:gd name="connsiteX21-91" fmla="*/ 524970 w 524970"/>
                  <a:gd name="connsiteY21-92" fmla="*/ 1263721 h 1366462"/>
                  <a:gd name="connsiteX22-93" fmla="*/ 988 w 524970"/>
                  <a:gd name="connsiteY22-94" fmla="*/ 1366462 h 1366462"/>
                  <a:gd name="connsiteX23-95" fmla="*/ 988 w 524970"/>
                  <a:gd name="connsiteY23-96" fmla="*/ 0 h 1366462"/>
                  <a:gd name="connsiteX0-97" fmla="*/ 988 w 535899"/>
                  <a:gd name="connsiteY0-98" fmla="*/ 0 h 1366462"/>
                  <a:gd name="connsiteX1-99" fmla="*/ 124278 w 535899"/>
                  <a:gd name="connsiteY1-100" fmla="*/ 123290 h 1366462"/>
                  <a:gd name="connsiteX2-101" fmla="*/ 42085 w 535899"/>
                  <a:gd name="connsiteY2-102" fmla="*/ 123290 h 1366462"/>
                  <a:gd name="connsiteX3-103" fmla="*/ 155101 w 535899"/>
                  <a:gd name="connsiteY3-104" fmla="*/ 256854 h 1366462"/>
                  <a:gd name="connsiteX4-105" fmla="*/ 62633 w 535899"/>
                  <a:gd name="connsiteY4-106" fmla="*/ 256854 h 1366462"/>
                  <a:gd name="connsiteX5-107" fmla="*/ 185923 w 535899"/>
                  <a:gd name="connsiteY5-108" fmla="*/ 369870 h 1366462"/>
                  <a:gd name="connsiteX6-109" fmla="*/ 103730 w 535899"/>
                  <a:gd name="connsiteY6-110" fmla="*/ 380144 h 1366462"/>
                  <a:gd name="connsiteX7-111" fmla="*/ 257842 w 535899"/>
                  <a:gd name="connsiteY7-112" fmla="*/ 523982 h 1366462"/>
                  <a:gd name="connsiteX8-113" fmla="*/ 103730 w 535899"/>
                  <a:gd name="connsiteY8-114" fmla="*/ 503434 h 1366462"/>
                  <a:gd name="connsiteX9-115" fmla="*/ 309213 w 535899"/>
                  <a:gd name="connsiteY9-116" fmla="*/ 647272 h 1366462"/>
                  <a:gd name="connsiteX10-117" fmla="*/ 165375 w 535899"/>
                  <a:gd name="connsiteY10-118" fmla="*/ 647272 h 1366462"/>
                  <a:gd name="connsiteX11-119" fmla="*/ 350310 w 535899"/>
                  <a:gd name="connsiteY11-120" fmla="*/ 770562 h 1366462"/>
                  <a:gd name="connsiteX12-121" fmla="*/ 216746 w 535899"/>
                  <a:gd name="connsiteY12-122" fmla="*/ 760288 h 1366462"/>
                  <a:gd name="connsiteX13-123" fmla="*/ 381132 w 535899"/>
                  <a:gd name="connsiteY13-124" fmla="*/ 904126 h 1366462"/>
                  <a:gd name="connsiteX14-125" fmla="*/ 227020 w 535899"/>
                  <a:gd name="connsiteY14-126" fmla="*/ 852755 h 1366462"/>
                  <a:gd name="connsiteX15-127" fmla="*/ 473600 w 535899"/>
                  <a:gd name="connsiteY15-128" fmla="*/ 1027416 h 1366462"/>
                  <a:gd name="connsiteX16-129" fmla="*/ 268116 w 535899"/>
                  <a:gd name="connsiteY16-130" fmla="*/ 976045 h 1366462"/>
                  <a:gd name="connsiteX17-131" fmla="*/ 514696 w 535899"/>
                  <a:gd name="connsiteY17-132" fmla="*/ 1119883 h 1366462"/>
                  <a:gd name="connsiteX18-133" fmla="*/ 309213 w 535899"/>
                  <a:gd name="connsiteY18-134" fmla="*/ 1099335 h 1366462"/>
                  <a:gd name="connsiteX19-135" fmla="*/ 504422 w 535899"/>
                  <a:gd name="connsiteY19-136" fmla="*/ 1212350 h 1366462"/>
                  <a:gd name="connsiteX20-137" fmla="*/ 270736 w 535899"/>
                  <a:gd name="connsiteY20-138" fmla="*/ 1185171 h 1366462"/>
                  <a:gd name="connsiteX21-139" fmla="*/ 535899 w 535899"/>
                  <a:gd name="connsiteY21-140" fmla="*/ 1278293 h 1366462"/>
                  <a:gd name="connsiteX22-141" fmla="*/ 988 w 535899"/>
                  <a:gd name="connsiteY22-142" fmla="*/ 1366462 h 1366462"/>
                  <a:gd name="connsiteX23-143" fmla="*/ 988 w 535899"/>
                  <a:gd name="connsiteY23-144" fmla="*/ 0 h 1366462"/>
                  <a:gd name="connsiteX0-145" fmla="*/ 988 w 535899"/>
                  <a:gd name="connsiteY0-146" fmla="*/ 0 h 1366462"/>
                  <a:gd name="connsiteX1-147" fmla="*/ 124278 w 535899"/>
                  <a:gd name="connsiteY1-148" fmla="*/ 123290 h 1366462"/>
                  <a:gd name="connsiteX2-149" fmla="*/ 42085 w 535899"/>
                  <a:gd name="connsiteY2-150" fmla="*/ 123290 h 1366462"/>
                  <a:gd name="connsiteX3-151" fmla="*/ 155101 w 535899"/>
                  <a:gd name="connsiteY3-152" fmla="*/ 256854 h 1366462"/>
                  <a:gd name="connsiteX4-153" fmla="*/ 62633 w 535899"/>
                  <a:gd name="connsiteY4-154" fmla="*/ 256854 h 1366462"/>
                  <a:gd name="connsiteX5-155" fmla="*/ 185923 w 535899"/>
                  <a:gd name="connsiteY5-156" fmla="*/ 369870 h 1366462"/>
                  <a:gd name="connsiteX6-157" fmla="*/ 103730 w 535899"/>
                  <a:gd name="connsiteY6-158" fmla="*/ 380144 h 1366462"/>
                  <a:gd name="connsiteX7-159" fmla="*/ 257842 w 535899"/>
                  <a:gd name="connsiteY7-160" fmla="*/ 523982 h 1366462"/>
                  <a:gd name="connsiteX8-161" fmla="*/ 103730 w 535899"/>
                  <a:gd name="connsiteY8-162" fmla="*/ 503434 h 1366462"/>
                  <a:gd name="connsiteX9-163" fmla="*/ 309213 w 535899"/>
                  <a:gd name="connsiteY9-164" fmla="*/ 647272 h 1366462"/>
                  <a:gd name="connsiteX10-165" fmla="*/ 165375 w 535899"/>
                  <a:gd name="connsiteY10-166" fmla="*/ 647272 h 1366462"/>
                  <a:gd name="connsiteX11-167" fmla="*/ 350310 w 535899"/>
                  <a:gd name="connsiteY11-168" fmla="*/ 770562 h 1366462"/>
                  <a:gd name="connsiteX12-169" fmla="*/ 216746 w 535899"/>
                  <a:gd name="connsiteY12-170" fmla="*/ 760288 h 1366462"/>
                  <a:gd name="connsiteX13-171" fmla="*/ 381132 w 535899"/>
                  <a:gd name="connsiteY13-172" fmla="*/ 904126 h 1366462"/>
                  <a:gd name="connsiteX14-173" fmla="*/ 227020 w 535899"/>
                  <a:gd name="connsiteY14-174" fmla="*/ 852755 h 1366462"/>
                  <a:gd name="connsiteX15-175" fmla="*/ 473600 w 535899"/>
                  <a:gd name="connsiteY15-176" fmla="*/ 1027416 h 1366462"/>
                  <a:gd name="connsiteX16-177" fmla="*/ 282688 w 535899"/>
                  <a:gd name="connsiteY16-178" fmla="*/ 979688 h 1366462"/>
                  <a:gd name="connsiteX17-179" fmla="*/ 514696 w 535899"/>
                  <a:gd name="connsiteY17-180" fmla="*/ 1119883 h 1366462"/>
                  <a:gd name="connsiteX18-181" fmla="*/ 309213 w 535899"/>
                  <a:gd name="connsiteY18-182" fmla="*/ 1099335 h 1366462"/>
                  <a:gd name="connsiteX19-183" fmla="*/ 504422 w 535899"/>
                  <a:gd name="connsiteY19-184" fmla="*/ 1212350 h 1366462"/>
                  <a:gd name="connsiteX20-185" fmla="*/ 270736 w 535899"/>
                  <a:gd name="connsiteY20-186" fmla="*/ 1185171 h 1366462"/>
                  <a:gd name="connsiteX21-187" fmla="*/ 535899 w 535899"/>
                  <a:gd name="connsiteY21-188" fmla="*/ 1278293 h 1366462"/>
                  <a:gd name="connsiteX22-189" fmla="*/ 988 w 535899"/>
                  <a:gd name="connsiteY22-190" fmla="*/ 1366462 h 1366462"/>
                  <a:gd name="connsiteX23-191" fmla="*/ 988 w 535899"/>
                  <a:gd name="connsiteY23-192" fmla="*/ 0 h 1366462"/>
                  <a:gd name="connsiteX0-193" fmla="*/ 988 w 535899"/>
                  <a:gd name="connsiteY0-194" fmla="*/ 0 h 1366462"/>
                  <a:gd name="connsiteX1-195" fmla="*/ 124278 w 535899"/>
                  <a:gd name="connsiteY1-196" fmla="*/ 123290 h 1366462"/>
                  <a:gd name="connsiteX2-197" fmla="*/ 42085 w 535899"/>
                  <a:gd name="connsiteY2-198" fmla="*/ 123290 h 1366462"/>
                  <a:gd name="connsiteX3-199" fmla="*/ 155101 w 535899"/>
                  <a:gd name="connsiteY3-200" fmla="*/ 256854 h 1366462"/>
                  <a:gd name="connsiteX4-201" fmla="*/ 62633 w 535899"/>
                  <a:gd name="connsiteY4-202" fmla="*/ 256854 h 1366462"/>
                  <a:gd name="connsiteX5-203" fmla="*/ 185923 w 535899"/>
                  <a:gd name="connsiteY5-204" fmla="*/ 369870 h 1366462"/>
                  <a:gd name="connsiteX6-205" fmla="*/ 103730 w 535899"/>
                  <a:gd name="connsiteY6-206" fmla="*/ 380144 h 1366462"/>
                  <a:gd name="connsiteX7-207" fmla="*/ 257842 w 535899"/>
                  <a:gd name="connsiteY7-208" fmla="*/ 523982 h 1366462"/>
                  <a:gd name="connsiteX8-209" fmla="*/ 103730 w 535899"/>
                  <a:gd name="connsiteY8-210" fmla="*/ 503434 h 1366462"/>
                  <a:gd name="connsiteX9-211" fmla="*/ 309213 w 535899"/>
                  <a:gd name="connsiteY9-212" fmla="*/ 647272 h 1366462"/>
                  <a:gd name="connsiteX10-213" fmla="*/ 179947 w 535899"/>
                  <a:gd name="connsiteY10-214" fmla="*/ 654558 h 1366462"/>
                  <a:gd name="connsiteX11-215" fmla="*/ 350310 w 535899"/>
                  <a:gd name="connsiteY11-216" fmla="*/ 770562 h 1366462"/>
                  <a:gd name="connsiteX12-217" fmla="*/ 216746 w 535899"/>
                  <a:gd name="connsiteY12-218" fmla="*/ 760288 h 1366462"/>
                  <a:gd name="connsiteX13-219" fmla="*/ 381132 w 535899"/>
                  <a:gd name="connsiteY13-220" fmla="*/ 904126 h 1366462"/>
                  <a:gd name="connsiteX14-221" fmla="*/ 227020 w 535899"/>
                  <a:gd name="connsiteY14-222" fmla="*/ 852755 h 1366462"/>
                  <a:gd name="connsiteX15-223" fmla="*/ 473600 w 535899"/>
                  <a:gd name="connsiteY15-224" fmla="*/ 1027416 h 1366462"/>
                  <a:gd name="connsiteX16-225" fmla="*/ 282688 w 535899"/>
                  <a:gd name="connsiteY16-226" fmla="*/ 979688 h 1366462"/>
                  <a:gd name="connsiteX17-227" fmla="*/ 514696 w 535899"/>
                  <a:gd name="connsiteY17-228" fmla="*/ 1119883 h 1366462"/>
                  <a:gd name="connsiteX18-229" fmla="*/ 309213 w 535899"/>
                  <a:gd name="connsiteY18-230" fmla="*/ 1099335 h 1366462"/>
                  <a:gd name="connsiteX19-231" fmla="*/ 504422 w 535899"/>
                  <a:gd name="connsiteY19-232" fmla="*/ 1212350 h 1366462"/>
                  <a:gd name="connsiteX20-233" fmla="*/ 270736 w 535899"/>
                  <a:gd name="connsiteY20-234" fmla="*/ 1185171 h 1366462"/>
                  <a:gd name="connsiteX21-235" fmla="*/ 535899 w 535899"/>
                  <a:gd name="connsiteY21-236" fmla="*/ 1278293 h 1366462"/>
                  <a:gd name="connsiteX22-237" fmla="*/ 988 w 535899"/>
                  <a:gd name="connsiteY22-238" fmla="*/ 1366462 h 1366462"/>
                  <a:gd name="connsiteX23-239" fmla="*/ 988 w 535899"/>
                  <a:gd name="connsiteY23-240" fmla="*/ 0 h 1366462"/>
                  <a:gd name="connsiteX0-241" fmla="*/ 988 w 535899"/>
                  <a:gd name="connsiteY0-242" fmla="*/ 0 h 1366462"/>
                  <a:gd name="connsiteX1-243" fmla="*/ 124278 w 535899"/>
                  <a:gd name="connsiteY1-244" fmla="*/ 123290 h 1366462"/>
                  <a:gd name="connsiteX2-245" fmla="*/ 42085 w 535899"/>
                  <a:gd name="connsiteY2-246" fmla="*/ 123290 h 1366462"/>
                  <a:gd name="connsiteX3-247" fmla="*/ 155101 w 535899"/>
                  <a:gd name="connsiteY3-248" fmla="*/ 256854 h 1366462"/>
                  <a:gd name="connsiteX4-249" fmla="*/ 62633 w 535899"/>
                  <a:gd name="connsiteY4-250" fmla="*/ 256854 h 1366462"/>
                  <a:gd name="connsiteX5-251" fmla="*/ 185923 w 535899"/>
                  <a:gd name="connsiteY5-252" fmla="*/ 369870 h 1366462"/>
                  <a:gd name="connsiteX6-253" fmla="*/ 103730 w 535899"/>
                  <a:gd name="connsiteY6-254" fmla="*/ 380144 h 1366462"/>
                  <a:gd name="connsiteX7-255" fmla="*/ 257842 w 535899"/>
                  <a:gd name="connsiteY7-256" fmla="*/ 523982 h 1366462"/>
                  <a:gd name="connsiteX8-257" fmla="*/ 129231 w 535899"/>
                  <a:gd name="connsiteY8-258" fmla="*/ 518007 h 1366462"/>
                  <a:gd name="connsiteX9-259" fmla="*/ 309213 w 535899"/>
                  <a:gd name="connsiteY9-260" fmla="*/ 647272 h 1366462"/>
                  <a:gd name="connsiteX10-261" fmla="*/ 179947 w 535899"/>
                  <a:gd name="connsiteY10-262" fmla="*/ 654558 h 1366462"/>
                  <a:gd name="connsiteX11-263" fmla="*/ 350310 w 535899"/>
                  <a:gd name="connsiteY11-264" fmla="*/ 770562 h 1366462"/>
                  <a:gd name="connsiteX12-265" fmla="*/ 216746 w 535899"/>
                  <a:gd name="connsiteY12-266" fmla="*/ 760288 h 1366462"/>
                  <a:gd name="connsiteX13-267" fmla="*/ 381132 w 535899"/>
                  <a:gd name="connsiteY13-268" fmla="*/ 904126 h 1366462"/>
                  <a:gd name="connsiteX14-269" fmla="*/ 227020 w 535899"/>
                  <a:gd name="connsiteY14-270" fmla="*/ 852755 h 1366462"/>
                  <a:gd name="connsiteX15-271" fmla="*/ 473600 w 535899"/>
                  <a:gd name="connsiteY15-272" fmla="*/ 1027416 h 1366462"/>
                  <a:gd name="connsiteX16-273" fmla="*/ 282688 w 535899"/>
                  <a:gd name="connsiteY16-274" fmla="*/ 979688 h 1366462"/>
                  <a:gd name="connsiteX17-275" fmla="*/ 514696 w 535899"/>
                  <a:gd name="connsiteY17-276" fmla="*/ 1119883 h 1366462"/>
                  <a:gd name="connsiteX18-277" fmla="*/ 309213 w 535899"/>
                  <a:gd name="connsiteY18-278" fmla="*/ 1099335 h 1366462"/>
                  <a:gd name="connsiteX19-279" fmla="*/ 504422 w 535899"/>
                  <a:gd name="connsiteY19-280" fmla="*/ 1212350 h 1366462"/>
                  <a:gd name="connsiteX20-281" fmla="*/ 270736 w 535899"/>
                  <a:gd name="connsiteY20-282" fmla="*/ 1185171 h 1366462"/>
                  <a:gd name="connsiteX21-283" fmla="*/ 535899 w 535899"/>
                  <a:gd name="connsiteY21-284" fmla="*/ 1278293 h 1366462"/>
                  <a:gd name="connsiteX22-285" fmla="*/ 988 w 535899"/>
                  <a:gd name="connsiteY22-286" fmla="*/ 1366462 h 1366462"/>
                  <a:gd name="connsiteX23-287" fmla="*/ 988 w 535899"/>
                  <a:gd name="connsiteY23-288" fmla="*/ 0 h 1366462"/>
                  <a:gd name="connsiteX0-289" fmla="*/ 988 w 535899"/>
                  <a:gd name="connsiteY0-290" fmla="*/ 0 h 1366462"/>
                  <a:gd name="connsiteX1-291" fmla="*/ 124278 w 535899"/>
                  <a:gd name="connsiteY1-292" fmla="*/ 123290 h 1366462"/>
                  <a:gd name="connsiteX2-293" fmla="*/ 42085 w 535899"/>
                  <a:gd name="connsiteY2-294" fmla="*/ 123290 h 1366462"/>
                  <a:gd name="connsiteX3-295" fmla="*/ 155101 w 535899"/>
                  <a:gd name="connsiteY3-296" fmla="*/ 256854 h 1366462"/>
                  <a:gd name="connsiteX4-297" fmla="*/ 62633 w 535899"/>
                  <a:gd name="connsiteY4-298" fmla="*/ 256854 h 1366462"/>
                  <a:gd name="connsiteX5-299" fmla="*/ 185923 w 535899"/>
                  <a:gd name="connsiteY5-300" fmla="*/ 369870 h 1366462"/>
                  <a:gd name="connsiteX6-301" fmla="*/ 103730 w 535899"/>
                  <a:gd name="connsiteY6-302" fmla="*/ 380144 h 1366462"/>
                  <a:gd name="connsiteX7-303" fmla="*/ 257842 w 535899"/>
                  <a:gd name="connsiteY7-304" fmla="*/ 523982 h 1366462"/>
                  <a:gd name="connsiteX8-305" fmla="*/ 129231 w 535899"/>
                  <a:gd name="connsiteY8-306" fmla="*/ 518007 h 1366462"/>
                  <a:gd name="connsiteX9-307" fmla="*/ 309213 w 535899"/>
                  <a:gd name="connsiteY9-308" fmla="*/ 647272 h 1366462"/>
                  <a:gd name="connsiteX10-309" fmla="*/ 179947 w 535899"/>
                  <a:gd name="connsiteY10-310" fmla="*/ 654558 h 1366462"/>
                  <a:gd name="connsiteX11-311" fmla="*/ 350310 w 535899"/>
                  <a:gd name="connsiteY11-312" fmla="*/ 770562 h 1366462"/>
                  <a:gd name="connsiteX12-313" fmla="*/ 216746 w 535899"/>
                  <a:gd name="connsiteY12-314" fmla="*/ 760288 h 1366462"/>
                  <a:gd name="connsiteX13-315" fmla="*/ 381132 w 535899"/>
                  <a:gd name="connsiteY13-316" fmla="*/ 904126 h 1366462"/>
                  <a:gd name="connsiteX14-317" fmla="*/ 227020 w 535899"/>
                  <a:gd name="connsiteY14-318" fmla="*/ 852755 h 1366462"/>
                  <a:gd name="connsiteX15-319" fmla="*/ 473600 w 535899"/>
                  <a:gd name="connsiteY15-320" fmla="*/ 1027416 h 1366462"/>
                  <a:gd name="connsiteX16-321" fmla="*/ 282688 w 535899"/>
                  <a:gd name="connsiteY16-322" fmla="*/ 979688 h 1366462"/>
                  <a:gd name="connsiteX17-323" fmla="*/ 514696 w 535899"/>
                  <a:gd name="connsiteY17-324" fmla="*/ 1119883 h 1366462"/>
                  <a:gd name="connsiteX18-325" fmla="*/ 309213 w 535899"/>
                  <a:gd name="connsiteY18-326" fmla="*/ 1099335 h 1366462"/>
                  <a:gd name="connsiteX19-327" fmla="*/ 504422 w 535899"/>
                  <a:gd name="connsiteY19-328" fmla="*/ 1212350 h 1366462"/>
                  <a:gd name="connsiteX20-329" fmla="*/ 256164 w 535899"/>
                  <a:gd name="connsiteY20-330" fmla="*/ 1217958 h 1366462"/>
                  <a:gd name="connsiteX21-331" fmla="*/ 535899 w 535899"/>
                  <a:gd name="connsiteY21-332" fmla="*/ 1278293 h 1366462"/>
                  <a:gd name="connsiteX22-333" fmla="*/ 988 w 535899"/>
                  <a:gd name="connsiteY22-334" fmla="*/ 1366462 h 1366462"/>
                  <a:gd name="connsiteX23-335" fmla="*/ 988 w 535899"/>
                  <a:gd name="connsiteY23-336" fmla="*/ 0 h 1366462"/>
                  <a:gd name="connsiteX0-337" fmla="*/ 988 w 528613"/>
                  <a:gd name="connsiteY0-338" fmla="*/ 0 h 1366462"/>
                  <a:gd name="connsiteX1-339" fmla="*/ 124278 w 528613"/>
                  <a:gd name="connsiteY1-340" fmla="*/ 123290 h 1366462"/>
                  <a:gd name="connsiteX2-341" fmla="*/ 42085 w 528613"/>
                  <a:gd name="connsiteY2-342" fmla="*/ 123290 h 1366462"/>
                  <a:gd name="connsiteX3-343" fmla="*/ 155101 w 528613"/>
                  <a:gd name="connsiteY3-344" fmla="*/ 256854 h 1366462"/>
                  <a:gd name="connsiteX4-345" fmla="*/ 62633 w 528613"/>
                  <a:gd name="connsiteY4-346" fmla="*/ 256854 h 1366462"/>
                  <a:gd name="connsiteX5-347" fmla="*/ 185923 w 528613"/>
                  <a:gd name="connsiteY5-348" fmla="*/ 369870 h 1366462"/>
                  <a:gd name="connsiteX6-349" fmla="*/ 103730 w 528613"/>
                  <a:gd name="connsiteY6-350" fmla="*/ 380144 h 1366462"/>
                  <a:gd name="connsiteX7-351" fmla="*/ 257842 w 528613"/>
                  <a:gd name="connsiteY7-352" fmla="*/ 523982 h 1366462"/>
                  <a:gd name="connsiteX8-353" fmla="*/ 129231 w 528613"/>
                  <a:gd name="connsiteY8-354" fmla="*/ 518007 h 1366462"/>
                  <a:gd name="connsiteX9-355" fmla="*/ 309213 w 528613"/>
                  <a:gd name="connsiteY9-356" fmla="*/ 647272 h 1366462"/>
                  <a:gd name="connsiteX10-357" fmla="*/ 179947 w 528613"/>
                  <a:gd name="connsiteY10-358" fmla="*/ 654558 h 1366462"/>
                  <a:gd name="connsiteX11-359" fmla="*/ 350310 w 528613"/>
                  <a:gd name="connsiteY11-360" fmla="*/ 770562 h 1366462"/>
                  <a:gd name="connsiteX12-361" fmla="*/ 216746 w 528613"/>
                  <a:gd name="connsiteY12-362" fmla="*/ 760288 h 1366462"/>
                  <a:gd name="connsiteX13-363" fmla="*/ 381132 w 528613"/>
                  <a:gd name="connsiteY13-364" fmla="*/ 904126 h 1366462"/>
                  <a:gd name="connsiteX14-365" fmla="*/ 227020 w 528613"/>
                  <a:gd name="connsiteY14-366" fmla="*/ 852755 h 1366462"/>
                  <a:gd name="connsiteX15-367" fmla="*/ 473600 w 528613"/>
                  <a:gd name="connsiteY15-368" fmla="*/ 1027416 h 1366462"/>
                  <a:gd name="connsiteX16-369" fmla="*/ 282688 w 528613"/>
                  <a:gd name="connsiteY16-370" fmla="*/ 979688 h 1366462"/>
                  <a:gd name="connsiteX17-371" fmla="*/ 514696 w 528613"/>
                  <a:gd name="connsiteY17-372" fmla="*/ 1119883 h 1366462"/>
                  <a:gd name="connsiteX18-373" fmla="*/ 309213 w 528613"/>
                  <a:gd name="connsiteY18-374" fmla="*/ 1099335 h 1366462"/>
                  <a:gd name="connsiteX19-375" fmla="*/ 504422 w 528613"/>
                  <a:gd name="connsiteY19-376" fmla="*/ 1212350 h 1366462"/>
                  <a:gd name="connsiteX20-377" fmla="*/ 256164 w 528613"/>
                  <a:gd name="connsiteY20-378" fmla="*/ 1217958 h 1366462"/>
                  <a:gd name="connsiteX21-379" fmla="*/ 528613 w 528613"/>
                  <a:gd name="connsiteY21-380" fmla="*/ 1238219 h 1366462"/>
                  <a:gd name="connsiteX22-381" fmla="*/ 988 w 528613"/>
                  <a:gd name="connsiteY22-382" fmla="*/ 1366462 h 1366462"/>
                  <a:gd name="connsiteX23-383" fmla="*/ 988 w 528613"/>
                  <a:gd name="connsiteY23-384" fmla="*/ 0 h 1366462"/>
                  <a:gd name="connsiteX0-385" fmla="*/ 988 w 528613"/>
                  <a:gd name="connsiteY0-386" fmla="*/ 0 h 1366462"/>
                  <a:gd name="connsiteX1-387" fmla="*/ 124278 w 528613"/>
                  <a:gd name="connsiteY1-388" fmla="*/ 123290 h 1366462"/>
                  <a:gd name="connsiteX2-389" fmla="*/ 42085 w 528613"/>
                  <a:gd name="connsiteY2-390" fmla="*/ 123290 h 1366462"/>
                  <a:gd name="connsiteX3-391" fmla="*/ 155101 w 528613"/>
                  <a:gd name="connsiteY3-392" fmla="*/ 256854 h 1366462"/>
                  <a:gd name="connsiteX4-393" fmla="*/ 62633 w 528613"/>
                  <a:gd name="connsiteY4-394" fmla="*/ 256854 h 1366462"/>
                  <a:gd name="connsiteX5-395" fmla="*/ 185923 w 528613"/>
                  <a:gd name="connsiteY5-396" fmla="*/ 369870 h 1366462"/>
                  <a:gd name="connsiteX6-397" fmla="*/ 103730 w 528613"/>
                  <a:gd name="connsiteY6-398" fmla="*/ 380144 h 1366462"/>
                  <a:gd name="connsiteX7-399" fmla="*/ 257842 w 528613"/>
                  <a:gd name="connsiteY7-400" fmla="*/ 523982 h 1366462"/>
                  <a:gd name="connsiteX8-401" fmla="*/ 129231 w 528613"/>
                  <a:gd name="connsiteY8-402" fmla="*/ 518007 h 1366462"/>
                  <a:gd name="connsiteX9-403" fmla="*/ 309213 w 528613"/>
                  <a:gd name="connsiteY9-404" fmla="*/ 647272 h 1366462"/>
                  <a:gd name="connsiteX10-405" fmla="*/ 179947 w 528613"/>
                  <a:gd name="connsiteY10-406" fmla="*/ 654558 h 1366462"/>
                  <a:gd name="connsiteX11-407" fmla="*/ 350310 w 528613"/>
                  <a:gd name="connsiteY11-408" fmla="*/ 770562 h 1366462"/>
                  <a:gd name="connsiteX12-409" fmla="*/ 216746 w 528613"/>
                  <a:gd name="connsiteY12-410" fmla="*/ 760288 h 1366462"/>
                  <a:gd name="connsiteX13-411" fmla="*/ 381132 w 528613"/>
                  <a:gd name="connsiteY13-412" fmla="*/ 904126 h 1366462"/>
                  <a:gd name="connsiteX14-413" fmla="*/ 227020 w 528613"/>
                  <a:gd name="connsiteY14-414" fmla="*/ 852755 h 1366462"/>
                  <a:gd name="connsiteX15-415" fmla="*/ 473600 w 528613"/>
                  <a:gd name="connsiteY15-416" fmla="*/ 1027416 h 1366462"/>
                  <a:gd name="connsiteX16-417" fmla="*/ 282688 w 528613"/>
                  <a:gd name="connsiteY16-418" fmla="*/ 979688 h 1366462"/>
                  <a:gd name="connsiteX17-419" fmla="*/ 514696 w 528613"/>
                  <a:gd name="connsiteY17-420" fmla="*/ 1119883 h 1366462"/>
                  <a:gd name="connsiteX18-421" fmla="*/ 309213 w 528613"/>
                  <a:gd name="connsiteY18-422" fmla="*/ 1099335 h 1366462"/>
                  <a:gd name="connsiteX19-423" fmla="*/ 256164 w 528613"/>
                  <a:gd name="connsiteY19-424" fmla="*/ 1217958 h 1366462"/>
                  <a:gd name="connsiteX20-425" fmla="*/ 528613 w 528613"/>
                  <a:gd name="connsiteY20-426" fmla="*/ 1238219 h 1366462"/>
                  <a:gd name="connsiteX21-427" fmla="*/ 988 w 528613"/>
                  <a:gd name="connsiteY21-428" fmla="*/ 1366462 h 1366462"/>
                  <a:gd name="connsiteX22-429" fmla="*/ 988 w 528613"/>
                  <a:gd name="connsiteY22-430" fmla="*/ 0 h 1366462"/>
                  <a:gd name="connsiteX0-431" fmla="*/ 988 w 528613"/>
                  <a:gd name="connsiteY0-432" fmla="*/ 0 h 1366462"/>
                  <a:gd name="connsiteX1-433" fmla="*/ 124278 w 528613"/>
                  <a:gd name="connsiteY1-434" fmla="*/ 123290 h 1366462"/>
                  <a:gd name="connsiteX2-435" fmla="*/ 42085 w 528613"/>
                  <a:gd name="connsiteY2-436" fmla="*/ 123290 h 1366462"/>
                  <a:gd name="connsiteX3-437" fmla="*/ 155101 w 528613"/>
                  <a:gd name="connsiteY3-438" fmla="*/ 256854 h 1366462"/>
                  <a:gd name="connsiteX4-439" fmla="*/ 62633 w 528613"/>
                  <a:gd name="connsiteY4-440" fmla="*/ 256854 h 1366462"/>
                  <a:gd name="connsiteX5-441" fmla="*/ 185923 w 528613"/>
                  <a:gd name="connsiteY5-442" fmla="*/ 369870 h 1366462"/>
                  <a:gd name="connsiteX6-443" fmla="*/ 103730 w 528613"/>
                  <a:gd name="connsiteY6-444" fmla="*/ 380144 h 1366462"/>
                  <a:gd name="connsiteX7-445" fmla="*/ 257842 w 528613"/>
                  <a:gd name="connsiteY7-446" fmla="*/ 523982 h 1366462"/>
                  <a:gd name="connsiteX8-447" fmla="*/ 129231 w 528613"/>
                  <a:gd name="connsiteY8-448" fmla="*/ 518007 h 1366462"/>
                  <a:gd name="connsiteX9-449" fmla="*/ 309213 w 528613"/>
                  <a:gd name="connsiteY9-450" fmla="*/ 647272 h 1366462"/>
                  <a:gd name="connsiteX10-451" fmla="*/ 179947 w 528613"/>
                  <a:gd name="connsiteY10-452" fmla="*/ 654558 h 1366462"/>
                  <a:gd name="connsiteX11-453" fmla="*/ 350310 w 528613"/>
                  <a:gd name="connsiteY11-454" fmla="*/ 770562 h 1366462"/>
                  <a:gd name="connsiteX12-455" fmla="*/ 216746 w 528613"/>
                  <a:gd name="connsiteY12-456" fmla="*/ 760288 h 1366462"/>
                  <a:gd name="connsiteX13-457" fmla="*/ 381132 w 528613"/>
                  <a:gd name="connsiteY13-458" fmla="*/ 904126 h 1366462"/>
                  <a:gd name="connsiteX14-459" fmla="*/ 227020 w 528613"/>
                  <a:gd name="connsiteY14-460" fmla="*/ 852755 h 1366462"/>
                  <a:gd name="connsiteX15-461" fmla="*/ 473600 w 528613"/>
                  <a:gd name="connsiteY15-462" fmla="*/ 1027416 h 1366462"/>
                  <a:gd name="connsiteX16-463" fmla="*/ 282688 w 528613"/>
                  <a:gd name="connsiteY16-464" fmla="*/ 979688 h 1366462"/>
                  <a:gd name="connsiteX17-465" fmla="*/ 514696 w 528613"/>
                  <a:gd name="connsiteY17-466" fmla="*/ 1119883 h 1366462"/>
                  <a:gd name="connsiteX18-467" fmla="*/ 256164 w 528613"/>
                  <a:gd name="connsiteY18-468" fmla="*/ 1217958 h 1366462"/>
                  <a:gd name="connsiteX19-469" fmla="*/ 528613 w 528613"/>
                  <a:gd name="connsiteY19-470" fmla="*/ 1238219 h 1366462"/>
                  <a:gd name="connsiteX20-471" fmla="*/ 988 w 528613"/>
                  <a:gd name="connsiteY20-472" fmla="*/ 1366462 h 1366462"/>
                  <a:gd name="connsiteX21-473" fmla="*/ 988 w 528613"/>
                  <a:gd name="connsiteY21-474" fmla="*/ 0 h 1366462"/>
                  <a:gd name="connsiteX0-475" fmla="*/ 988 w 528613"/>
                  <a:gd name="connsiteY0-476" fmla="*/ 0 h 1366462"/>
                  <a:gd name="connsiteX1-477" fmla="*/ 124278 w 528613"/>
                  <a:gd name="connsiteY1-478" fmla="*/ 123290 h 1366462"/>
                  <a:gd name="connsiteX2-479" fmla="*/ 42085 w 528613"/>
                  <a:gd name="connsiteY2-480" fmla="*/ 123290 h 1366462"/>
                  <a:gd name="connsiteX3-481" fmla="*/ 155101 w 528613"/>
                  <a:gd name="connsiteY3-482" fmla="*/ 256854 h 1366462"/>
                  <a:gd name="connsiteX4-483" fmla="*/ 62633 w 528613"/>
                  <a:gd name="connsiteY4-484" fmla="*/ 256854 h 1366462"/>
                  <a:gd name="connsiteX5-485" fmla="*/ 185923 w 528613"/>
                  <a:gd name="connsiteY5-486" fmla="*/ 369870 h 1366462"/>
                  <a:gd name="connsiteX6-487" fmla="*/ 103730 w 528613"/>
                  <a:gd name="connsiteY6-488" fmla="*/ 380144 h 1366462"/>
                  <a:gd name="connsiteX7-489" fmla="*/ 257842 w 528613"/>
                  <a:gd name="connsiteY7-490" fmla="*/ 523982 h 1366462"/>
                  <a:gd name="connsiteX8-491" fmla="*/ 129231 w 528613"/>
                  <a:gd name="connsiteY8-492" fmla="*/ 518007 h 1366462"/>
                  <a:gd name="connsiteX9-493" fmla="*/ 309213 w 528613"/>
                  <a:gd name="connsiteY9-494" fmla="*/ 647272 h 1366462"/>
                  <a:gd name="connsiteX10-495" fmla="*/ 179947 w 528613"/>
                  <a:gd name="connsiteY10-496" fmla="*/ 654558 h 1366462"/>
                  <a:gd name="connsiteX11-497" fmla="*/ 350310 w 528613"/>
                  <a:gd name="connsiteY11-498" fmla="*/ 770562 h 1366462"/>
                  <a:gd name="connsiteX12-499" fmla="*/ 216746 w 528613"/>
                  <a:gd name="connsiteY12-500" fmla="*/ 760288 h 1366462"/>
                  <a:gd name="connsiteX13-501" fmla="*/ 381132 w 528613"/>
                  <a:gd name="connsiteY13-502" fmla="*/ 904126 h 1366462"/>
                  <a:gd name="connsiteX14-503" fmla="*/ 227020 w 528613"/>
                  <a:gd name="connsiteY14-504" fmla="*/ 852755 h 1366462"/>
                  <a:gd name="connsiteX15-505" fmla="*/ 473600 w 528613"/>
                  <a:gd name="connsiteY15-506" fmla="*/ 1027416 h 1366462"/>
                  <a:gd name="connsiteX16-507" fmla="*/ 282688 w 528613"/>
                  <a:gd name="connsiteY16-508" fmla="*/ 979688 h 1366462"/>
                  <a:gd name="connsiteX17-509" fmla="*/ 514696 w 528613"/>
                  <a:gd name="connsiteY17-510" fmla="*/ 1119883 h 1366462"/>
                  <a:gd name="connsiteX18-511" fmla="*/ 259807 w 528613"/>
                  <a:gd name="connsiteY18-512" fmla="*/ 1130525 h 1366462"/>
                  <a:gd name="connsiteX19-513" fmla="*/ 528613 w 528613"/>
                  <a:gd name="connsiteY19-514" fmla="*/ 1238219 h 1366462"/>
                  <a:gd name="connsiteX20-515" fmla="*/ 988 w 528613"/>
                  <a:gd name="connsiteY20-516" fmla="*/ 1366462 h 1366462"/>
                  <a:gd name="connsiteX21-517" fmla="*/ 988 w 528613"/>
                  <a:gd name="connsiteY21-518" fmla="*/ 0 h 1366462"/>
                  <a:gd name="connsiteX0-519" fmla="*/ 988 w 528613"/>
                  <a:gd name="connsiteY0-520" fmla="*/ 0 h 1366462"/>
                  <a:gd name="connsiteX1-521" fmla="*/ 124278 w 528613"/>
                  <a:gd name="connsiteY1-522" fmla="*/ 123290 h 1366462"/>
                  <a:gd name="connsiteX2-523" fmla="*/ 42085 w 528613"/>
                  <a:gd name="connsiteY2-524" fmla="*/ 123290 h 1366462"/>
                  <a:gd name="connsiteX3-525" fmla="*/ 155101 w 528613"/>
                  <a:gd name="connsiteY3-526" fmla="*/ 256854 h 1366462"/>
                  <a:gd name="connsiteX4-527" fmla="*/ 62633 w 528613"/>
                  <a:gd name="connsiteY4-528" fmla="*/ 256854 h 1366462"/>
                  <a:gd name="connsiteX5-529" fmla="*/ 185923 w 528613"/>
                  <a:gd name="connsiteY5-530" fmla="*/ 369870 h 1366462"/>
                  <a:gd name="connsiteX6-531" fmla="*/ 103730 w 528613"/>
                  <a:gd name="connsiteY6-532" fmla="*/ 380144 h 1366462"/>
                  <a:gd name="connsiteX7-533" fmla="*/ 257842 w 528613"/>
                  <a:gd name="connsiteY7-534" fmla="*/ 523982 h 1366462"/>
                  <a:gd name="connsiteX8-535" fmla="*/ 129231 w 528613"/>
                  <a:gd name="connsiteY8-536" fmla="*/ 518007 h 1366462"/>
                  <a:gd name="connsiteX9-537" fmla="*/ 309213 w 528613"/>
                  <a:gd name="connsiteY9-538" fmla="*/ 647272 h 1366462"/>
                  <a:gd name="connsiteX10-539" fmla="*/ 179947 w 528613"/>
                  <a:gd name="connsiteY10-540" fmla="*/ 654558 h 1366462"/>
                  <a:gd name="connsiteX11-541" fmla="*/ 350310 w 528613"/>
                  <a:gd name="connsiteY11-542" fmla="*/ 770562 h 1366462"/>
                  <a:gd name="connsiteX12-543" fmla="*/ 216746 w 528613"/>
                  <a:gd name="connsiteY12-544" fmla="*/ 760288 h 1366462"/>
                  <a:gd name="connsiteX13-545" fmla="*/ 381132 w 528613"/>
                  <a:gd name="connsiteY13-546" fmla="*/ 904126 h 1366462"/>
                  <a:gd name="connsiteX14-547" fmla="*/ 227020 w 528613"/>
                  <a:gd name="connsiteY14-548" fmla="*/ 852755 h 1366462"/>
                  <a:gd name="connsiteX15-549" fmla="*/ 473600 w 528613"/>
                  <a:gd name="connsiteY15-550" fmla="*/ 1027416 h 1366462"/>
                  <a:gd name="connsiteX16-551" fmla="*/ 282688 w 528613"/>
                  <a:gd name="connsiteY16-552" fmla="*/ 979688 h 1366462"/>
                  <a:gd name="connsiteX17-553" fmla="*/ 514696 w 528613"/>
                  <a:gd name="connsiteY17-554" fmla="*/ 1119883 h 1366462"/>
                  <a:gd name="connsiteX18-555" fmla="*/ 285308 w 528613"/>
                  <a:gd name="connsiteY18-556" fmla="*/ 1141454 h 1366462"/>
                  <a:gd name="connsiteX19-557" fmla="*/ 528613 w 528613"/>
                  <a:gd name="connsiteY19-558" fmla="*/ 1238219 h 1366462"/>
                  <a:gd name="connsiteX20-559" fmla="*/ 988 w 528613"/>
                  <a:gd name="connsiteY20-560" fmla="*/ 1366462 h 1366462"/>
                  <a:gd name="connsiteX21-561" fmla="*/ 988 w 528613"/>
                  <a:gd name="connsiteY21-562" fmla="*/ 0 h 1366462"/>
                  <a:gd name="connsiteX0-563" fmla="*/ 988 w 528613"/>
                  <a:gd name="connsiteY0-564" fmla="*/ 0 h 1366462"/>
                  <a:gd name="connsiteX1-565" fmla="*/ 124278 w 528613"/>
                  <a:gd name="connsiteY1-566" fmla="*/ 123290 h 1366462"/>
                  <a:gd name="connsiteX2-567" fmla="*/ 42085 w 528613"/>
                  <a:gd name="connsiteY2-568" fmla="*/ 123290 h 1366462"/>
                  <a:gd name="connsiteX3-569" fmla="*/ 155101 w 528613"/>
                  <a:gd name="connsiteY3-570" fmla="*/ 256854 h 1366462"/>
                  <a:gd name="connsiteX4-571" fmla="*/ 62633 w 528613"/>
                  <a:gd name="connsiteY4-572" fmla="*/ 256854 h 1366462"/>
                  <a:gd name="connsiteX5-573" fmla="*/ 185923 w 528613"/>
                  <a:gd name="connsiteY5-574" fmla="*/ 369870 h 1366462"/>
                  <a:gd name="connsiteX6-575" fmla="*/ 103730 w 528613"/>
                  <a:gd name="connsiteY6-576" fmla="*/ 380144 h 1366462"/>
                  <a:gd name="connsiteX7-577" fmla="*/ 257842 w 528613"/>
                  <a:gd name="connsiteY7-578" fmla="*/ 523982 h 1366462"/>
                  <a:gd name="connsiteX8-579" fmla="*/ 129231 w 528613"/>
                  <a:gd name="connsiteY8-580" fmla="*/ 518007 h 1366462"/>
                  <a:gd name="connsiteX9-581" fmla="*/ 309213 w 528613"/>
                  <a:gd name="connsiteY9-582" fmla="*/ 647272 h 1366462"/>
                  <a:gd name="connsiteX10-583" fmla="*/ 179947 w 528613"/>
                  <a:gd name="connsiteY10-584" fmla="*/ 654558 h 1366462"/>
                  <a:gd name="connsiteX11-585" fmla="*/ 350310 w 528613"/>
                  <a:gd name="connsiteY11-586" fmla="*/ 770562 h 1366462"/>
                  <a:gd name="connsiteX12-587" fmla="*/ 216746 w 528613"/>
                  <a:gd name="connsiteY12-588" fmla="*/ 760288 h 1366462"/>
                  <a:gd name="connsiteX13-589" fmla="*/ 381132 w 528613"/>
                  <a:gd name="connsiteY13-590" fmla="*/ 904126 h 1366462"/>
                  <a:gd name="connsiteX14-591" fmla="*/ 227020 w 528613"/>
                  <a:gd name="connsiteY14-592" fmla="*/ 852755 h 1366462"/>
                  <a:gd name="connsiteX15-593" fmla="*/ 473600 w 528613"/>
                  <a:gd name="connsiteY15-594" fmla="*/ 1027416 h 1366462"/>
                  <a:gd name="connsiteX16-595" fmla="*/ 264473 w 528613"/>
                  <a:gd name="connsiteY16-596" fmla="*/ 976045 h 1366462"/>
                  <a:gd name="connsiteX17-597" fmla="*/ 514696 w 528613"/>
                  <a:gd name="connsiteY17-598" fmla="*/ 1119883 h 1366462"/>
                  <a:gd name="connsiteX18-599" fmla="*/ 285308 w 528613"/>
                  <a:gd name="connsiteY18-600" fmla="*/ 1141454 h 1366462"/>
                  <a:gd name="connsiteX19-601" fmla="*/ 528613 w 528613"/>
                  <a:gd name="connsiteY19-602" fmla="*/ 1238219 h 1366462"/>
                  <a:gd name="connsiteX20-603" fmla="*/ 988 w 528613"/>
                  <a:gd name="connsiteY20-604" fmla="*/ 1366462 h 1366462"/>
                  <a:gd name="connsiteX21-605" fmla="*/ 988 w 528613"/>
                  <a:gd name="connsiteY21-606" fmla="*/ 0 h 1366462"/>
                  <a:gd name="connsiteX0-607" fmla="*/ 988 w 528613"/>
                  <a:gd name="connsiteY0-608" fmla="*/ 0 h 1366462"/>
                  <a:gd name="connsiteX1-609" fmla="*/ 124278 w 528613"/>
                  <a:gd name="connsiteY1-610" fmla="*/ 123290 h 1366462"/>
                  <a:gd name="connsiteX2-611" fmla="*/ 42085 w 528613"/>
                  <a:gd name="connsiteY2-612" fmla="*/ 123290 h 1366462"/>
                  <a:gd name="connsiteX3-613" fmla="*/ 155101 w 528613"/>
                  <a:gd name="connsiteY3-614" fmla="*/ 256854 h 1366462"/>
                  <a:gd name="connsiteX4-615" fmla="*/ 62633 w 528613"/>
                  <a:gd name="connsiteY4-616" fmla="*/ 256854 h 1366462"/>
                  <a:gd name="connsiteX5-617" fmla="*/ 185923 w 528613"/>
                  <a:gd name="connsiteY5-618" fmla="*/ 369870 h 1366462"/>
                  <a:gd name="connsiteX6-619" fmla="*/ 103730 w 528613"/>
                  <a:gd name="connsiteY6-620" fmla="*/ 380144 h 1366462"/>
                  <a:gd name="connsiteX7-621" fmla="*/ 257842 w 528613"/>
                  <a:gd name="connsiteY7-622" fmla="*/ 523982 h 1366462"/>
                  <a:gd name="connsiteX8-623" fmla="*/ 129231 w 528613"/>
                  <a:gd name="connsiteY8-624" fmla="*/ 518007 h 1366462"/>
                  <a:gd name="connsiteX9-625" fmla="*/ 309213 w 528613"/>
                  <a:gd name="connsiteY9-626" fmla="*/ 647272 h 1366462"/>
                  <a:gd name="connsiteX10-627" fmla="*/ 179947 w 528613"/>
                  <a:gd name="connsiteY10-628" fmla="*/ 654558 h 1366462"/>
                  <a:gd name="connsiteX11-629" fmla="*/ 350310 w 528613"/>
                  <a:gd name="connsiteY11-630" fmla="*/ 770562 h 1366462"/>
                  <a:gd name="connsiteX12-631" fmla="*/ 216746 w 528613"/>
                  <a:gd name="connsiteY12-632" fmla="*/ 760288 h 1366462"/>
                  <a:gd name="connsiteX13-633" fmla="*/ 381132 w 528613"/>
                  <a:gd name="connsiteY13-634" fmla="*/ 904126 h 1366462"/>
                  <a:gd name="connsiteX14-635" fmla="*/ 227020 w 528613"/>
                  <a:gd name="connsiteY14-636" fmla="*/ 852755 h 1366462"/>
                  <a:gd name="connsiteX15-637" fmla="*/ 473600 w 528613"/>
                  <a:gd name="connsiteY15-638" fmla="*/ 1027416 h 1366462"/>
                  <a:gd name="connsiteX16-639" fmla="*/ 249901 w 528613"/>
                  <a:gd name="connsiteY16-640" fmla="*/ 990618 h 1366462"/>
                  <a:gd name="connsiteX17-641" fmla="*/ 514696 w 528613"/>
                  <a:gd name="connsiteY17-642" fmla="*/ 1119883 h 1366462"/>
                  <a:gd name="connsiteX18-643" fmla="*/ 285308 w 528613"/>
                  <a:gd name="connsiteY18-644" fmla="*/ 1141454 h 1366462"/>
                  <a:gd name="connsiteX19-645" fmla="*/ 528613 w 528613"/>
                  <a:gd name="connsiteY19-646" fmla="*/ 1238219 h 1366462"/>
                  <a:gd name="connsiteX20-647" fmla="*/ 988 w 528613"/>
                  <a:gd name="connsiteY20-648" fmla="*/ 1366462 h 1366462"/>
                  <a:gd name="connsiteX21-649" fmla="*/ 988 w 528613"/>
                  <a:gd name="connsiteY21-650" fmla="*/ 0 h 1366462"/>
                  <a:gd name="connsiteX0-651" fmla="*/ 988 w 528613"/>
                  <a:gd name="connsiteY0-652" fmla="*/ 0 h 1366462"/>
                  <a:gd name="connsiteX1-653" fmla="*/ 124278 w 528613"/>
                  <a:gd name="connsiteY1-654" fmla="*/ 123290 h 1366462"/>
                  <a:gd name="connsiteX2-655" fmla="*/ 42085 w 528613"/>
                  <a:gd name="connsiteY2-656" fmla="*/ 123290 h 1366462"/>
                  <a:gd name="connsiteX3-657" fmla="*/ 155101 w 528613"/>
                  <a:gd name="connsiteY3-658" fmla="*/ 256854 h 1366462"/>
                  <a:gd name="connsiteX4-659" fmla="*/ 62633 w 528613"/>
                  <a:gd name="connsiteY4-660" fmla="*/ 256854 h 1366462"/>
                  <a:gd name="connsiteX5-661" fmla="*/ 185923 w 528613"/>
                  <a:gd name="connsiteY5-662" fmla="*/ 369870 h 1366462"/>
                  <a:gd name="connsiteX6-663" fmla="*/ 103730 w 528613"/>
                  <a:gd name="connsiteY6-664" fmla="*/ 380144 h 1366462"/>
                  <a:gd name="connsiteX7-665" fmla="*/ 257842 w 528613"/>
                  <a:gd name="connsiteY7-666" fmla="*/ 523982 h 1366462"/>
                  <a:gd name="connsiteX8-667" fmla="*/ 129231 w 528613"/>
                  <a:gd name="connsiteY8-668" fmla="*/ 518007 h 1366462"/>
                  <a:gd name="connsiteX9-669" fmla="*/ 309213 w 528613"/>
                  <a:gd name="connsiteY9-670" fmla="*/ 647272 h 1366462"/>
                  <a:gd name="connsiteX10-671" fmla="*/ 179947 w 528613"/>
                  <a:gd name="connsiteY10-672" fmla="*/ 654558 h 1366462"/>
                  <a:gd name="connsiteX11-673" fmla="*/ 350310 w 528613"/>
                  <a:gd name="connsiteY11-674" fmla="*/ 770562 h 1366462"/>
                  <a:gd name="connsiteX12-675" fmla="*/ 216746 w 528613"/>
                  <a:gd name="connsiteY12-676" fmla="*/ 760288 h 1366462"/>
                  <a:gd name="connsiteX13-677" fmla="*/ 381132 w 528613"/>
                  <a:gd name="connsiteY13-678" fmla="*/ 904126 h 1366462"/>
                  <a:gd name="connsiteX14-679" fmla="*/ 227020 w 528613"/>
                  <a:gd name="connsiteY14-680" fmla="*/ 852755 h 1366462"/>
                  <a:gd name="connsiteX15-681" fmla="*/ 473600 w 528613"/>
                  <a:gd name="connsiteY15-682" fmla="*/ 1027416 h 1366462"/>
                  <a:gd name="connsiteX16-683" fmla="*/ 249901 w 528613"/>
                  <a:gd name="connsiteY16-684" fmla="*/ 990618 h 1366462"/>
                  <a:gd name="connsiteX17-685" fmla="*/ 489195 w 528613"/>
                  <a:gd name="connsiteY17-686" fmla="*/ 1127170 h 1366462"/>
                  <a:gd name="connsiteX18-687" fmla="*/ 285308 w 528613"/>
                  <a:gd name="connsiteY18-688" fmla="*/ 1141454 h 1366462"/>
                  <a:gd name="connsiteX19-689" fmla="*/ 528613 w 528613"/>
                  <a:gd name="connsiteY19-690" fmla="*/ 1238219 h 1366462"/>
                  <a:gd name="connsiteX20-691" fmla="*/ 988 w 528613"/>
                  <a:gd name="connsiteY20-692" fmla="*/ 1366462 h 1366462"/>
                  <a:gd name="connsiteX21-693" fmla="*/ 988 w 528613"/>
                  <a:gd name="connsiteY21-694" fmla="*/ 0 h 1366462"/>
                  <a:gd name="connsiteX0-695" fmla="*/ 988 w 579616"/>
                  <a:gd name="connsiteY0-696" fmla="*/ 0 h 1366462"/>
                  <a:gd name="connsiteX1-697" fmla="*/ 124278 w 579616"/>
                  <a:gd name="connsiteY1-698" fmla="*/ 123290 h 1366462"/>
                  <a:gd name="connsiteX2-699" fmla="*/ 42085 w 579616"/>
                  <a:gd name="connsiteY2-700" fmla="*/ 123290 h 1366462"/>
                  <a:gd name="connsiteX3-701" fmla="*/ 155101 w 579616"/>
                  <a:gd name="connsiteY3-702" fmla="*/ 256854 h 1366462"/>
                  <a:gd name="connsiteX4-703" fmla="*/ 62633 w 579616"/>
                  <a:gd name="connsiteY4-704" fmla="*/ 256854 h 1366462"/>
                  <a:gd name="connsiteX5-705" fmla="*/ 185923 w 579616"/>
                  <a:gd name="connsiteY5-706" fmla="*/ 369870 h 1366462"/>
                  <a:gd name="connsiteX6-707" fmla="*/ 103730 w 579616"/>
                  <a:gd name="connsiteY6-708" fmla="*/ 380144 h 1366462"/>
                  <a:gd name="connsiteX7-709" fmla="*/ 257842 w 579616"/>
                  <a:gd name="connsiteY7-710" fmla="*/ 523982 h 1366462"/>
                  <a:gd name="connsiteX8-711" fmla="*/ 129231 w 579616"/>
                  <a:gd name="connsiteY8-712" fmla="*/ 518007 h 1366462"/>
                  <a:gd name="connsiteX9-713" fmla="*/ 309213 w 579616"/>
                  <a:gd name="connsiteY9-714" fmla="*/ 647272 h 1366462"/>
                  <a:gd name="connsiteX10-715" fmla="*/ 179947 w 579616"/>
                  <a:gd name="connsiteY10-716" fmla="*/ 654558 h 1366462"/>
                  <a:gd name="connsiteX11-717" fmla="*/ 350310 w 579616"/>
                  <a:gd name="connsiteY11-718" fmla="*/ 770562 h 1366462"/>
                  <a:gd name="connsiteX12-719" fmla="*/ 216746 w 579616"/>
                  <a:gd name="connsiteY12-720" fmla="*/ 760288 h 1366462"/>
                  <a:gd name="connsiteX13-721" fmla="*/ 381132 w 579616"/>
                  <a:gd name="connsiteY13-722" fmla="*/ 904126 h 1366462"/>
                  <a:gd name="connsiteX14-723" fmla="*/ 227020 w 579616"/>
                  <a:gd name="connsiteY14-724" fmla="*/ 852755 h 1366462"/>
                  <a:gd name="connsiteX15-725" fmla="*/ 473600 w 579616"/>
                  <a:gd name="connsiteY15-726" fmla="*/ 1027416 h 1366462"/>
                  <a:gd name="connsiteX16-727" fmla="*/ 249901 w 579616"/>
                  <a:gd name="connsiteY16-728" fmla="*/ 990618 h 1366462"/>
                  <a:gd name="connsiteX17-729" fmla="*/ 489195 w 579616"/>
                  <a:gd name="connsiteY17-730" fmla="*/ 1127170 h 1366462"/>
                  <a:gd name="connsiteX18-731" fmla="*/ 285308 w 579616"/>
                  <a:gd name="connsiteY18-732" fmla="*/ 1141454 h 1366462"/>
                  <a:gd name="connsiteX19-733" fmla="*/ 579616 w 579616"/>
                  <a:gd name="connsiteY19-734" fmla="*/ 1241862 h 1366462"/>
                  <a:gd name="connsiteX20-735" fmla="*/ 988 w 579616"/>
                  <a:gd name="connsiteY20-736" fmla="*/ 1366462 h 1366462"/>
                  <a:gd name="connsiteX21-737" fmla="*/ 988 w 579616"/>
                  <a:gd name="connsiteY21-738" fmla="*/ 0 h 1366462"/>
                  <a:gd name="connsiteX0-739" fmla="*/ 988 w 601474"/>
                  <a:gd name="connsiteY0-740" fmla="*/ 0 h 1366462"/>
                  <a:gd name="connsiteX1-741" fmla="*/ 124278 w 601474"/>
                  <a:gd name="connsiteY1-742" fmla="*/ 123290 h 1366462"/>
                  <a:gd name="connsiteX2-743" fmla="*/ 42085 w 601474"/>
                  <a:gd name="connsiteY2-744" fmla="*/ 123290 h 1366462"/>
                  <a:gd name="connsiteX3-745" fmla="*/ 155101 w 601474"/>
                  <a:gd name="connsiteY3-746" fmla="*/ 256854 h 1366462"/>
                  <a:gd name="connsiteX4-747" fmla="*/ 62633 w 601474"/>
                  <a:gd name="connsiteY4-748" fmla="*/ 256854 h 1366462"/>
                  <a:gd name="connsiteX5-749" fmla="*/ 185923 w 601474"/>
                  <a:gd name="connsiteY5-750" fmla="*/ 369870 h 1366462"/>
                  <a:gd name="connsiteX6-751" fmla="*/ 103730 w 601474"/>
                  <a:gd name="connsiteY6-752" fmla="*/ 380144 h 1366462"/>
                  <a:gd name="connsiteX7-753" fmla="*/ 257842 w 601474"/>
                  <a:gd name="connsiteY7-754" fmla="*/ 523982 h 1366462"/>
                  <a:gd name="connsiteX8-755" fmla="*/ 129231 w 601474"/>
                  <a:gd name="connsiteY8-756" fmla="*/ 518007 h 1366462"/>
                  <a:gd name="connsiteX9-757" fmla="*/ 309213 w 601474"/>
                  <a:gd name="connsiteY9-758" fmla="*/ 647272 h 1366462"/>
                  <a:gd name="connsiteX10-759" fmla="*/ 179947 w 601474"/>
                  <a:gd name="connsiteY10-760" fmla="*/ 654558 h 1366462"/>
                  <a:gd name="connsiteX11-761" fmla="*/ 350310 w 601474"/>
                  <a:gd name="connsiteY11-762" fmla="*/ 770562 h 1366462"/>
                  <a:gd name="connsiteX12-763" fmla="*/ 216746 w 601474"/>
                  <a:gd name="connsiteY12-764" fmla="*/ 760288 h 1366462"/>
                  <a:gd name="connsiteX13-765" fmla="*/ 381132 w 601474"/>
                  <a:gd name="connsiteY13-766" fmla="*/ 904126 h 1366462"/>
                  <a:gd name="connsiteX14-767" fmla="*/ 227020 w 601474"/>
                  <a:gd name="connsiteY14-768" fmla="*/ 852755 h 1366462"/>
                  <a:gd name="connsiteX15-769" fmla="*/ 473600 w 601474"/>
                  <a:gd name="connsiteY15-770" fmla="*/ 1027416 h 1366462"/>
                  <a:gd name="connsiteX16-771" fmla="*/ 249901 w 601474"/>
                  <a:gd name="connsiteY16-772" fmla="*/ 990618 h 1366462"/>
                  <a:gd name="connsiteX17-773" fmla="*/ 489195 w 601474"/>
                  <a:gd name="connsiteY17-774" fmla="*/ 1127170 h 1366462"/>
                  <a:gd name="connsiteX18-775" fmla="*/ 285308 w 601474"/>
                  <a:gd name="connsiteY18-776" fmla="*/ 1141454 h 1366462"/>
                  <a:gd name="connsiteX19-777" fmla="*/ 601474 w 601474"/>
                  <a:gd name="connsiteY19-778" fmla="*/ 1256435 h 1366462"/>
                  <a:gd name="connsiteX20-779" fmla="*/ 988 w 601474"/>
                  <a:gd name="connsiteY20-780" fmla="*/ 1366462 h 1366462"/>
                  <a:gd name="connsiteX21-781" fmla="*/ 988 w 601474"/>
                  <a:gd name="connsiteY21-782" fmla="*/ 0 h 1366462"/>
                  <a:gd name="connsiteX0-783" fmla="*/ 988 w 601474"/>
                  <a:gd name="connsiteY0-784" fmla="*/ 0 h 1366462"/>
                  <a:gd name="connsiteX1-785" fmla="*/ 124278 w 601474"/>
                  <a:gd name="connsiteY1-786" fmla="*/ 123290 h 1366462"/>
                  <a:gd name="connsiteX2-787" fmla="*/ 42085 w 601474"/>
                  <a:gd name="connsiteY2-788" fmla="*/ 123290 h 1366462"/>
                  <a:gd name="connsiteX3-789" fmla="*/ 155101 w 601474"/>
                  <a:gd name="connsiteY3-790" fmla="*/ 256854 h 1366462"/>
                  <a:gd name="connsiteX4-791" fmla="*/ 62633 w 601474"/>
                  <a:gd name="connsiteY4-792" fmla="*/ 256854 h 1366462"/>
                  <a:gd name="connsiteX5-793" fmla="*/ 185923 w 601474"/>
                  <a:gd name="connsiteY5-794" fmla="*/ 369870 h 1366462"/>
                  <a:gd name="connsiteX6-795" fmla="*/ 103730 w 601474"/>
                  <a:gd name="connsiteY6-796" fmla="*/ 380144 h 1366462"/>
                  <a:gd name="connsiteX7-797" fmla="*/ 257842 w 601474"/>
                  <a:gd name="connsiteY7-798" fmla="*/ 523982 h 1366462"/>
                  <a:gd name="connsiteX8-799" fmla="*/ 129231 w 601474"/>
                  <a:gd name="connsiteY8-800" fmla="*/ 518007 h 1366462"/>
                  <a:gd name="connsiteX9-801" fmla="*/ 309213 w 601474"/>
                  <a:gd name="connsiteY9-802" fmla="*/ 647272 h 1366462"/>
                  <a:gd name="connsiteX10-803" fmla="*/ 179947 w 601474"/>
                  <a:gd name="connsiteY10-804" fmla="*/ 654558 h 1366462"/>
                  <a:gd name="connsiteX11-805" fmla="*/ 350310 w 601474"/>
                  <a:gd name="connsiteY11-806" fmla="*/ 770562 h 1366462"/>
                  <a:gd name="connsiteX12-807" fmla="*/ 216746 w 601474"/>
                  <a:gd name="connsiteY12-808" fmla="*/ 760288 h 1366462"/>
                  <a:gd name="connsiteX13-809" fmla="*/ 381132 w 601474"/>
                  <a:gd name="connsiteY13-810" fmla="*/ 904126 h 1366462"/>
                  <a:gd name="connsiteX14-811" fmla="*/ 227020 w 601474"/>
                  <a:gd name="connsiteY14-812" fmla="*/ 852755 h 1366462"/>
                  <a:gd name="connsiteX15-813" fmla="*/ 433526 w 601474"/>
                  <a:gd name="connsiteY15-814" fmla="*/ 1012844 h 1366462"/>
                  <a:gd name="connsiteX16-815" fmla="*/ 249901 w 601474"/>
                  <a:gd name="connsiteY16-816" fmla="*/ 990618 h 1366462"/>
                  <a:gd name="connsiteX17-817" fmla="*/ 489195 w 601474"/>
                  <a:gd name="connsiteY17-818" fmla="*/ 1127170 h 1366462"/>
                  <a:gd name="connsiteX18-819" fmla="*/ 285308 w 601474"/>
                  <a:gd name="connsiteY18-820" fmla="*/ 1141454 h 1366462"/>
                  <a:gd name="connsiteX19-821" fmla="*/ 601474 w 601474"/>
                  <a:gd name="connsiteY19-822" fmla="*/ 1256435 h 1366462"/>
                  <a:gd name="connsiteX20-823" fmla="*/ 988 w 601474"/>
                  <a:gd name="connsiteY20-824" fmla="*/ 1366462 h 1366462"/>
                  <a:gd name="connsiteX21-825" fmla="*/ 988 w 601474"/>
                  <a:gd name="connsiteY21-826" fmla="*/ 0 h 1366462"/>
                  <a:gd name="connsiteX0-827" fmla="*/ 988 w 601474"/>
                  <a:gd name="connsiteY0-828" fmla="*/ 0 h 1366462"/>
                  <a:gd name="connsiteX1-829" fmla="*/ 124278 w 601474"/>
                  <a:gd name="connsiteY1-830" fmla="*/ 123290 h 1366462"/>
                  <a:gd name="connsiteX2-831" fmla="*/ 42085 w 601474"/>
                  <a:gd name="connsiteY2-832" fmla="*/ 123290 h 1366462"/>
                  <a:gd name="connsiteX3-833" fmla="*/ 155101 w 601474"/>
                  <a:gd name="connsiteY3-834" fmla="*/ 256854 h 1366462"/>
                  <a:gd name="connsiteX4-835" fmla="*/ 62633 w 601474"/>
                  <a:gd name="connsiteY4-836" fmla="*/ 256854 h 1366462"/>
                  <a:gd name="connsiteX5-837" fmla="*/ 185923 w 601474"/>
                  <a:gd name="connsiteY5-838" fmla="*/ 369870 h 1366462"/>
                  <a:gd name="connsiteX6-839" fmla="*/ 103730 w 601474"/>
                  <a:gd name="connsiteY6-840" fmla="*/ 380144 h 1366462"/>
                  <a:gd name="connsiteX7-841" fmla="*/ 257842 w 601474"/>
                  <a:gd name="connsiteY7-842" fmla="*/ 523982 h 1366462"/>
                  <a:gd name="connsiteX8-843" fmla="*/ 129231 w 601474"/>
                  <a:gd name="connsiteY8-844" fmla="*/ 518007 h 1366462"/>
                  <a:gd name="connsiteX9-845" fmla="*/ 309213 w 601474"/>
                  <a:gd name="connsiteY9-846" fmla="*/ 647272 h 1366462"/>
                  <a:gd name="connsiteX10-847" fmla="*/ 179947 w 601474"/>
                  <a:gd name="connsiteY10-848" fmla="*/ 654558 h 1366462"/>
                  <a:gd name="connsiteX11-849" fmla="*/ 350310 w 601474"/>
                  <a:gd name="connsiteY11-850" fmla="*/ 770562 h 1366462"/>
                  <a:gd name="connsiteX12-851" fmla="*/ 216746 w 601474"/>
                  <a:gd name="connsiteY12-852" fmla="*/ 760288 h 1366462"/>
                  <a:gd name="connsiteX13-853" fmla="*/ 355631 w 601474"/>
                  <a:gd name="connsiteY13-854" fmla="*/ 885911 h 1366462"/>
                  <a:gd name="connsiteX14-855" fmla="*/ 227020 w 601474"/>
                  <a:gd name="connsiteY14-856" fmla="*/ 852755 h 1366462"/>
                  <a:gd name="connsiteX15-857" fmla="*/ 433526 w 601474"/>
                  <a:gd name="connsiteY15-858" fmla="*/ 1012844 h 1366462"/>
                  <a:gd name="connsiteX16-859" fmla="*/ 249901 w 601474"/>
                  <a:gd name="connsiteY16-860" fmla="*/ 990618 h 1366462"/>
                  <a:gd name="connsiteX17-861" fmla="*/ 489195 w 601474"/>
                  <a:gd name="connsiteY17-862" fmla="*/ 1127170 h 1366462"/>
                  <a:gd name="connsiteX18-863" fmla="*/ 285308 w 601474"/>
                  <a:gd name="connsiteY18-864" fmla="*/ 1141454 h 1366462"/>
                  <a:gd name="connsiteX19-865" fmla="*/ 601474 w 601474"/>
                  <a:gd name="connsiteY19-866" fmla="*/ 1256435 h 1366462"/>
                  <a:gd name="connsiteX20-867" fmla="*/ 988 w 601474"/>
                  <a:gd name="connsiteY20-868" fmla="*/ 1366462 h 1366462"/>
                  <a:gd name="connsiteX21-869" fmla="*/ 988 w 601474"/>
                  <a:gd name="connsiteY21-870" fmla="*/ 0 h 1366462"/>
                  <a:gd name="connsiteX0-871" fmla="*/ 988 w 601474"/>
                  <a:gd name="connsiteY0-872" fmla="*/ 0 h 1366462"/>
                  <a:gd name="connsiteX1-873" fmla="*/ 124278 w 601474"/>
                  <a:gd name="connsiteY1-874" fmla="*/ 123290 h 1366462"/>
                  <a:gd name="connsiteX2-875" fmla="*/ 42085 w 601474"/>
                  <a:gd name="connsiteY2-876" fmla="*/ 123290 h 1366462"/>
                  <a:gd name="connsiteX3-877" fmla="*/ 155101 w 601474"/>
                  <a:gd name="connsiteY3-878" fmla="*/ 256854 h 1366462"/>
                  <a:gd name="connsiteX4-879" fmla="*/ 62633 w 601474"/>
                  <a:gd name="connsiteY4-880" fmla="*/ 256854 h 1366462"/>
                  <a:gd name="connsiteX5-881" fmla="*/ 185923 w 601474"/>
                  <a:gd name="connsiteY5-882" fmla="*/ 369870 h 1366462"/>
                  <a:gd name="connsiteX6-883" fmla="*/ 103730 w 601474"/>
                  <a:gd name="connsiteY6-884" fmla="*/ 380144 h 1366462"/>
                  <a:gd name="connsiteX7-885" fmla="*/ 257842 w 601474"/>
                  <a:gd name="connsiteY7-886" fmla="*/ 523982 h 1366462"/>
                  <a:gd name="connsiteX8-887" fmla="*/ 129231 w 601474"/>
                  <a:gd name="connsiteY8-888" fmla="*/ 518007 h 1366462"/>
                  <a:gd name="connsiteX9-889" fmla="*/ 309213 w 601474"/>
                  <a:gd name="connsiteY9-890" fmla="*/ 647272 h 1366462"/>
                  <a:gd name="connsiteX10-891" fmla="*/ 179947 w 601474"/>
                  <a:gd name="connsiteY10-892" fmla="*/ 654558 h 1366462"/>
                  <a:gd name="connsiteX11-893" fmla="*/ 350310 w 601474"/>
                  <a:gd name="connsiteY11-894" fmla="*/ 770562 h 1366462"/>
                  <a:gd name="connsiteX12-895" fmla="*/ 216746 w 601474"/>
                  <a:gd name="connsiteY12-896" fmla="*/ 760288 h 1366462"/>
                  <a:gd name="connsiteX13-897" fmla="*/ 355631 w 601474"/>
                  <a:gd name="connsiteY13-898" fmla="*/ 885911 h 1366462"/>
                  <a:gd name="connsiteX14-899" fmla="*/ 223377 w 601474"/>
                  <a:gd name="connsiteY14-900" fmla="*/ 867328 h 1366462"/>
                  <a:gd name="connsiteX15-901" fmla="*/ 433526 w 601474"/>
                  <a:gd name="connsiteY15-902" fmla="*/ 1012844 h 1366462"/>
                  <a:gd name="connsiteX16-903" fmla="*/ 249901 w 601474"/>
                  <a:gd name="connsiteY16-904" fmla="*/ 990618 h 1366462"/>
                  <a:gd name="connsiteX17-905" fmla="*/ 489195 w 601474"/>
                  <a:gd name="connsiteY17-906" fmla="*/ 1127170 h 1366462"/>
                  <a:gd name="connsiteX18-907" fmla="*/ 285308 w 601474"/>
                  <a:gd name="connsiteY18-908" fmla="*/ 1141454 h 1366462"/>
                  <a:gd name="connsiteX19-909" fmla="*/ 601474 w 601474"/>
                  <a:gd name="connsiteY19-910" fmla="*/ 1256435 h 1366462"/>
                  <a:gd name="connsiteX20-911" fmla="*/ 988 w 601474"/>
                  <a:gd name="connsiteY20-912" fmla="*/ 1366462 h 1366462"/>
                  <a:gd name="connsiteX21-913" fmla="*/ 988 w 601474"/>
                  <a:gd name="connsiteY21-914" fmla="*/ 0 h 1366462"/>
                  <a:gd name="connsiteX0-915" fmla="*/ 988 w 601474"/>
                  <a:gd name="connsiteY0-916" fmla="*/ 0 h 1366462"/>
                  <a:gd name="connsiteX1-917" fmla="*/ 124278 w 601474"/>
                  <a:gd name="connsiteY1-918" fmla="*/ 123290 h 1366462"/>
                  <a:gd name="connsiteX2-919" fmla="*/ 42085 w 601474"/>
                  <a:gd name="connsiteY2-920" fmla="*/ 123290 h 1366462"/>
                  <a:gd name="connsiteX3-921" fmla="*/ 155101 w 601474"/>
                  <a:gd name="connsiteY3-922" fmla="*/ 256854 h 1366462"/>
                  <a:gd name="connsiteX4-923" fmla="*/ 62633 w 601474"/>
                  <a:gd name="connsiteY4-924" fmla="*/ 256854 h 1366462"/>
                  <a:gd name="connsiteX5-925" fmla="*/ 185923 w 601474"/>
                  <a:gd name="connsiteY5-926" fmla="*/ 369870 h 1366462"/>
                  <a:gd name="connsiteX6-927" fmla="*/ 103730 w 601474"/>
                  <a:gd name="connsiteY6-928" fmla="*/ 380144 h 1366462"/>
                  <a:gd name="connsiteX7-929" fmla="*/ 257842 w 601474"/>
                  <a:gd name="connsiteY7-930" fmla="*/ 523982 h 1366462"/>
                  <a:gd name="connsiteX8-931" fmla="*/ 129231 w 601474"/>
                  <a:gd name="connsiteY8-932" fmla="*/ 518007 h 1366462"/>
                  <a:gd name="connsiteX9-933" fmla="*/ 309213 w 601474"/>
                  <a:gd name="connsiteY9-934" fmla="*/ 647272 h 1366462"/>
                  <a:gd name="connsiteX10-935" fmla="*/ 179947 w 601474"/>
                  <a:gd name="connsiteY10-936" fmla="*/ 654558 h 1366462"/>
                  <a:gd name="connsiteX11-937" fmla="*/ 339381 w 601474"/>
                  <a:gd name="connsiteY11-938" fmla="*/ 763276 h 1366462"/>
                  <a:gd name="connsiteX12-939" fmla="*/ 216746 w 601474"/>
                  <a:gd name="connsiteY12-940" fmla="*/ 760288 h 1366462"/>
                  <a:gd name="connsiteX13-941" fmla="*/ 355631 w 601474"/>
                  <a:gd name="connsiteY13-942" fmla="*/ 885911 h 1366462"/>
                  <a:gd name="connsiteX14-943" fmla="*/ 223377 w 601474"/>
                  <a:gd name="connsiteY14-944" fmla="*/ 867328 h 1366462"/>
                  <a:gd name="connsiteX15-945" fmla="*/ 433526 w 601474"/>
                  <a:gd name="connsiteY15-946" fmla="*/ 1012844 h 1366462"/>
                  <a:gd name="connsiteX16-947" fmla="*/ 249901 w 601474"/>
                  <a:gd name="connsiteY16-948" fmla="*/ 990618 h 1366462"/>
                  <a:gd name="connsiteX17-949" fmla="*/ 489195 w 601474"/>
                  <a:gd name="connsiteY17-950" fmla="*/ 1127170 h 1366462"/>
                  <a:gd name="connsiteX18-951" fmla="*/ 285308 w 601474"/>
                  <a:gd name="connsiteY18-952" fmla="*/ 1141454 h 1366462"/>
                  <a:gd name="connsiteX19-953" fmla="*/ 601474 w 601474"/>
                  <a:gd name="connsiteY19-954" fmla="*/ 1256435 h 1366462"/>
                  <a:gd name="connsiteX20-955" fmla="*/ 988 w 601474"/>
                  <a:gd name="connsiteY20-956" fmla="*/ 1366462 h 1366462"/>
                  <a:gd name="connsiteX21-957" fmla="*/ 988 w 601474"/>
                  <a:gd name="connsiteY21-958" fmla="*/ 0 h 1366462"/>
                  <a:gd name="connsiteX0-959" fmla="*/ 988 w 601474"/>
                  <a:gd name="connsiteY0-960" fmla="*/ 0 h 1366462"/>
                  <a:gd name="connsiteX1-961" fmla="*/ 124278 w 601474"/>
                  <a:gd name="connsiteY1-962" fmla="*/ 123290 h 1366462"/>
                  <a:gd name="connsiteX2-963" fmla="*/ 42085 w 601474"/>
                  <a:gd name="connsiteY2-964" fmla="*/ 123290 h 1366462"/>
                  <a:gd name="connsiteX3-965" fmla="*/ 155101 w 601474"/>
                  <a:gd name="connsiteY3-966" fmla="*/ 256854 h 1366462"/>
                  <a:gd name="connsiteX4-967" fmla="*/ 62633 w 601474"/>
                  <a:gd name="connsiteY4-968" fmla="*/ 256854 h 1366462"/>
                  <a:gd name="connsiteX5-969" fmla="*/ 185923 w 601474"/>
                  <a:gd name="connsiteY5-970" fmla="*/ 369870 h 1366462"/>
                  <a:gd name="connsiteX6-971" fmla="*/ 103730 w 601474"/>
                  <a:gd name="connsiteY6-972" fmla="*/ 380144 h 1366462"/>
                  <a:gd name="connsiteX7-973" fmla="*/ 257842 w 601474"/>
                  <a:gd name="connsiteY7-974" fmla="*/ 523982 h 1366462"/>
                  <a:gd name="connsiteX8-975" fmla="*/ 129231 w 601474"/>
                  <a:gd name="connsiteY8-976" fmla="*/ 518007 h 1366462"/>
                  <a:gd name="connsiteX9-977" fmla="*/ 298284 w 601474"/>
                  <a:gd name="connsiteY9-978" fmla="*/ 639986 h 1366462"/>
                  <a:gd name="connsiteX10-979" fmla="*/ 179947 w 601474"/>
                  <a:gd name="connsiteY10-980" fmla="*/ 654558 h 1366462"/>
                  <a:gd name="connsiteX11-981" fmla="*/ 339381 w 601474"/>
                  <a:gd name="connsiteY11-982" fmla="*/ 763276 h 1366462"/>
                  <a:gd name="connsiteX12-983" fmla="*/ 216746 w 601474"/>
                  <a:gd name="connsiteY12-984" fmla="*/ 760288 h 1366462"/>
                  <a:gd name="connsiteX13-985" fmla="*/ 355631 w 601474"/>
                  <a:gd name="connsiteY13-986" fmla="*/ 885911 h 1366462"/>
                  <a:gd name="connsiteX14-987" fmla="*/ 223377 w 601474"/>
                  <a:gd name="connsiteY14-988" fmla="*/ 867328 h 1366462"/>
                  <a:gd name="connsiteX15-989" fmla="*/ 433526 w 601474"/>
                  <a:gd name="connsiteY15-990" fmla="*/ 1012844 h 1366462"/>
                  <a:gd name="connsiteX16-991" fmla="*/ 249901 w 601474"/>
                  <a:gd name="connsiteY16-992" fmla="*/ 990618 h 1366462"/>
                  <a:gd name="connsiteX17-993" fmla="*/ 489195 w 601474"/>
                  <a:gd name="connsiteY17-994" fmla="*/ 1127170 h 1366462"/>
                  <a:gd name="connsiteX18-995" fmla="*/ 285308 w 601474"/>
                  <a:gd name="connsiteY18-996" fmla="*/ 1141454 h 1366462"/>
                  <a:gd name="connsiteX19-997" fmla="*/ 601474 w 601474"/>
                  <a:gd name="connsiteY19-998" fmla="*/ 1256435 h 1366462"/>
                  <a:gd name="connsiteX20-999" fmla="*/ 988 w 601474"/>
                  <a:gd name="connsiteY20-1000" fmla="*/ 1366462 h 1366462"/>
                  <a:gd name="connsiteX21-1001" fmla="*/ 988 w 601474"/>
                  <a:gd name="connsiteY21-1002" fmla="*/ 0 h 1366462"/>
                  <a:gd name="connsiteX0-1003" fmla="*/ 988 w 601474"/>
                  <a:gd name="connsiteY0-1004" fmla="*/ 0 h 1366462"/>
                  <a:gd name="connsiteX1-1005" fmla="*/ 124278 w 601474"/>
                  <a:gd name="connsiteY1-1006" fmla="*/ 123290 h 1366462"/>
                  <a:gd name="connsiteX2-1007" fmla="*/ 42085 w 601474"/>
                  <a:gd name="connsiteY2-1008" fmla="*/ 123290 h 1366462"/>
                  <a:gd name="connsiteX3-1009" fmla="*/ 155101 w 601474"/>
                  <a:gd name="connsiteY3-1010" fmla="*/ 256854 h 1366462"/>
                  <a:gd name="connsiteX4-1011" fmla="*/ 62633 w 601474"/>
                  <a:gd name="connsiteY4-1012" fmla="*/ 256854 h 1366462"/>
                  <a:gd name="connsiteX5-1013" fmla="*/ 185923 w 601474"/>
                  <a:gd name="connsiteY5-1014" fmla="*/ 369870 h 1366462"/>
                  <a:gd name="connsiteX6-1015" fmla="*/ 103730 w 601474"/>
                  <a:gd name="connsiteY6-1016" fmla="*/ 380144 h 1366462"/>
                  <a:gd name="connsiteX7-1017" fmla="*/ 257842 w 601474"/>
                  <a:gd name="connsiteY7-1018" fmla="*/ 523982 h 1366462"/>
                  <a:gd name="connsiteX8-1019" fmla="*/ 140160 w 601474"/>
                  <a:gd name="connsiteY8-1020" fmla="*/ 521650 h 1366462"/>
                  <a:gd name="connsiteX9-1021" fmla="*/ 298284 w 601474"/>
                  <a:gd name="connsiteY9-1022" fmla="*/ 639986 h 1366462"/>
                  <a:gd name="connsiteX10-1023" fmla="*/ 179947 w 601474"/>
                  <a:gd name="connsiteY10-1024" fmla="*/ 654558 h 1366462"/>
                  <a:gd name="connsiteX11-1025" fmla="*/ 339381 w 601474"/>
                  <a:gd name="connsiteY11-1026" fmla="*/ 763276 h 1366462"/>
                  <a:gd name="connsiteX12-1027" fmla="*/ 216746 w 601474"/>
                  <a:gd name="connsiteY12-1028" fmla="*/ 760288 h 1366462"/>
                  <a:gd name="connsiteX13-1029" fmla="*/ 355631 w 601474"/>
                  <a:gd name="connsiteY13-1030" fmla="*/ 885911 h 1366462"/>
                  <a:gd name="connsiteX14-1031" fmla="*/ 223377 w 601474"/>
                  <a:gd name="connsiteY14-1032" fmla="*/ 867328 h 1366462"/>
                  <a:gd name="connsiteX15-1033" fmla="*/ 433526 w 601474"/>
                  <a:gd name="connsiteY15-1034" fmla="*/ 1012844 h 1366462"/>
                  <a:gd name="connsiteX16-1035" fmla="*/ 249901 w 601474"/>
                  <a:gd name="connsiteY16-1036" fmla="*/ 990618 h 1366462"/>
                  <a:gd name="connsiteX17-1037" fmla="*/ 489195 w 601474"/>
                  <a:gd name="connsiteY17-1038" fmla="*/ 1127170 h 1366462"/>
                  <a:gd name="connsiteX18-1039" fmla="*/ 285308 w 601474"/>
                  <a:gd name="connsiteY18-1040" fmla="*/ 1141454 h 1366462"/>
                  <a:gd name="connsiteX19-1041" fmla="*/ 601474 w 601474"/>
                  <a:gd name="connsiteY19-1042" fmla="*/ 1256435 h 1366462"/>
                  <a:gd name="connsiteX20-1043" fmla="*/ 988 w 601474"/>
                  <a:gd name="connsiteY20-1044" fmla="*/ 1366462 h 1366462"/>
                  <a:gd name="connsiteX21-1045" fmla="*/ 988 w 601474"/>
                  <a:gd name="connsiteY21-1046" fmla="*/ 0 h 1366462"/>
                  <a:gd name="connsiteX0-1047" fmla="*/ 988 w 601474"/>
                  <a:gd name="connsiteY0-1048" fmla="*/ 0 h 1366462"/>
                  <a:gd name="connsiteX1-1049" fmla="*/ 124278 w 601474"/>
                  <a:gd name="connsiteY1-1050" fmla="*/ 123290 h 1366462"/>
                  <a:gd name="connsiteX2-1051" fmla="*/ 42085 w 601474"/>
                  <a:gd name="connsiteY2-1052" fmla="*/ 123290 h 1366462"/>
                  <a:gd name="connsiteX3-1053" fmla="*/ 155101 w 601474"/>
                  <a:gd name="connsiteY3-1054" fmla="*/ 256854 h 1366462"/>
                  <a:gd name="connsiteX4-1055" fmla="*/ 62633 w 601474"/>
                  <a:gd name="connsiteY4-1056" fmla="*/ 256854 h 1366462"/>
                  <a:gd name="connsiteX5-1057" fmla="*/ 185923 w 601474"/>
                  <a:gd name="connsiteY5-1058" fmla="*/ 369870 h 1366462"/>
                  <a:gd name="connsiteX6-1059" fmla="*/ 103730 w 601474"/>
                  <a:gd name="connsiteY6-1060" fmla="*/ 380144 h 1366462"/>
                  <a:gd name="connsiteX7-1061" fmla="*/ 257842 w 601474"/>
                  <a:gd name="connsiteY7-1062" fmla="*/ 523982 h 1366462"/>
                  <a:gd name="connsiteX8-1063" fmla="*/ 140160 w 601474"/>
                  <a:gd name="connsiteY8-1064" fmla="*/ 521650 h 1366462"/>
                  <a:gd name="connsiteX9-1065" fmla="*/ 298284 w 601474"/>
                  <a:gd name="connsiteY9-1066" fmla="*/ 639986 h 1366462"/>
                  <a:gd name="connsiteX10-1067" fmla="*/ 179947 w 601474"/>
                  <a:gd name="connsiteY10-1068" fmla="*/ 654558 h 1366462"/>
                  <a:gd name="connsiteX11-1069" fmla="*/ 339381 w 601474"/>
                  <a:gd name="connsiteY11-1070" fmla="*/ 763276 h 1366462"/>
                  <a:gd name="connsiteX12-1071" fmla="*/ 216746 w 601474"/>
                  <a:gd name="connsiteY12-1072" fmla="*/ 760288 h 1366462"/>
                  <a:gd name="connsiteX13-1073" fmla="*/ 355631 w 601474"/>
                  <a:gd name="connsiteY13-1074" fmla="*/ 885911 h 1366462"/>
                  <a:gd name="connsiteX14-1075" fmla="*/ 223377 w 601474"/>
                  <a:gd name="connsiteY14-1076" fmla="*/ 867328 h 1366462"/>
                  <a:gd name="connsiteX15-1077" fmla="*/ 433526 w 601474"/>
                  <a:gd name="connsiteY15-1078" fmla="*/ 1012844 h 1366462"/>
                  <a:gd name="connsiteX16-1079" fmla="*/ 249901 w 601474"/>
                  <a:gd name="connsiteY16-1080" fmla="*/ 990618 h 1366462"/>
                  <a:gd name="connsiteX17-1081" fmla="*/ 489195 w 601474"/>
                  <a:gd name="connsiteY17-1082" fmla="*/ 1127170 h 1366462"/>
                  <a:gd name="connsiteX18-1083" fmla="*/ 285308 w 601474"/>
                  <a:gd name="connsiteY18-1084" fmla="*/ 1141454 h 1366462"/>
                  <a:gd name="connsiteX19-1085" fmla="*/ 601474 w 601474"/>
                  <a:gd name="connsiteY19-1086" fmla="*/ 1256435 h 1366462"/>
                  <a:gd name="connsiteX20-1087" fmla="*/ 988 w 601474"/>
                  <a:gd name="connsiteY20-1088" fmla="*/ 1366462 h 1366462"/>
                  <a:gd name="connsiteX21-1089" fmla="*/ 988 w 601474"/>
                  <a:gd name="connsiteY21-1090" fmla="*/ 0 h 1366462"/>
                  <a:gd name="connsiteX0-1091" fmla="*/ 988 w 601474"/>
                  <a:gd name="connsiteY0-1092" fmla="*/ 0 h 1366462"/>
                  <a:gd name="connsiteX1-1093" fmla="*/ 124278 w 601474"/>
                  <a:gd name="connsiteY1-1094" fmla="*/ 123290 h 1366462"/>
                  <a:gd name="connsiteX2-1095" fmla="*/ 42085 w 601474"/>
                  <a:gd name="connsiteY2-1096" fmla="*/ 123290 h 1366462"/>
                  <a:gd name="connsiteX3-1097" fmla="*/ 155101 w 601474"/>
                  <a:gd name="connsiteY3-1098" fmla="*/ 256854 h 1366462"/>
                  <a:gd name="connsiteX4-1099" fmla="*/ 62633 w 601474"/>
                  <a:gd name="connsiteY4-1100" fmla="*/ 256854 h 1366462"/>
                  <a:gd name="connsiteX5-1101" fmla="*/ 185923 w 601474"/>
                  <a:gd name="connsiteY5-1102" fmla="*/ 369870 h 1366462"/>
                  <a:gd name="connsiteX6-1103" fmla="*/ 103730 w 601474"/>
                  <a:gd name="connsiteY6-1104" fmla="*/ 380144 h 1366462"/>
                  <a:gd name="connsiteX7-1105" fmla="*/ 257842 w 601474"/>
                  <a:gd name="connsiteY7-1106" fmla="*/ 523982 h 1366462"/>
                  <a:gd name="connsiteX8-1107" fmla="*/ 140160 w 601474"/>
                  <a:gd name="connsiteY8-1108" fmla="*/ 521650 h 1366462"/>
                  <a:gd name="connsiteX9-1109" fmla="*/ 298284 w 601474"/>
                  <a:gd name="connsiteY9-1110" fmla="*/ 639986 h 1366462"/>
                  <a:gd name="connsiteX10-1111" fmla="*/ 179947 w 601474"/>
                  <a:gd name="connsiteY10-1112" fmla="*/ 654558 h 1366462"/>
                  <a:gd name="connsiteX11-1113" fmla="*/ 339381 w 601474"/>
                  <a:gd name="connsiteY11-1114" fmla="*/ 763276 h 1366462"/>
                  <a:gd name="connsiteX12-1115" fmla="*/ 216746 w 601474"/>
                  <a:gd name="connsiteY12-1116" fmla="*/ 760288 h 1366462"/>
                  <a:gd name="connsiteX13-1117" fmla="*/ 359274 w 601474"/>
                  <a:gd name="connsiteY13-1118" fmla="*/ 871338 h 1366462"/>
                  <a:gd name="connsiteX14-1119" fmla="*/ 223377 w 601474"/>
                  <a:gd name="connsiteY14-1120" fmla="*/ 867328 h 1366462"/>
                  <a:gd name="connsiteX15-1121" fmla="*/ 433526 w 601474"/>
                  <a:gd name="connsiteY15-1122" fmla="*/ 1012844 h 1366462"/>
                  <a:gd name="connsiteX16-1123" fmla="*/ 249901 w 601474"/>
                  <a:gd name="connsiteY16-1124" fmla="*/ 990618 h 1366462"/>
                  <a:gd name="connsiteX17-1125" fmla="*/ 489195 w 601474"/>
                  <a:gd name="connsiteY17-1126" fmla="*/ 1127170 h 1366462"/>
                  <a:gd name="connsiteX18-1127" fmla="*/ 285308 w 601474"/>
                  <a:gd name="connsiteY18-1128" fmla="*/ 1141454 h 1366462"/>
                  <a:gd name="connsiteX19-1129" fmla="*/ 601474 w 601474"/>
                  <a:gd name="connsiteY19-1130" fmla="*/ 1256435 h 1366462"/>
                  <a:gd name="connsiteX20-1131" fmla="*/ 988 w 601474"/>
                  <a:gd name="connsiteY20-1132" fmla="*/ 1366462 h 1366462"/>
                  <a:gd name="connsiteX21-1133" fmla="*/ 988 w 601474"/>
                  <a:gd name="connsiteY21-1134" fmla="*/ 0 h 1366462"/>
                  <a:gd name="connsiteX0-1135" fmla="*/ 988 w 601474"/>
                  <a:gd name="connsiteY0-1136" fmla="*/ 0 h 1366462"/>
                  <a:gd name="connsiteX1-1137" fmla="*/ 124278 w 601474"/>
                  <a:gd name="connsiteY1-1138" fmla="*/ 123290 h 1366462"/>
                  <a:gd name="connsiteX2-1139" fmla="*/ 42085 w 601474"/>
                  <a:gd name="connsiteY2-1140" fmla="*/ 123290 h 1366462"/>
                  <a:gd name="connsiteX3-1141" fmla="*/ 155101 w 601474"/>
                  <a:gd name="connsiteY3-1142" fmla="*/ 256854 h 1366462"/>
                  <a:gd name="connsiteX4-1143" fmla="*/ 62633 w 601474"/>
                  <a:gd name="connsiteY4-1144" fmla="*/ 256854 h 1366462"/>
                  <a:gd name="connsiteX5-1145" fmla="*/ 185923 w 601474"/>
                  <a:gd name="connsiteY5-1146" fmla="*/ 369870 h 1366462"/>
                  <a:gd name="connsiteX6-1147" fmla="*/ 103730 w 601474"/>
                  <a:gd name="connsiteY6-1148" fmla="*/ 380144 h 1366462"/>
                  <a:gd name="connsiteX7-1149" fmla="*/ 257842 w 601474"/>
                  <a:gd name="connsiteY7-1150" fmla="*/ 523982 h 1366462"/>
                  <a:gd name="connsiteX8-1151" fmla="*/ 140160 w 601474"/>
                  <a:gd name="connsiteY8-1152" fmla="*/ 521650 h 1366462"/>
                  <a:gd name="connsiteX9-1153" fmla="*/ 298284 w 601474"/>
                  <a:gd name="connsiteY9-1154" fmla="*/ 639986 h 1366462"/>
                  <a:gd name="connsiteX10-1155" fmla="*/ 179947 w 601474"/>
                  <a:gd name="connsiteY10-1156" fmla="*/ 654558 h 1366462"/>
                  <a:gd name="connsiteX11-1157" fmla="*/ 339381 w 601474"/>
                  <a:gd name="connsiteY11-1158" fmla="*/ 763276 h 1366462"/>
                  <a:gd name="connsiteX12-1159" fmla="*/ 216746 w 601474"/>
                  <a:gd name="connsiteY12-1160" fmla="*/ 760288 h 1366462"/>
                  <a:gd name="connsiteX13-1161" fmla="*/ 359274 w 601474"/>
                  <a:gd name="connsiteY13-1162" fmla="*/ 871338 h 1366462"/>
                  <a:gd name="connsiteX14-1163" fmla="*/ 223377 w 601474"/>
                  <a:gd name="connsiteY14-1164" fmla="*/ 867328 h 1366462"/>
                  <a:gd name="connsiteX15-1165" fmla="*/ 433526 w 601474"/>
                  <a:gd name="connsiteY15-1166" fmla="*/ 1012844 h 1366462"/>
                  <a:gd name="connsiteX16-1167" fmla="*/ 249901 w 601474"/>
                  <a:gd name="connsiteY16-1168" fmla="*/ 990618 h 1366462"/>
                  <a:gd name="connsiteX17-1169" fmla="*/ 489195 w 601474"/>
                  <a:gd name="connsiteY17-1170" fmla="*/ 1141742 h 1366462"/>
                  <a:gd name="connsiteX18-1171" fmla="*/ 285308 w 601474"/>
                  <a:gd name="connsiteY18-1172" fmla="*/ 1141454 h 1366462"/>
                  <a:gd name="connsiteX19-1173" fmla="*/ 601474 w 601474"/>
                  <a:gd name="connsiteY19-1174" fmla="*/ 1256435 h 1366462"/>
                  <a:gd name="connsiteX20-1175" fmla="*/ 988 w 601474"/>
                  <a:gd name="connsiteY20-1176" fmla="*/ 1366462 h 1366462"/>
                  <a:gd name="connsiteX21-1177" fmla="*/ 988 w 601474"/>
                  <a:gd name="connsiteY21-1178" fmla="*/ 0 h 1366462"/>
                  <a:gd name="connsiteX0-1179" fmla="*/ 988 w 601474"/>
                  <a:gd name="connsiteY0-1180" fmla="*/ 0 h 1366462"/>
                  <a:gd name="connsiteX1-1181" fmla="*/ 124278 w 601474"/>
                  <a:gd name="connsiteY1-1182" fmla="*/ 123290 h 1366462"/>
                  <a:gd name="connsiteX2-1183" fmla="*/ 42085 w 601474"/>
                  <a:gd name="connsiteY2-1184" fmla="*/ 123290 h 1366462"/>
                  <a:gd name="connsiteX3-1185" fmla="*/ 155101 w 601474"/>
                  <a:gd name="connsiteY3-1186" fmla="*/ 256854 h 1366462"/>
                  <a:gd name="connsiteX4-1187" fmla="*/ 62633 w 601474"/>
                  <a:gd name="connsiteY4-1188" fmla="*/ 256854 h 1366462"/>
                  <a:gd name="connsiteX5-1189" fmla="*/ 185923 w 601474"/>
                  <a:gd name="connsiteY5-1190" fmla="*/ 369870 h 1366462"/>
                  <a:gd name="connsiteX6-1191" fmla="*/ 103730 w 601474"/>
                  <a:gd name="connsiteY6-1192" fmla="*/ 380144 h 1366462"/>
                  <a:gd name="connsiteX7-1193" fmla="*/ 257842 w 601474"/>
                  <a:gd name="connsiteY7-1194" fmla="*/ 523982 h 1366462"/>
                  <a:gd name="connsiteX8-1195" fmla="*/ 140160 w 601474"/>
                  <a:gd name="connsiteY8-1196" fmla="*/ 521650 h 1366462"/>
                  <a:gd name="connsiteX9-1197" fmla="*/ 298284 w 601474"/>
                  <a:gd name="connsiteY9-1198" fmla="*/ 639986 h 1366462"/>
                  <a:gd name="connsiteX10-1199" fmla="*/ 179947 w 601474"/>
                  <a:gd name="connsiteY10-1200" fmla="*/ 654558 h 1366462"/>
                  <a:gd name="connsiteX11-1201" fmla="*/ 317523 w 601474"/>
                  <a:gd name="connsiteY11-1202" fmla="*/ 755990 h 1366462"/>
                  <a:gd name="connsiteX12-1203" fmla="*/ 216746 w 601474"/>
                  <a:gd name="connsiteY12-1204" fmla="*/ 760288 h 1366462"/>
                  <a:gd name="connsiteX13-1205" fmla="*/ 359274 w 601474"/>
                  <a:gd name="connsiteY13-1206" fmla="*/ 871338 h 1366462"/>
                  <a:gd name="connsiteX14-1207" fmla="*/ 223377 w 601474"/>
                  <a:gd name="connsiteY14-1208" fmla="*/ 867328 h 1366462"/>
                  <a:gd name="connsiteX15-1209" fmla="*/ 433526 w 601474"/>
                  <a:gd name="connsiteY15-1210" fmla="*/ 1012844 h 1366462"/>
                  <a:gd name="connsiteX16-1211" fmla="*/ 249901 w 601474"/>
                  <a:gd name="connsiteY16-1212" fmla="*/ 990618 h 1366462"/>
                  <a:gd name="connsiteX17-1213" fmla="*/ 489195 w 601474"/>
                  <a:gd name="connsiteY17-1214" fmla="*/ 1141742 h 1366462"/>
                  <a:gd name="connsiteX18-1215" fmla="*/ 285308 w 601474"/>
                  <a:gd name="connsiteY18-1216" fmla="*/ 1141454 h 1366462"/>
                  <a:gd name="connsiteX19-1217" fmla="*/ 601474 w 601474"/>
                  <a:gd name="connsiteY19-1218" fmla="*/ 1256435 h 1366462"/>
                  <a:gd name="connsiteX20-1219" fmla="*/ 988 w 601474"/>
                  <a:gd name="connsiteY20-1220" fmla="*/ 1366462 h 1366462"/>
                  <a:gd name="connsiteX21-1221" fmla="*/ 988 w 601474"/>
                  <a:gd name="connsiteY21-1222" fmla="*/ 0 h 13664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</a:cxnLst>
                <a:rect l="l" t="t" r="r" b="b"/>
                <a:pathLst>
                  <a:path w="601474" h="1366462">
                    <a:moveTo>
                      <a:pt x="988" y="0"/>
                    </a:moveTo>
                    <a:lnTo>
                      <a:pt x="124278" y="123290"/>
                    </a:lnTo>
                    <a:lnTo>
                      <a:pt x="42085" y="123290"/>
                    </a:lnTo>
                    <a:lnTo>
                      <a:pt x="155101" y="256854"/>
                    </a:lnTo>
                    <a:lnTo>
                      <a:pt x="62633" y="256854"/>
                    </a:lnTo>
                    <a:lnTo>
                      <a:pt x="185923" y="369870"/>
                    </a:lnTo>
                    <a:lnTo>
                      <a:pt x="103730" y="380144"/>
                    </a:lnTo>
                    <a:lnTo>
                      <a:pt x="257842" y="523982"/>
                    </a:lnTo>
                    <a:lnTo>
                      <a:pt x="140160" y="521650"/>
                    </a:lnTo>
                    <a:lnTo>
                      <a:pt x="298284" y="639986"/>
                    </a:lnTo>
                    <a:lnTo>
                      <a:pt x="179947" y="654558"/>
                    </a:lnTo>
                    <a:lnTo>
                      <a:pt x="317523" y="755990"/>
                    </a:lnTo>
                    <a:lnTo>
                      <a:pt x="216746" y="760288"/>
                    </a:lnTo>
                    <a:lnTo>
                      <a:pt x="359274" y="871338"/>
                    </a:lnTo>
                    <a:lnTo>
                      <a:pt x="223377" y="867328"/>
                    </a:lnTo>
                    <a:lnTo>
                      <a:pt x="433526" y="1012844"/>
                    </a:lnTo>
                    <a:lnTo>
                      <a:pt x="249901" y="990618"/>
                    </a:lnTo>
                    <a:lnTo>
                      <a:pt x="489195" y="1141742"/>
                    </a:lnTo>
                    <a:lnTo>
                      <a:pt x="285308" y="1141454"/>
                    </a:lnTo>
                    <a:lnTo>
                      <a:pt x="601474" y="1256435"/>
                    </a:lnTo>
                    <a:lnTo>
                      <a:pt x="988" y="1366462"/>
                    </a:lnTo>
                    <a:cubicBezTo>
                      <a:pt x="-2437" y="945222"/>
                      <a:pt x="4413" y="421240"/>
                      <a:pt x="988" y="0"/>
                    </a:cubicBezTo>
                    <a:close/>
                  </a:path>
                </a:pathLst>
              </a:custGeom>
              <a:solidFill>
                <a:srgbClr val="85C0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</p:grpSp>
      <p:grpSp>
        <p:nvGrpSpPr>
          <p:cNvPr id="3094" name="组合 33"/>
          <p:cNvGrpSpPr/>
          <p:nvPr/>
        </p:nvGrpSpPr>
        <p:grpSpPr>
          <a:xfrm>
            <a:off x="1181100" y="4556125"/>
            <a:ext cx="2254250" cy="1493838"/>
            <a:chOff x="2534039" y="184531"/>
            <a:chExt cx="2254483" cy="1493977"/>
          </a:xfrm>
        </p:grpSpPr>
        <p:sp>
          <p:nvSpPr>
            <p:cNvPr id="30" name="任意多边形 29"/>
            <p:cNvSpPr/>
            <p:nvPr/>
          </p:nvSpPr>
          <p:spPr>
            <a:xfrm>
              <a:off x="3674097" y="1470133"/>
              <a:ext cx="1114425" cy="180975"/>
            </a:xfrm>
            <a:custGeom>
              <a:avLst/>
              <a:gdLst>
                <a:gd name="connsiteX0" fmla="*/ 0 w 1114425"/>
                <a:gd name="connsiteY0" fmla="*/ 180975 h 180975"/>
                <a:gd name="connsiteX1" fmla="*/ 1114425 w 1114425"/>
                <a:gd name="connsiteY1" fmla="*/ 85725 h 180975"/>
                <a:gd name="connsiteX2" fmla="*/ 161925 w 1114425"/>
                <a:gd name="connsiteY2" fmla="*/ 0 h 180975"/>
                <a:gd name="connsiteX3" fmla="*/ 0 w 1114425"/>
                <a:gd name="connsiteY3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4425" h="180975">
                  <a:moveTo>
                    <a:pt x="0" y="180975"/>
                  </a:moveTo>
                  <a:lnTo>
                    <a:pt x="1114425" y="85725"/>
                  </a:lnTo>
                  <a:lnTo>
                    <a:pt x="161925" y="0"/>
                  </a:lnTo>
                  <a:lnTo>
                    <a:pt x="0" y="180975"/>
                  </a:lnTo>
                  <a:close/>
                </a:path>
              </a:pathLst>
            </a:custGeom>
            <a:solidFill>
              <a:srgbClr val="3A70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3131871" y="1305226"/>
              <a:ext cx="1333740" cy="180975"/>
            </a:xfrm>
            <a:custGeom>
              <a:avLst/>
              <a:gdLst>
                <a:gd name="connsiteX0" fmla="*/ 0 w 1114425"/>
                <a:gd name="connsiteY0" fmla="*/ 180975 h 180975"/>
                <a:gd name="connsiteX1" fmla="*/ 1114425 w 1114425"/>
                <a:gd name="connsiteY1" fmla="*/ 85725 h 180975"/>
                <a:gd name="connsiteX2" fmla="*/ 161925 w 1114425"/>
                <a:gd name="connsiteY2" fmla="*/ 0 h 180975"/>
                <a:gd name="connsiteX3" fmla="*/ 0 w 1114425"/>
                <a:gd name="connsiteY3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4425" h="180975">
                  <a:moveTo>
                    <a:pt x="0" y="180975"/>
                  </a:moveTo>
                  <a:lnTo>
                    <a:pt x="1114425" y="85725"/>
                  </a:lnTo>
                  <a:lnTo>
                    <a:pt x="161925" y="0"/>
                  </a:lnTo>
                  <a:lnTo>
                    <a:pt x="0" y="180975"/>
                  </a:lnTo>
                  <a:close/>
                </a:path>
              </a:pathLst>
            </a:custGeom>
            <a:solidFill>
              <a:srgbClr val="3A70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grpSp>
          <p:nvGrpSpPr>
            <p:cNvPr id="3097" name="组合 31"/>
            <p:cNvGrpSpPr/>
            <p:nvPr/>
          </p:nvGrpSpPr>
          <p:grpSpPr>
            <a:xfrm>
              <a:off x="2534039" y="184531"/>
              <a:ext cx="1557215" cy="1493977"/>
              <a:chOff x="2534039" y="184531"/>
              <a:chExt cx="1557215" cy="1493977"/>
            </a:xfrm>
          </p:grpSpPr>
          <p:grpSp>
            <p:nvGrpSpPr>
              <p:cNvPr id="3098" name="组合 20"/>
              <p:cNvGrpSpPr/>
              <p:nvPr/>
            </p:nvGrpSpPr>
            <p:grpSpPr>
              <a:xfrm>
                <a:off x="2534039" y="184531"/>
                <a:ext cx="1199305" cy="1366462"/>
                <a:chOff x="3827262" y="641731"/>
                <a:chExt cx="1199305" cy="1366462"/>
              </a:xfrm>
            </p:grpSpPr>
            <p:sp>
              <p:nvSpPr>
                <p:cNvPr id="18" name="任意多边形 17"/>
                <p:cNvSpPr/>
                <p:nvPr/>
              </p:nvSpPr>
              <p:spPr>
                <a:xfrm flipH="1">
                  <a:off x="3827262" y="641731"/>
                  <a:ext cx="601474" cy="1366462"/>
                </a:xfrm>
                <a:custGeom>
                  <a:avLst/>
                  <a:gdLst>
                    <a:gd name="connsiteX0" fmla="*/ 0 w 523982"/>
                    <a:gd name="connsiteY0" fmla="*/ 0 h 1263721"/>
                    <a:gd name="connsiteX1" fmla="*/ 123290 w 523982"/>
                    <a:gd name="connsiteY1" fmla="*/ 123290 h 1263721"/>
                    <a:gd name="connsiteX2" fmla="*/ 41097 w 523982"/>
                    <a:gd name="connsiteY2" fmla="*/ 123290 h 1263721"/>
                    <a:gd name="connsiteX3" fmla="*/ 154113 w 523982"/>
                    <a:gd name="connsiteY3" fmla="*/ 256854 h 1263721"/>
                    <a:gd name="connsiteX4" fmla="*/ 61645 w 523982"/>
                    <a:gd name="connsiteY4" fmla="*/ 256854 h 1263721"/>
                    <a:gd name="connsiteX5" fmla="*/ 184935 w 523982"/>
                    <a:gd name="connsiteY5" fmla="*/ 369870 h 1263721"/>
                    <a:gd name="connsiteX6" fmla="*/ 102742 w 523982"/>
                    <a:gd name="connsiteY6" fmla="*/ 380144 h 1263721"/>
                    <a:gd name="connsiteX7" fmla="*/ 256854 w 523982"/>
                    <a:gd name="connsiteY7" fmla="*/ 523982 h 1263721"/>
                    <a:gd name="connsiteX8" fmla="*/ 102742 w 523982"/>
                    <a:gd name="connsiteY8" fmla="*/ 503434 h 1263721"/>
                    <a:gd name="connsiteX9" fmla="*/ 308225 w 523982"/>
                    <a:gd name="connsiteY9" fmla="*/ 647272 h 1263721"/>
                    <a:gd name="connsiteX10" fmla="*/ 164387 w 523982"/>
                    <a:gd name="connsiteY10" fmla="*/ 647272 h 1263721"/>
                    <a:gd name="connsiteX11" fmla="*/ 349322 w 523982"/>
                    <a:gd name="connsiteY11" fmla="*/ 770562 h 1263721"/>
                    <a:gd name="connsiteX12" fmla="*/ 215758 w 523982"/>
                    <a:gd name="connsiteY12" fmla="*/ 760288 h 1263721"/>
                    <a:gd name="connsiteX13" fmla="*/ 380144 w 523982"/>
                    <a:gd name="connsiteY13" fmla="*/ 904126 h 1263721"/>
                    <a:gd name="connsiteX14" fmla="*/ 226032 w 523982"/>
                    <a:gd name="connsiteY14" fmla="*/ 852755 h 1263721"/>
                    <a:gd name="connsiteX15" fmla="*/ 472612 w 523982"/>
                    <a:gd name="connsiteY15" fmla="*/ 1027416 h 1263721"/>
                    <a:gd name="connsiteX16" fmla="*/ 267128 w 523982"/>
                    <a:gd name="connsiteY16" fmla="*/ 976045 h 1263721"/>
                    <a:gd name="connsiteX17" fmla="*/ 513708 w 523982"/>
                    <a:gd name="connsiteY17" fmla="*/ 1119883 h 1263721"/>
                    <a:gd name="connsiteX18" fmla="*/ 308225 w 523982"/>
                    <a:gd name="connsiteY18" fmla="*/ 1099335 h 1263721"/>
                    <a:gd name="connsiteX19" fmla="*/ 503434 w 523982"/>
                    <a:gd name="connsiteY19" fmla="*/ 1212350 h 1263721"/>
                    <a:gd name="connsiteX20" fmla="*/ 226032 w 523982"/>
                    <a:gd name="connsiteY20" fmla="*/ 1181528 h 1263721"/>
                    <a:gd name="connsiteX21" fmla="*/ 523982 w 523982"/>
                    <a:gd name="connsiteY21" fmla="*/ 1263721 h 1263721"/>
                    <a:gd name="connsiteX22" fmla="*/ 10274 w 523982"/>
                    <a:gd name="connsiteY22" fmla="*/ 1263721 h 1263721"/>
                    <a:gd name="connsiteX23" fmla="*/ 0 w 523982"/>
                    <a:gd name="connsiteY23" fmla="*/ 0 h 1263721"/>
                    <a:gd name="connsiteX0-1" fmla="*/ 988 w 524970"/>
                    <a:gd name="connsiteY0-2" fmla="*/ 0 h 1366462"/>
                    <a:gd name="connsiteX1-3" fmla="*/ 124278 w 524970"/>
                    <a:gd name="connsiteY1-4" fmla="*/ 123290 h 1366462"/>
                    <a:gd name="connsiteX2-5" fmla="*/ 42085 w 524970"/>
                    <a:gd name="connsiteY2-6" fmla="*/ 123290 h 1366462"/>
                    <a:gd name="connsiteX3-7" fmla="*/ 155101 w 524970"/>
                    <a:gd name="connsiteY3-8" fmla="*/ 256854 h 1366462"/>
                    <a:gd name="connsiteX4-9" fmla="*/ 62633 w 524970"/>
                    <a:gd name="connsiteY4-10" fmla="*/ 256854 h 1366462"/>
                    <a:gd name="connsiteX5-11" fmla="*/ 185923 w 524970"/>
                    <a:gd name="connsiteY5-12" fmla="*/ 369870 h 1366462"/>
                    <a:gd name="connsiteX6-13" fmla="*/ 103730 w 524970"/>
                    <a:gd name="connsiteY6-14" fmla="*/ 380144 h 1366462"/>
                    <a:gd name="connsiteX7-15" fmla="*/ 257842 w 524970"/>
                    <a:gd name="connsiteY7-16" fmla="*/ 523982 h 1366462"/>
                    <a:gd name="connsiteX8-17" fmla="*/ 103730 w 524970"/>
                    <a:gd name="connsiteY8-18" fmla="*/ 503434 h 1366462"/>
                    <a:gd name="connsiteX9-19" fmla="*/ 309213 w 524970"/>
                    <a:gd name="connsiteY9-20" fmla="*/ 647272 h 1366462"/>
                    <a:gd name="connsiteX10-21" fmla="*/ 165375 w 524970"/>
                    <a:gd name="connsiteY10-22" fmla="*/ 647272 h 1366462"/>
                    <a:gd name="connsiteX11-23" fmla="*/ 350310 w 524970"/>
                    <a:gd name="connsiteY11-24" fmla="*/ 770562 h 1366462"/>
                    <a:gd name="connsiteX12-25" fmla="*/ 216746 w 524970"/>
                    <a:gd name="connsiteY12-26" fmla="*/ 760288 h 1366462"/>
                    <a:gd name="connsiteX13-27" fmla="*/ 381132 w 524970"/>
                    <a:gd name="connsiteY13-28" fmla="*/ 904126 h 1366462"/>
                    <a:gd name="connsiteX14-29" fmla="*/ 227020 w 524970"/>
                    <a:gd name="connsiteY14-30" fmla="*/ 852755 h 1366462"/>
                    <a:gd name="connsiteX15-31" fmla="*/ 473600 w 524970"/>
                    <a:gd name="connsiteY15-32" fmla="*/ 1027416 h 1366462"/>
                    <a:gd name="connsiteX16-33" fmla="*/ 268116 w 524970"/>
                    <a:gd name="connsiteY16-34" fmla="*/ 976045 h 1366462"/>
                    <a:gd name="connsiteX17-35" fmla="*/ 514696 w 524970"/>
                    <a:gd name="connsiteY17-36" fmla="*/ 1119883 h 1366462"/>
                    <a:gd name="connsiteX18-37" fmla="*/ 309213 w 524970"/>
                    <a:gd name="connsiteY18-38" fmla="*/ 1099335 h 1366462"/>
                    <a:gd name="connsiteX19-39" fmla="*/ 504422 w 524970"/>
                    <a:gd name="connsiteY19-40" fmla="*/ 1212350 h 1366462"/>
                    <a:gd name="connsiteX20-41" fmla="*/ 227020 w 524970"/>
                    <a:gd name="connsiteY20-42" fmla="*/ 1181528 h 1366462"/>
                    <a:gd name="connsiteX21-43" fmla="*/ 524970 w 524970"/>
                    <a:gd name="connsiteY21-44" fmla="*/ 1263721 h 1366462"/>
                    <a:gd name="connsiteX22-45" fmla="*/ 988 w 524970"/>
                    <a:gd name="connsiteY22-46" fmla="*/ 1366462 h 1366462"/>
                    <a:gd name="connsiteX23-47" fmla="*/ 988 w 524970"/>
                    <a:gd name="connsiteY23-48" fmla="*/ 0 h 1366462"/>
                    <a:gd name="connsiteX0-49" fmla="*/ 988 w 524970"/>
                    <a:gd name="connsiteY0-50" fmla="*/ 0 h 1366462"/>
                    <a:gd name="connsiteX1-51" fmla="*/ 124278 w 524970"/>
                    <a:gd name="connsiteY1-52" fmla="*/ 123290 h 1366462"/>
                    <a:gd name="connsiteX2-53" fmla="*/ 42085 w 524970"/>
                    <a:gd name="connsiteY2-54" fmla="*/ 123290 h 1366462"/>
                    <a:gd name="connsiteX3-55" fmla="*/ 155101 w 524970"/>
                    <a:gd name="connsiteY3-56" fmla="*/ 256854 h 1366462"/>
                    <a:gd name="connsiteX4-57" fmla="*/ 62633 w 524970"/>
                    <a:gd name="connsiteY4-58" fmla="*/ 256854 h 1366462"/>
                    <a:gd name="connsiteX5-59" fmla="*/ 185923 w 524970"/>
                    <a:gd name="connsiteY5-60" fmla="*/ 369870 h 1366462"/>
                    <a:gd name="connsiteX6-61" fmla="*/ 103730 w 524970"/>
                    <a:gd name="connsiteY6-62" fmla="*/ 380144 h 1366462"/>
                    <a:gd name="connsiteX7-63" fmla="*/ 257842 w 524970"/>
                    <a:gd name="connsiteY7-64" fmla="*/ 523982 h 1366462"/>
                    <a:gd name="connsiteX8-65" fmla="*/ 103730 w 524970"/>
                    <a:gd name="connsiteY8-66" fmla="*/ 503434 h 1366462"/>
                    <a:gd name="connsiteX9-67" fmla="*/ 309213 w 524970"/>
                    <a:gd name="connsiteY9-68" fmla="*/ 647272 h 1366462"/>
                    <a:gd name="connsiteX10-69" fmla="*/ 165375 w 524970"/>
                    <a:gd name="connsiteY10-70" fmla="*/ 647272 h 1366462"/>
                    <a:gd name="connsiteX11-71" fmla="*/ 350310 w 524970"/>
                    <a:gd name="connsiteY11-72" fmla="*/ 770562 h 1366462"/>
                    <a:gd name="connsiteX12-73" fmla="*/ 216746 w 524970"/>
                    <a:gd name="connsiteY12-74" fmla="*/ 760288 h 1366462"/>
                    <a:gd name="connsiteX13-75" fmla="*/ 381132 w 524970"/>
                    <a:gd name="connsiteY13-76" fmla="*/ 904126 h 1366462"/>
                    <a:gd name="connsiteX14-77" fmla="*/ 227020 w 524970"/>
                    <a:gd name="connsiteY14-78" fmla="*/ 852755 h 1366462"/>
                    <a:gd name="connsiteX15-79" fmla="*/ 473600 w 524970"/>
                    <a:gd name="connsiteY15-80" fmla="*/ 1027416 h 1366462"/>
                    <a:gd name="connsiteX16-81" fmla="*/ 268116 w 524970"/>
                    <a:gd name="connsiteY16-82" fmla="*/ 976045 h 1366462"/>
                    <a:gd name="connsiteX17-83" fmla="*/ 514696 w 524970"/>
                    <a:gd name="connsiteY17-84" fmla="*/ 1119883 h 1366462"/>
                    <a:gd name="connsiteX18-85" fmla="*/ 309213 w 524970"/>
                    <a:gd name="connsiteY18-86" fmla="*/ 1099335 h 1366462"/>
                    <a:gd name="connsiteX19-87" fmla="*/ 504422 w 524970"/>
                    <a:gd name="connsiteY19-88" fmla="*/ 1212350 h 1366462"/>
                    <a:gd name="connsiteX20-89" fmla="*/ 270736 w 524970"/>
                    <a:gd name="connsiteY20-90" fmla="*/ 1185171 h 1366462"/>
                    <a:gd name="connsiteX21-91" fmla="*/ 524970 w 524970"/>
                    <a:gd name="connsiteY21-92" fmla="*/ 1263721 h 1366462"/>
                    <a:gd name="connsiteX22-93" fmla="*/ 988 w 524970"/>
                    <a:gd name="connsiteY22-94" fmla="*/ 1366462 h 1366462"/>
                    <a:gd name="connsiteX23-95" fmla="*/ 988 w 524970"/>
                    <a:gd name="connsiteY23-96" fmla="*/ 0 h 1366462"/>
                    <a:gd name="connsiteX0-97" fmla="*/ 988 w 535899"/>
                    <a:gd name="connsiteY0-98" fmla="*/ 0 h 1366462"/>
                    <a:gd name="connsiteX1-99" fmla="*/ 124278 w 535899"/>
                    <a:gd name="connsiteY1-100" fmla="*/ 123290 h 1366462"/>
                    <a:gd name="connsiteX2-101" fmla="*/ 42085 w 535899"/>
                    <a:gd name="connsiteY2-102" fmla="*/ 123290 h 1366462"/>
                    <a:gd name="connsiteX3-103" fmla="*/ 155101 w 535899"/>
                    <a:gd name="connsiteY3-104" fmla="*/ 256854 h 1366462"/>
                    <a:gd name="connsiteX4-105" fmla="*/ 62633 w 535899"/>
                    <a:gd name="connsiteY4-106" fmla="*/ 256854 h 1366462"/>
                    <a:gd name="connsiteX5-107" fmla="*/ 185923 w 535899"/>
                    <a:gd name="connsiteY5-108" fmla="*/ 369870 h 1366462"/>
                    <a:gd name="connsiteX6-109" fmla="*/ 103730 w 535899"/>
                    <a:gd name="connsiteY6-110" fmla="*/ 380144 h 1366462"/>
                    <a:gd name="connsiteX7-111" fmla="*/ 257842 w 535899"/>
                    <a:gd name="connsiteY7-112" fmla="*/ 523982 h 1366462"/>
                    <a:gd name="connsiteX8-113" fmla="*/ 103730 w 535899"/>
                    <a:gd name="connsiteY8-114" fmla="*/ 503434 h 1366462"/>
                    <a:gd name="connsiteX9-115" fmla="*/ 309213 w 535899"/>
                    <a:gd name="connsiteY9-116" fmla="*/ 647272 h 1366462"/>
                    <a:gd name="connsiteX10-117" fmla="*/ 165375 w 535899"/>
                    <a:gd name="connsiteY10-118" fmla="*/ 647272 h 1366462"/>
                    <a:gd name="connsiteX11-119" fmla="*/ 350310 w 535899"/>
                    <a:gd name="connsiteY11-120" fmla="*/ 770562 h 1366462"/>
                    <a:gd name="connsiteX12-121" fmla="*/ 216746 w 535899"/>
                    <a:gd name="connsiteY12-122" fmla="*/ 760288 h 1366462"/>
                    <a:gd name="connsiteX13-123" fmla="*/ 381132 w 535899"/>
                    <a:gd name="connsiteY13-124" fmla="*/ 904126 h 1366462"/>
                    <a:gd name="connsiteX14-125" fmla="*/ 227020 w 535899"/>
                    <a:gd name="connsiteY14-126" fmla="*/ 852755 h 1366462"/>
                    <a:gd name="connsiteX15-127" fmla="*/ 473600 w 535899"/>
                    <a:gd name="connsiteY15-128" fmla="*/ 1027416 h 1366462"/>
                    <a:gd name="connsiteX16-129" fmla="*/ 268116 w 535899"/>
                    <a:gd name="connsiteY16-130" fmla="*/ 976045 h 1366462"/>
                    <a:gd name="connsiteX17-131" fmla="*/ 514696 w 535899"/>
                    <a:gd name="connsiteY17-132" fmla="*/ 1119883 h 1366462"/>
                    <a:gd name="connsiteX18-133" fmla="*/ 309213 w 535899"/>
                    <a:gd name="connsiteY18-134" fmla="*/ 1099335 h 1366462"/>
                    <a:gd name="connsiteX19-135" fmla="*/ 504422 w 535899"/>
                    <a:gd name="connsiteY19-136" fmla="*/ 1212350 h 1366462"/>
                    <a:gd name="connsiteX20-137" fmla="*/ 270736 w 535899"/>
                    <a:gd name="connsiteY20-138" fmla="*/ 1185171 h 1366462"/>
                    <a:gd name="connsiteX21-139" fmla="*/ 535899 w 535899"/>
                    <a:gd name="connsiteY21-140" fmla="*/ 1278293 h 1366462"/>
                    <a:gd name="connsiteX22-141" fmla="*/ 988 w 535899"/>
                    <a:gd name="connsiteY22-142" fmla="*/ 1366462 h 1366462"/>
                    <a:gd name="connsiteX23-143" fmla="*/ 988 w 535899"/>
                    <a:gd name="connsiteY23-144" fmla="*/ 0 h 1366462"/>
                    <a:gd name="connsiteX0-145" fmla="*/ 988 w 535899"/>
                    <a:gd name="connsiteY0-146" fmla="*/ 0 h 1366462"/>
                    <a:gd name="connsiteX1-147" fmla="*/ 124278 w 535899"/>
                    <a:gd name="connsiteY1-148" fmla="*/ 123290 h 1366462"/>
                    <a:gd name="connsiteX2-149" fmla="*/ 42085 w 535899"/>
                    <a:gd name="connsiteY2-150" fmla="*/ 123290 h 1366462"/>
                    <a:gd name="connsiteX3-151" fmla="*/ 155101 w 535899"/>
                    <a:gd name="connsiteY3-152" fmla="*/ 256854 h 1366462"/>
                    <a:gd name="connsiteX4-153" fmla="*/ 62633 w 535899"/>
                    <a:gd name="connsiteY4-154" fmla="*/ 256854 h 1366462"/>
                    <a:gd name="connsiteX5-155" fmla="*/ 185923 w 535899"/>
                    <a:gd name="connsiteY5-156" fmla="*/ 369870 h 1366462"/>
                    <a:gd name="connsiteX6-157" fmla="*/ 103730 w 535899"/>
                    <a:gd name="connsiteY6-158" fmla="*/ 380144 h 1366462"/>
                    <a:gd name="connsiteX7-159" fmla="*/ 257842 w 535899"/>
                    <a:gd name="connsiteY7-160" fmla="*/ 523982 h 1366462"/>
                    <a:gd name="connsiteX8-161" fmla="*/ 103730 w 535899"/>
                    <a:gd name="connsiteY8-162" fmla="*/ 503434 h 1366462"/>
                    <a:gd name="connsiteX9-163" fmla="*/ 309213 w 535899"/>
                    <a:gd name="connsiteY9-164" fmla="*/ 647272 h 1366462"/>
                    <a:gd name="connsiteX10-165" fmla="*/ 165375 w 535899"/>
                    <a:gd name="connsiteY10-166" fmla="*/ 647272 h 1366462"/>
                    <a:gd name="connsiteX11-167" fmla="*/ 350310 w 535899"/>
                    <a:gd name="connsiteY11-168" fmla="*/ 770562 h 1366462"/>
                    <a:gd name="connsiteX12-169" fmla="*/ 216746 w 535899"/>
                    <a:gd name="connsiteY12-170" fmla="*/ 760288 h 1366462"/>
                    <a:gd name="connsiteX13-171" fmla="*/ 381132 w 535899"/>
                    <a:gd name="connsiteY13-172" fmla="*/ 904126 h 1366462"/>
                    <a:gd name="connsiteX14-173" fmla="*/ 227020 w 535899"/>
                    <a:gd name="connsiteY14-174" fmla="*/ 852755 h 1366462"/>
                    <a:gd name="connsiteX15-175" fmla="*/ 473600 w 535899"/>
                    <a:gd name="connsiteY15-176" fmla="*/ 1027416 h 1366462"/>
                    <a:gd name="connsiteX16-177" fmla="*/ 282688 w 535899"/>
                    <a:gd name="connsiteY16-178" fmla="*/ 979688 h 1366462"/>
                    <a:gd name="connsiteX17-179" fmla="*/ 514696 w 535899"/>
                    <a:gd name="connsiteY17-180" fmla="*/ 1119883 h 1366462"/>
                    <a:gd name="connsiteX18-181" fmla="*/ 309213 w 535899"/>
                    <a:gd name="connsiteY18-182" fmla="*/ 1099335 h 1366462"/>
                    <a:gd name="connsiteX19-183" fmla="*/ 504422 w 535899"/>
                    <a:gd name="connsiteY19-184" fmla="*/ 1212350 h 1366462"/>
                    <a:gd name="connsiteX20-185" fmla="*/ 270736 w 535899"/>
                    <a:gd name="connsiteY20-186" fmla="*/ 1185171 h 1366462"/>
                    <a:gd name="connsiteX21-187" fmla="*/ 535899 w 535899"/>
                    <a:gd name="connsiteY21-188" fmla="*/ 1278293 h 1366462"/>
                    <a:gd name="connsiteX22-189" fmla="*/ 988 w 535899"/>
                    <a:gd name="connsiteY22-190" fmla="*/ 1366462 h 1366462"/>
                    <a:gd name="connsiteX23-191" fmla="*/ 988 w 535899"/>
                    <a:gd name="connsiteY23-192" fmla="*/ 0 h 1366462"/>
                    <a:gd name="connsiteX0-193" fmla="*/ 988 w 535899"/>
                    <a:gd name="connsiteY0-194" fmla="*/ 0 h 1366462"/>
                    <a:gd name="connsiteX1-195" fmla="*/ 124278 w 535899"/>
                    <a:gd name="connsiteY1-196" fmla="*/ 123290 h 1366462"/>
                    <a:gd name="connsiteX2-197" fmla="*/ 42085 w 535899"/>
                    <a:gd name="connsiteY2-198" fmla="*/ 123290 h 1366462"/>
                    <a:gd name="connsiteX3-199" fmla="*/ 155101 w 535899"/>
                    <a:gd name="connsiteY3-200" fmla="*/ 256854 h 1366462"/>
                    <a:gd name="connsiteX4-201" fmla="*/ 62633 w 535899"/>
                    <a:gd name="connsiteY4-202" fmla="*/ 256854 h 1366462"/>
                    <a:gd name="connsiteX5-203" fmla="*/ 185923 w 535899"/>
                    <a:gd name="connsiteY5-204" fmla="*/ 369870 h 1366462"/>
                    <a:gd name="connsiteX6-205" fmla="*/ 103730 w 535899"/>
                    <a:gd name="connsiteY6-206" fmla="*/ 380144 h 1366462"/>
                    <a:gd name="connsiteX7-207" fmla="*/ 257842 w 535899"/>
                    <a:gd name="connsiteY7-208" fmla="*/ 523982 h 1366462"/>
                    <a:gd name="connsiteX8-209" fmla="*/ 103730 w 535899"/>
                    <a:gd name="connsiteY8-210" fmla="*/ 503434 h 1366462"/>
                    <a:gd name="connsiteX9-211" fmla="*/ 309213 w 535899"/>
                    <a:gd name="connsiteY9-212" fmla="*/ 647272 h 1366462"/>
                    <a:gd name="connsiteX10-213" fmla="*/ 179947 w 535899"/>
                    <a:gd name="connsiteY10-214" fmla="*/ 654558 h 1366462"/>
                    <a:gd name="connsiteX11-215" fmla="*/ 350310 w 535899"/>
                    <a:gd name="connsiteY11-216" fmla="*/ 770562 h 1366462"/>
                    <a:gd name="connsiteX12-217" fmla="*/ 216746 w 535899"/>
                    <a:gd name="connsiteY12-218" fmla="*/ 760288 h 1366462"/>
                    <a:gd name="connsiteX13-219" fmla="*/ 381132 w 535899"/>
                    <a:gd name="connsiteY13-220" fmla="*/ 904126 h 1366462"/>
                    <a:gd name="connsiteX14-221" fmla="*/ 227020 w 535899"/>
                    <a:gd name="connsiteY14-222" fmla="*/ 852755 h 1366462"/>
                    <a:gd name="connsiteX15-223" fmla="*/ 473600 w 535899"/>
                    <a:gd name="connsiteY15-224" fmla="*/ 1027416 h 1366462"/>
                    <a:gd name="connsiteX16-225" fmla="*/ 282688 w 535899"/>
                    <a:gd name="connsiteY16-226" fmla="*/ 979688 h 1366462"/>
                    <a:gd name="connsiteX17-227" fmla="*/ 514696 w 535899"/>
                    <a:gd name="connsiteY17-228" fmla="*/ 1119883 h 1366462"/>
                    <a:gd name="connsiteX18-229" fmla="*/ 309213 w 535899"/>
                    <a:gd name="connsiteY18-230" fmla="*/ 1099335 h 1366462"/>
                    <a:gd name="connsiteX19-231" fmla="*/ 504422 w 535899"/>
                    <a:gd name="connsiteY19-232" fmla="*/ 1212350 h 1366462"/>
                    <a:gd name="connsiteX20-233" fmla="*/ 270736 w 535899"/>
                    <a:gd name="connsiteY20-234" fmla="*/ 1185171 h 1366462"/>
                    <a:gd name="connsiteX21-235" fmla="*/ 535899 w 535899"/>
                    <a:gd name="connsiteY21-236" fmla="*/ 1278293 h 1366462"/>
                    <a:gd name="connsiteX22-237" fmla="*/ 988 w 535899"/>
                    <a:gd name="connsiteY22-238" fmla="*/ 1366462 h 1366462"/>
                    <a:gd name="connsiteX23-239" fmla="*/ 988 w 535899"/>
                    <a:gd name="connsiteY23-240" fmla="*/ 0 h 1366462"/>
                    <a:gd name="connsiteX0-241" fmla="*/ 988 w 535899"/>
                    <a:gd name="connsiteY0-242" fmla="*/ 0 h 1366462"/>
                    <a:gd name="connsiteX1-243" fmla="*/ 124278 w 535899"/>
                    <a:gd name="connsiteY1-244" fmla="*/ 123290 h 1366462"/>
                    <a:gd name="connsiteX2-245" fmla="*/ 42085 w 535899"/>
                    <a:gd name="connsiteY2-246" fmla="*/ 123290 h 1366462"/>
                    <a:gd name="connsiteX3-247" fmla="*/ 155101 w 535899"/>
                    <a:gd name="connsiteY3-248" fmla="*/ 256854 h 1366462"/>
                    <a:gd name="connsiteX4-249" fmla="*/ 62633 w 535899"/>
                    <a:gd name="connsiteY4-250" fmla="*/ 256854 h 1366462"/>
                    <a:gd name="connsiteX5-251" fmla="*/ 185923 w 535899"/>
                    <a:gd name="connsiteY5-252" fmla="*/ 369870 h 1366462"/>
                    <a:gd name="connsiteX6-253" fmla="*/ 103730 w 535899"/>
                    <a:gd name="connsiteY6-254" fmla="*/ 380144 h 1366462"/>
                    <a:gd name="connsiteX7-255" fmla="*/ 257842 w 535899"/>
                    <a:gd name="connsiteY7-256" fmla="*/ 523982 h 1366462"/>
                    <a:gd name="connsiteX8-257" fmla="*/ 129231 w 535899"/>
                    <a:gd name="connsiteY8-258" fmla="*/ 518007 h 1366462"/>
                    <a:gd name="connsiteX9-259" fmla="*/ 309213 w 535899"/>
                    <a:gd name="connsiteY9-260" fmla="*/ 647272 h 1366462"/>
                    <a:gd name="connsiteX10-261" fmla="*/ 179947 w 535899"/>
                    <a:gd name="connsiteY10-262" fmla="*/ 654558 h 1366462"/>
                    <a:gd name="connsiteX11-263" fmla="*/ 350310 w 535899"/>
                    <a:gd name="connsiteY11-264" fmla="*/ 770562 h 1366462"/>
                    <a:gd name="connsiteX12-265" fmla="*/ 216746 w 535899"/>
                    <a:gd name="connsiteY12-266" fmla="*/ 760288 h 1366462"/>
                    <a:gd name="connsiteX13-267" fmla="*/ 381132 w 535899"/>
                    <a:gd name="connsiteY13-268" fmla="*/ 904126 h 1366462"/>
                    <a:gd name="connsiteX14-269" fmla="*/ 227020 w 535899"/>
                    <a:gd name="connsiteY14-270" fmla="*/ 852755 h 1366462"/>
                    <a:gd name="connsiteX15-271" fmla="*/ 473600 w 535899"/>
                    <a:gd name="connsiteY15-272" fmla="*/ 1027416 h 1366462"/>
                    <a:gd name="connsiteX16-273" fmla="*/ 282688 w 535899"/>
                    <a:gd name="connsiteY16-274" fmla="*/ 979688 h 1366462"/>
                    <a:gd name="connsiteX17-275" fmla="*/ 514696 w 535899"/>
                    <a:gd name="connsiteY17-276" fmla="*/ 1119883 h 1366462"/>
                    <a:gd name="connsiteX18-277" fmla="*/ 309213 w 535899"/>
                    <a:gd name="connsiteY18-278" fmla="*/ 1099335 h 1366462"/>
                    <a:gd name="connsiteX19-279" fmla="*/ 504422 w 535899"/>
                    <a:gd name="connsiteY19-280" fmla="*/ 1212350 h 1366462"/>
                    <a:gd name="connsiteX20-281" fmla="*/ 270736 w 535899"/>
                    <a:gd name="connsiteY20-282" fmla="*/ 1185171 h 1366462"/>
                    <a:gd name="connsiteX21-283" fmla="*/ 535899 w 535899"/>
                    <a:gd name="connsiteY21-284" fmla="*/ 1278293 h 1366462"/>
                    <a:gd name="connsiteX22-285" fmla="*/ 988 w 535899"/>
                    <a:gd name="connsiteY22-286" fmla="*/ 1366462 h 1366462"/>
                    <a:gd name="connsiteX23-287" fmla="*/ 988 w 535899"/>
                    <a:gd name="connsiteY23-288" fmla="*/ 0 h 1366462"/>
                    <a:gd name="connsiteX0-289" fmla="*/ 988 w 535899"/>
                    <a:gd name="connsiteY0-290" fmla="*/ 0 h 1366462"/>
                    <a:gd name="connsiteX1-291" fmla="*/ 124278 w 535899"/>
                    <a:gd name="connsiteY1-292" fmla="*/ 123290 h 1366462"/>
                    <a:gd name="connsiteX2-293" fmla="*/ 42085 w 535899"/>
                    <a:gd name="connsiteY2-294" fmla="*/ 123290 h 1366462"/>
                    <a:gd name="connsiteX3-295" fmla="*/ 155101 w 535899"/>
                    <a:gd name="connsiteY3-296" fmla="*/ 256854 h 1366462"/>
                    <a:gd name="connsiteX4-297" fmla="*/ 62633 w 535899"/>
                    <a:gd name="connsiteY4-298" fmla="*/ 256854 h 1366462"/>
                    <a:gd name="connsiteX5-299" fmla="*/ 185923 w 535899"/>
                    <a:gd name="connsiteY5-300" fmla="*/ 369870 h 1366462"/>
                    <a:gd name="connsiteX6-301" fmla="*/ 103730 w 535899"/>
                    <a:gd name="connsiteY6-302" fmla="*/ 380144 h 1366462"/>
                    <a:gd name="connsiteX7-303" fmla="*/ 257842 w 535899"/>
                    <a:gd name="connsiteY7-304" fmla="*/ 523982 h 1366462"/>
                    <a:gd name="connsiteX8-305" fmla="*/ 129231 w 535899"/>
                    <a:gd name="connsiteY8-306" fmla="*/ 518007 h 1366462"/>
                    <a:gd name="connsiteX9-307" fmla="*/ 309213 w 535899"/>
                    <a:gd name="connsiteY9-308" fmla="*/ 647272 h 1366462"/>
                    <a:gd name="connsiteX10-309" fmla="*/ 179947 w 535899"/>
                    <a:gd name="connsiteY10-310" fmla="*/ 654558 h 1366462"/>
                    <a:gd name="connsiteX11-311" fmla="*/ 350310 w 535899"/>
                    <a:gd name="connsiteY11-312" fmla="*/ 770562 h 1366462"/>
                    <a:gd name="connsiteX12-313" fmla="*/ 216746 w 535899"/>
                    <a:gd name="connsiteY12-314" fmla="*/ 760288 h 1366462"/>
                    <a:gd name="connsiteX13-315" fmla="*/ 381132 w 535899"/>
                    <a:gd name="connsiteY13-316" fmla="*/ 904126 h 1366462"/>
                    <a:gd name="connsiteX14-317" fmla="*/ 227020 w 535899"/>
                    <a:gd name="connsiteY14-318" fmla="*/ 852755 h 1366462"/>
                    <a:gd name="connsiteX15-319" fmla="*/ 473600 w 535899"/>
                    <a:gd name="connsiteY15-320" fmla="*/ 1027416 h 1366462"/>
                    <a:gd name="connsiteX16-321" fmla="*/ 282688 w 535899"/>
                    <a:gd name="connsiteY16-322" fmla="*/ 979688 h 1366462"/>
                    <a:gd name="connsiteX17-323" fmla="*/ 514696 w 535899"/>
                    <a:gd name="connsiteY17-324" fmla="*/ 1119883 h 1366462"/>
                    <a:gd name="connsiteX18-325" fmla="*/ 309213 w 535899"/>
                    <a:gd name="connsiteY18-326" fmla="*/ 1099335 h 1366462"/>
                    <a:gd name="connsiteX19-327" fmla="*/ 504422 w 535899"/>
                    <a:gd name="connsiteY19-328" fmla="*/ 1212350 h 1366462"/>
                    <a:gd name="connsiteX20-329" fmla="*/ 256164 w 535899"/>
                    <a:gd name="connsiteY20-330" fmla="*/ 1217958 h 1366462"/>
                    <a:gd name="connsiteX21-331" fmla="*/ 535899 w 535899"/>
                    <a:gd name="connsiteY21-332" fmla="*/ 1278293 h 1366462"/>
                    <a:gd name="connsiteX22-333" fmla="*/ 988 w 535899"/>
                    <a:gd name="connsiteY22-334" fmla="*/ 1366462 h 1366462"/>
                    <a:gd name="connsiteX23-335" fmla="*/ 988 w 535899"/>
                    <a:gd name="connsiteY23-336" fmla="*/ 0 h 1366462"/>
                    <a:gd name="connsiteX0-337" fmla="*/ 988 w 528613"/>
                    <a:gd name="connsiteY0-338" fmla="*/ 0 h 1366462"/>
                    <a:gd name="connsiteX1-339" fmla="*/ 124278 w 528613"/>
                    <a:gd name="connsiteY1-340" fmla="*/ 123290 h 1366462"/>
                    <a:gd name="connsiteX2-341" fmla="*/ 42085 w 528613"/>
                    <a:gd name="connsiteY2-342" fmla="*/ 123290 h 1366462"/>
                    <a:gd name="connsiteX3-343" fmla="*/ 155101 w 528613"/>
                    <a:gd name="connsiteY3-344" fmla="*/ 256854 h 1366462"/>
                    <a:gd name="connsiteX4-345" fmla="*/ 62633 w 528613"/>
                    <a:gd name="connsiteY4-346" fmla="*/ 256854 h 1366462"/>
                    <a:gd name="connsiteX5-347" fmla="*/ 185923 w 528613"/>
                    <a:gd name="connsiteY5-348" fmla="*/ 369870 h 1366462"/>
                    <a:gd name="connsiteX6-349" fmla="*/ 103730 w 528613"/>
                    <a:gd name="connsiteY6-350" fmla="*/ 380144 h 1366462"/>
                    <a:gd name="connsiteX7-351" fmla="*/ 257842 w 528613"/>
                    <a:gd name="connsiteY7-352" fmla="*/ 523982 h 1366462"/>
                    <a:gd name="connsiteX8-353" fmla="*/ 129231 w 528613"/>
                    <a:gd name="connsiteY8-354" fmla="*/ 518007 h 1366462"/>
                    <a:gd name="connsiteX9-355" fmla="*/ 309213 w 528613"/>
                    <a:gd name="connsiteY9-356" fmla="*/ 647272 h 1366462"/>
                    <a:gd name="connsiteX10-357" fmla="*/ 179947 w 528613"/>
                    <a:gd name="connsiteY10-358" fmla="*/ 654558 h 1366462"/>
                    <a:gd name="connsiteX11-359" fmla="*/ 350310 w 528613"/>
                    <a:gd name="connsiteY11-360" fmla="*/ 770562 h 1366462"/>
                    <a:gd name="connsiteX12-361" fmla="*/ 216746 w 528613"/>
                    <a:gd name="connsiteY12-362" fmla="*/ 760288 h 1366462"/>
                    <a:gd name="connsiteX13-363" fmla="*/ 381132 w 528613"/>
                    <a:gd name="connsiteY13-364" fmla="*/ 904126 h 1366462"/>
                    <a:gd name="connsiteX14-365" fmla="*/ 227020 w 528613"/>
                    <a:gd name="connsiteY14-366" fmla="*/ 852755 h 1366462"/>
                    <a:gd name="connsiteX15-367" fmla="*/ 473600 w 528613"/>
                    <a:gd name="connsiteY15-368" fmla="*/ 1027416 h 1366462"/>
                    <a:gd name="connsiteX16-369" fmla="*/ 282688 w 528613"/>
                    <a:gd name="connsiteY16-370" fmla="*/ 979688 h 1366462"/>
                    <a:gd name="connsiteX17-371" fmla="*/ 514696 w 528613"/>
                    <a:gd name="connsiteY17-372" fmla="*/ 1119883 h 1366462"/>
                    <a:gd name="connsiteX18-373" fmla="*/ 309213 w 528613"/>
                    <a:gd name="connsiteY18-374" fmla="*/ 1099335 h 1366462"/>
                    <a:gd name="connsiteX19-375" fmla="*/ 504422 w 528613"/>
                    <a:gd name="connsiteY19-376" fmla="*/ 1212350 h 1366462"/>
                    <a:gd name="connsiteX20-377" fmla="*/ 256164 w 528613"/>
                    <a:gd name="connsiteY20-378" fmla="*/ 1217958 h 1366462"/>
                    <a:gd name="connsiteX21-379" fmla="*/ 528613 w 528613"/>
                    <a:gd name="connsiteY21-380" fmla="*/ 1238219 h 1366462"/>
                    <a:gd name="connsiteX22-381" fmla="*/ 988 w 528613"/>
                    <a:gd name="connsiteY22-382" fmla="*/ 1366462 h 1366462"/>
                    <a:gd name="connsiteX23-383" fmla="*/ 988 w 528613"/>
                    <a:gd name="connsiteY23-384" fmla="*/ 0 h 1366462"/>
                    <a:gd name="connsiteX0-385" fmla="*/ 988 w 528613"/>
                    <a:gd name="connsiteY0-386" fmla="*/ 0 h 1366462"/>
                    <a:gd name="connsiteX1-387" fmla="*/ 124278 w 528613"/>
                    <a:gd name="connsiteY1-388" fmla="*/ 123290 h 1366462"/>
                    <a:gd name="connsiteX2-389" fmla="*/ 42085 w 528613"/>
                    <a:gd name="connsiteY2-390" fmla="*/ 123290 h 1366462"/>
                    <a:gd name="connsiteX3-391" fmla="*/ 155101 w 528613"/>
                    <a:gd name="connsiteY3-392" fmla="*/ 256854 h 1366462"/>
                    <a:gd name="connsiteX4-393" fmla="*/ 62633 w 528613"/>
                    <a:gd name="connsiteY4-394" fmla="*/ 256854 h 1366462"/>
                    <a:gd name="connsiteX5-395" fmla="*/ 185923 w 528613"/>
                    <a:gd name="connsiteY5-396" fmla="*/ 369870 h 1366462"/>
                    <a:gd name="connsiteX6-397" fmla="*/ 103730 w 528613"/>
                    <a:gd name="connsiteY6-398" fmla="*/ 380144 h 1366462"/>
                    <a:gd name="connsiteX7-399" fmla="*/ 257842 w 528613"/>
                    <a:gd name="connsiteY7-400" fmla="*/ 523982 h 1366462"/>
                    <a:gd name="connsiteX8-401" fmla="*/ 129231 w 528613"/>
                    <a:gd name="connsiteY8-402" fmla="*/ 518007 h 1366462"/>
                    <a:gd name="connsiteX9-403" fmla="*/ 309213 w 528613"/>
                    <a:gd name="connsiteY9-404" fmla="*/ 647272 h 1366462"/>
                    <a:gd name="connsiteX10-405" fmla="*/ 179947 w 528613"/>
                    <a:gd name="connsiteY10-406" fmla="*/ 654558 h 1366462"/>
                    <a:gd name="connsiteX11-407" fmla="*/ 350310 w 528613"/>
                    <a:gd name="connsiteY11-408" fmla="*/ 770562 h 1366462"/>
                    <a:gd name="connsiteX12-409" fmla="*/ 216746 w 528613"/>
                    <a:gd name="connsiteY12-410" fmla="*/ 760288 h 1366462"/>
                    <a:gd name="connsiteX13-411" fmla="*/ 381132 w 528613"/>
                    <a:gd name="connsiteY13-412" fmla="*/ 904126 h 1366462"/>
                    <a:gd name="connsiteX14-413" fmla="*/ 227020 w 528613"/>
                    <a:gd name="connsiteY14-414" fmla="*/ 852755 h 1366462"/>
                    <a:gd name="connsiteX15-415" fmla="*/ 473600 w 528613"/>
                    <a:gd name="connsiteY15-416" fmla="*/ 1027416 h 1366462"/>
                    <a:gd name="connsiteX16-417" fmla="*/ 282688 w 528613"/>
                    <a:gd name="connsiteY16-418" fmla="*/ 979688 h 1366462"/>
                    <a:gd name="connsiteX17-419" fmla="*/ 514696 w 528613"/>
                    <a:gd name="connsiteY17-420" fmla="*/ 1119883 h 1366462"/>
                    <a:gd name="connsiteX18-421" fmla="*/ 309213 w 528613"/>
                    <a:gd name="connsiteY18-422" fmla="*/ 1099335 h 1366462"/>
                    <a:gd name="connsiteX19-423" fmla="*/ 256164 w 528613"/>
                    <a:gd name="connsiteY19-424" fmla="*/ 1217958 h 1366462"/>
                    <a:gd name="connsiteX20-425" fmla="*/ 528613 w 528613"/>
                    <a:gd name="connsiteY20-426" fmla="*/ 1238219 h 1366462"/>
                    <a:gd name="connsiteX21-427" fmla="*/ 988 w 528613"/>
                    <a:gd name="connsiteY21-428" fmla="*/ 1366462 h 1366462"/>
                    <a:gd name="connsiteX22-429" fmla="*/ 988 w 528613"/>
                    <a:gd name="connsiteY22-430" fmla="*/ 0 h 1366462"/>
                    <a:gd name="connsiteX0-431" fmla="*/ 988 w 528613"/>
                    <a:gd name="connsiteY0-432" fmla="*/ 0 h 1366462"/>
                    <a:gd name="connsiteX1-433" fmla="*/ 124278 w 528613"/>
                    <a:gd name="connsiteY1-434" fmla="*/ 123290 h 1366462"/>
                    <a:gd name="connsiteX2-435" fmla="*/ 42085 w 528613"/>
                    <a:gd name="connsiteY2-436" fmla="*/ 123290 h 1366462"/>
                    <a:gd name="connsiteX3-437" fmla="*/ 155101 w 528613"/>
                    <a:gd name="connsiteY3-438" fmla="*/ 256854 h 1366462"/>
                    <a:gd name="connsiteX4-439" fmla="*/ 62633 w 528613"/>
                    <a:gd name="connsiteY4-440" fmla="*/ 256854 h 1366462"/>
                    <a:gd name="connsiteX5-441" fmla="*/ 185923 w 528613"/>
                    <a:gd name="connsiteY5-442" fmla="*/ 369870 h 1366462"/>
                    <a:gd name="connsiteX6-443" fmla="*/ 103730 w 528613"/>
                    <a:gd name="connsiteY6-444" fmla="*/ 380144 h 1366462"/>
                    <a:gd name="connsiteX7-445" fmla="*/ 257842 w 528613"/>
                    <a:gd name="connsiteY7-446" fmla="*/ 523982 h 1366462"/>
                    <a:gd name="connsiteX8-447" fmla="*/ 129231 w 528613"/>
                    <a:gd name="connsiteY8-448" fmla="*/ 518007 h 1366462"/>
                    <a:gd name="connsiteX9-449" fmla="*/ 309213 w 528613"/>
                    <a:gd name="connsiteY9-450" fmla="*/ 647272 h 1366462"/>
                    <a:gd name="connsiteX10-451" fmla="*/ 179947 w 528613"/>
                    <a:gd name="connsiteY10-452" fmla="*/ 654558 h 1366462"/>
                    <a:gd name="connsiteX11-453" fmla="*/ 350310 w 528613"/>
                    <a:gd name="connsiteY11-454" fmla="*/ 770562 h 1366462"/>
                    <a:gd name="connsiteX12-455" fmla="*/ 216746 w 528613"/>
                    <a:gd name="connsiteY12-456" fmla="*/ 760288 h 1366462"/>
                    <a:gd name="connsiteX13-457" fmla="*/ 381132 w 528613"/>
                    <a:gd name="connsiteY13-458" fmla="*/ 904126 h 1366462"/>
                    <a:gd name="connsiteX14-459" fmla="*/ 227020 w 528613"/>
                    <a:gd name="connsiteY14-460" fmla="*/ 852755 h 1366462"/>
                    <a:gd name="connsiteX15-461" fmla="*/ 473600 w 528613"/>
                    <a:gd name="connsiteY15-462" fmla="*/ 1027416 h 1366462"/>
                    <a:gd name="connsiteX16-463" fmla="*/ 282688 w 528613"/>
                    <a:gd name="connsiteY16-464" fmla="*/ 979688 h 1366462"/>
                    <a:gd name="connsiteX17-465" fmla="*/ 514696 w 528613"/>
                    <a:gd name="connsiteY17-466" fmla="*/ 1119883 h 1366462"/>
                    <a:gd name="connsiteX18-467" fmla="*/ 256164 w 528613"/>
                    <a:gd name="connsiteY18-468" fmla="*/ 1217958 h 1366462"/>
                    <a:gd name="connsiteX19-469" fmla="*/ 528613 w 528613"/>
                    <a:gd name="connsiteY19-470" fmla="*/ 1238219 h 1366462"/>
                    <a:gd name="connsiteX20-471" fmla="*/ 988 w 528613"/>
                    <a:gd name="connsiteY20-472" fmla="*/ 1366462 h 1366462"/>
                    <a:gd name="connsiteX21-473" fmla="*/ 988 w 528613"/>
                    <a:gd name="connsiteY21-474" fmla="*/ 0 h 1366462"/>
                    <a:gd name="connsiteX0-475" fmla="*/ 988 w 528613"/>
                    <a:gd name="connsiteY0-476" fmla="*/ 0 h 1366462"/>
                    <a:gd name="connsiteX1-477" fmla="*/ 124278 w 528613"/>
                    <a:gd name="connsiteY1-478" fmla="*/ 123290 h 1366462"/>
                    <a:gd name="connsiteX2-479" fmla="*/ 42085 w 528613"/>
                    <a:gd name="connsiteY2-480" fmla="*/ 123290 h 1366462"/>
                    <a:gd name="connsiteX3-481" fmla="*/ 155101 w 528613"/>
                    <a:gd name="connsiteY3-482" fmla="*/ 256854 h 1366462"/>
                    <a:gd name="connsiteX4-483" fmla="*/ 62633 w 528613"/>
                    <a:gd name="connsiteY4-484" fmla="*/ 256854 h 1366462"/>
                    <a:gd name="connsiteX5-485" fmla="*/ 185923 w 528613"/>
                    <a:gd name="connsiteY5-486" fmla="*/ 369870 h 1366462"/>
                    <a:gd name="connsiteX6-487" fmla="*/ 103730 w 528613"/>
                    <a:gd name="connsiteY6-488" fmla="*/ 380144 h 1366462"/>
                    <a:gd name="connsiteX7-489" fmla="*/ 257842 w 528613"/>
                    <a:gd name="connsiteY7-490" fmla="*/ 523982 h 1366462"/>
                    <a:gd name="connsiteX8-491" fmla="*/ 129231 w 528613"/>
                    <a:gd name="connsiteY8-492" fmla="*/ 518007 h 1366462"/>
                    <a:gd name="connsiteX9-493" fmla="*/ 309213 w 528613"/>
                    <a:gd name="connsiteY9-494" fmla="*/ 647272 h 1366462"/>
                    <a:gd name="connsiteX10-495" fmla="*/ 179947 w 528613"/>
                    <a:gd name="connsiteY10-496" fmla="*/ 654558 h 1366462"/>
                    <a:gd name="connsiteX11-497" fmla="*/ 350310 w 528613"/>
                    <a:gd name="connsiteY11-498" fmla="*/ 770562 h 1366462"/>
                    <a:gd name="connsiteX12-499" fmla="*/ 216746 w 528613"/>
                    <a:gd name="connsiteY12-500" fmla="*/ 760288 h 1366462"/>
                    <a:gd name="connsiteX13-501" fmla="*/ 381132 w 528613"/>
                    <a:gd name="connsiteY13-502" fmla="*/ 904126 h 1366462"/>
                    <a:gd name="connsiteX14-503" fmla="*/ 227020 w 528613"/>
                    <a:gd name="connsiteY14-504" fmla="*/ 852755 h 1366462"/>
                    <a:gd name="connsiteX15-505" fmla="*/ 473600 w 528613"/>
                    <a:gd name="connsiteY15-506" fmla="*/ 1027416 h 1366462"/>
                    <a:gd name="connsiteX16-507" fmla="*/ 282688 w 528613"/>
                    <a:gd name="connsiteY16-508" fmla="*/ 979688 h 1366462"/>
                    <a:gd name="connsiteX17-509" fmla="*/ 514696 w 528613"/>
                    <a:gd name="connsiteY17-510" fmla="*/ 1119883 h 1366462"/>
                    <a:gd name="connsiteX18-511" fmla="*/ 259807 w 528613"/>
                    <a:gd name="connsiteY18-512" fmla="*/ 1130525 h 1366462"/>
                    <a:gd name="connsiteX19-513" fmla="*/ 528613 w 528613"/>
                    <a:gd name="connsiteY19-514" fmla="*/ 1238219 h 1366462"/>
                    <a:gd name="connsiteX20-515" fmla="*/ 988 w 528613"/>
                    <a:gd name="connsiteY20-516" fmla="*/ 1366462 h 1366462"/>
                    <a:gd name="connsiteX21-517" fmla="*/ 988 w 528613"/>
                    <a:gd name="connsiteY21-518" fmla="*/ 0 h 1366462"/>
                    <a:gd name="connsiteX0-519" fmla="*/ 988 w 528613"/>
                    <a:gd name="connsiteY0-520" fmla="*/ 0 h 1366462"/>
                    <a:gd name="connsiteX1-521" fmla="*/ 124278 w 528613"/>
                    <a:gd name="connsiteY1-522" fmla="*/ 123290 h 1366462"/>
                    <a:gd name="connsiteX2-523" fmla="*/ 42085 w 528613"/>
                    <a:gd name="connsiteY2-524" fmla="*/ 123290 h 1366462"/>
                    <a:gd name="connsiteX3-525" fmla="*/ 155101 w 528613"/>
                    <a:gd name="connsiteY3-526" fmla="*/ 256854 h 1366462"/>
                    <a:gd name="connsiteX4-527" fmla="*/ 62633 w 528613"/>
                    <a:gd name="connsiteY4-528" fmla="*/ 256854 h 1366462"/>
                    <a:gd name="connsiteX5-529" fmla="*/ 185923 w 528613"/>
                    <a:gd name="connsiteY5-530" fmla="*/ 369870 h 1366462"/>
                    <a:gd name="connsiteX6-531" fmla="*/ 103730 w 528613"/>
                    <a:gd name="connsiteY6-532" fmla="*/ 380144 h 1366462"/>
                    <a:gd name="connsiteX7-533" fmla="*/ 257842 w 528613"/>
                    <a:gd name="connsiteY7-534" fmla="*/ 523982 h 1366462"/>
                    <a:gd name="connsiteX8-535" fmla="*/ 129231 w 528613"/>
                    <a:gd name="connsiteY8-536" fmla="*/ 518007 h 1366462"/>
                    <a:gd name="connsiteX9-537" fmla="*/ 309213 w 528613"/>
                    <a:gd name="connsiteY9-538" fmla="*/ 647272 h 1366462"/>
                    <a:gd name="connsiteX10-539" fmla="*/ 179947 w 528613"/>
                    <a:gd name="connsiteY10-540" fmla="*/ 654558 h 1366462"/>
                    <a:gd name="connsiteX11-541" fmla="*/ 350310 w 528613"/>
                    <a:gd name="connsiteY11-542" fmla="*/ 770562 h 1366462"/>
                    <a:gd name="connsiteX12-543" fmla="*/ 216746 w 528613"/>
                    <a:gd name="connsiteY12-544" fmla="*/ 760288 h 1366462"/>
                    <a:gd name="connsiteX13-545" fmla="*/ 381132 w 528613"/>
                    <a:gd name="connsiteY13-546" fmla="*/ 904126 h 1366462"/>
                    <a:gd name="connsiteX14-547" fmla="*/ 227020 w 528613"/>
                    <a:gd name="connsiteY14-548" fmla="*/ 852755 h 1366462"/>
                    <a:gd name="connsiteX15-549" fmla="*/ 473600 w 528613"/>
                    <a:gd name="connsiteY15-550" fmla="*/ 1027416 h 1366462"/>
                    <a:gd name="connsiteX16-551" fmla="*/ 282688 w 528613"/>
                    <a:gd name="connsiteY16-552" fmla="*/ 979688 h 1366462"/>
                    <a:gd name="connsiteX17-553" fmla="*/ 514696 w 528613"/>
                    <a:gd name="connsiteY17-554" fmla="*/ 1119883 h 1366462"/>
                    <a:gd name="connsiteX18-555" fmla="*/ 285308 w 528613"/>
                    <a:gd name="connsiteY18-556" fmla="*/ 1141454 h 1366462"/>
                    <a:gd name="connsiteX19-557" fmla="*/ 528613 w 528613"/>
                    <a:gd name="connsiteY19-558" fmla="*/ 1238219 h 1366462"/>
                    <a:gd name="connsiteX20-559" fmla="*/ 988 w 528613"/>
                    <a:gd name="connsiteY20-560" fmla="*/ 1366462 h 1366462"/>
                    <a:gd name="connsiteX21-561" fmla="*/ 988 w 528613"/>
                    <a:gd name="connsiteY21-562" fmla="*/ 0 h 1366462"/>
                    <a:gd name="connsiteX0-563" fmla="*/ 988 w 528613"/>
                    <a:gd name="connsiteY0-564" fmla="*/ 0 h 1366462"/>
                    <a:gd name="connsiteX1-565" fmla="*/ 124278 w 528613"/>
                    <a:gd name="connsiteY1-566" fmla="*/ 123290 h 1366462"/>
                    <a:gd name="connsiteX2-567" fmla="*/ 42085 w 528613"/>
                    <a:gd name="connsiteY2-568" fmla="*/ 123290 h 1366462"/>
                    <a:gd name="connsiteX3-569" fmla="*/ 155101 w 528613"/>
                    <a:gd name="connsiteY3-570" fmla="*/ 256854 h 1366462"/>
                    <a:gd name="connsiteX4-571" fmla="*/ 62633 w 528613"/>
                    <a:gd name="connsiteY4-572" fmla="*/ 256854 h 1366462"/>
                    <a:gd name="connsiteX5-573" fmla="*/ 185923 w 528613"/>
                    <a:gd name="connsiteY5-574" fmla="*/ 369870 h 1366462"/>
                    <a:gd name="connsiteX6-575" fmla="*/ 103730 w 528613"/>
                    <a:gd name="connsiteY6-576" fmla="*/ 380144 h 1366462"/>
                    <a:gd name="connsiteX7-577" fmla="*/ 257842 w 528613"/>
                    <a:gd name="connsiteY7-578" fmla="*/ 523982 h 1366462"/>
                    <a:gd name="connsiteX8-579" fmla="*/ 129231 w 528613"/>
                    <a:gd name="connsiteY8-580" fmla="*/ 518007 h 1366462"/>
                    <a:gd name="connsiteX9-581" fmla="*/ 309213 w 528613"/>
                    <a:gd name="connsiteY9-582" fmla="*/ 647272 h 1366462"/>
                    <a:gd name="connsiteX10-583" fmla="*/ 179947 w 528613"/>
                    <a:gd name="connsiteY10-584" fmla="*/ 654558 h 1366462"/>
                    <a:gd name="connsiteX11-585" fmla="*/ 350310 w 528613"/>
                    <a:gd name="connsiteY11-586" fmla="*/ 770562 h 1366462"/>
                    <a:gd name="connsiteX12-587" fmla="*/ 216746 w 528613"/>
                    <a:gd name="connsiteY12-588" fmla="*/ 760288 h 1366462"/>
                    <a:gd name="connsiteX13-589" fmla="*/ 381132 w 528613"/>
                    <a:gd name="connsiteY13-590" fmla="*/ 904126 h 1366462"/>
                    <a:gd name="connsiteX14-591" fmla="*/ 227020 w 528613"/>
                    <a:gd name="connsiteY14-592" fmla="*/ 852755 h 1366462"/>
                    <a:gd name="connsiteX15-593" fmla="*/ 473600 w 528613"/>
                    <a:gd name="connsiteY15-594" fmla="*/ 1027416 h 1366462"/>
                    <a:gd name="connsiteX16-595" fmla="*/ 264473 w 528613"/>
                    <a:gd name="connsiteY16-596" fmla="*/ 976045 h 1366462"/>
                    <a:gd name="connsiteX17-597" fmla="*/ 514696 w 528613"/>
                    <a:gd name="connsiteY17-598" fmla="*/ 1119883 h 1366462"/>
                    <a:gd name="connsiteX18-599" fmla="*/ 285308 w 528613"/>
                    <a:gd name="connsiteY18-600" fmla="*/ 1141454 h 1366462"/>
                    <a:gd name="connsiteX19-601" fmla="*/ 528613 w 528613"/>
                    <a:gd name="connsiteY19-602" fmla="*/ 1238219 h 1366462"/>
                    <a:gd name="connsiteX20-603" fmla="*/ 988 w 528613"/>
                    <a:gd name="connsiteY20-604" fmla="*/ 1366462 h 1366462"/>
                    <a:gd name="connsiteX21-605" fmla="*/ 988 w 528613"/>
                    <a:gd name="connsiteY21-606" fmla="*/ 0 h 1366462"/>
                    <a:gd name="connsiteX0-607" fmla="*/ 988 w 528613"/>
                    <a:gd name="connsiteY0-608" fmla="*/ 0 h 1366462"/>
                    <a:gd name="connsiteX1-609" fmla="*/ 124278 w 528613"/>
                    <a:gd name="connsiteY1-610" fmla="*/ 123290 h 1366462"/>
                    <a:gd name="connsiteX2-611" fmla="*/ 42085 w 528613"/>
                    <a:gd name="connsiteY2-612" fmla="*/ 123290 h 1366462"/>
                    <a:gd name="connsiteX3-613" fmla="*/ 155101 w 528613"/>
                    <a:gd name="connsiteY3-614" fmla="*/ 256854 h 1366462"/>
                    <a:gd name="connsiteX4-615" fmla="*/ 62633 w 528613"/>
                    <a:gd name="connsiteY4-616" fmla="*/ 256854 h 1366462"/>
                    <a:gd name="connsiteX5-617" fmla="*/ 185923 w 528613"/>
                    <a:gd name="connsiteY5-618" fmla="*/ 369870 h 1366462"/>
                    <a:gd name="connsiteX6-619" fmla="*/ 103730 w 528613"/>
                    <a:gd name="connsiteY6-620" fmla="*/ 380144 h 1366462"/>
                    <a:gd name="connsiteX7-621" fmla="*/ 257842 w 528613"/>
                    <a:gd name="connsiteY7-622" fmla="*/ 523982 h 1366462"/>
                    <a:gd name="connsiteX8-623" fmla="*/ 129231 w 528613"/>
                    <a:gd name="connsiteY8-624" fmla="*/ 518007 h 1366462"/>
                    <a:gd name="connsiteX9-625" fmla="*/ 309213 w 528613"/>
                    <a:gd name="connsiteY9-626" fmla="*/ 647272 h 1366462"/>
                    <a:gd name="connsiteX10-627" fmla="*/ 179947 w 528613"/>
                    <a:gd name="connsiteY10-628" fmla="*/ 654558 h 1366462"/>
                    <a:gd name="connsiteX11-629" fmla="*/ 350310 w 528613"/>
                    <a:gd name="connsiteY11-630" fmla="*/ 770562 h 1366462"/>
                    <a:gd name="connsiteX12-631" fmla="*/ 216746 w 528613"/>
                    <a:gd name="connsiteY12-632" fmla="*/ 760288 h 1366462"/>
                    <a:gd name="connsiteX13-633" fmla="*/ 381132 w 528613"/>
                    <a:gd name="connsiteY13-634" fmla="*/ 904126 h 1366462"/>
                    <a:gd name="connsiteX14-635" fmla="*/ 227020 w 528613"/>
                    <a:gd name="connsiteY14-636" fmla="*/ 852755 h 1366462"/>
                    <a:gd name="connsiteX15-637" fmla="*/ 473600 w 528613"/>
                    <a:gd name="connsiteY15-638" fmla="*/ 1027416 h 1366462"/>
                    <a:gd name="connsiteX16-639" fmla="*/ 249901 w 528613"/>
                    <a:gd name="connsiteY16-640" fmla="*/ 990618 h 1366462"/>
                    <a:gd name="connsiteX17-641" fmla="*/ 514696 w 528613"/>
                    <a:gd name="connsiteY17-642" fmla="*/ 1119883 h 1366462"/>
                    <a:gd name="connsiteX18-643" fmla="*/ 285308 w 528613"/>
                    <a:gd name="connsiteY18-644" fmla="*/ 1141454 h 1366462"/>
                    <a:gd name="connsiteX19-645" fmla="*/ 528613 w 528613"/>
                    <a:gd name="connsiteY19-646" fmla="*/ 1238219 h 1366462"/>
                    <a:gd name="connsiteX20-647" fmla="*/ 988 w 528613"/>
                    <a:gd name="connsiteY20-648" fmla="*/ 1366462 h 1366462"/>
                    <a:gd name="connsiteX21-649" fmla="*/ 988 w 528613"/>
                    <a:gd name="connsiteY21-650" fmla="*/ 0 h 1366462"/>
                    <a:gd name="connsiteX0-651" fmla="*/ 988 w 528613"/>
                    <a:gd name="connsiteY0-652" fmla="*/ 0 h 1366462"/>
                    <a:gd name="connsiteX1-653" fmla="*/ 124278 w 528613"/>
                    <a:gd name="connsiteY1-654" fmla="*/ 123290 h 1366462"/>
                    <a:gd name="connsiteX2-655" fmla="*/ 42085 w 528613"/>
                    <a:gd name="connsiteY2-656" fmla="*/ 123290 h 1366462"/>
                    <a:gd name="connsiteX3-657" fmla="*/ 155101 w 528613"/>
                    <a:gd name="connsiteY3-658" fmla="*/ 256854 h 1366462"/>
                    <a:gd name="connsiteX4-659" fmla="*/ 62633 w 528613"/>
                    <a:gd name="connsiteY4-660" fmla="*/ 256854 h 1366462"/>
                    <a:gd name="connsiteX5-661" fmla="*/ 185923 w 528613"/>
                    <a:gd name="connsiteY5-662" fmla="*/ 369870 h 1366462"/>
                    <a:gd name="connsiteX6-663" fmla="*/ 103730 w 528613"/>
                    <a:gd name="connsiteY6-664" fmla="*/ 380144 h 1366462"/>
                    <a:gd name="connsiteX7-665" fmla="*/ 257842 w 528613"/>
                    <a:gd name="connsiteY7-666" fmla="*/ 523982 h 1366462"/>
                    <a:gd name="connsiteX8-667" fmla="*/ 129231 w 528613"/>
                    <a:gd name="connsiteY8-668" fmla="*/ 518007 h 1366462"/>
                    <a:gd name="connsiteX9-669" fmla="*/ 309213 w 528613"/>
                    <a:gd name="connsiteY9-670" fmla="*/ 647272 h 1366462"/>
                    <a:gd name="connsiteX10-671" fmla="*/ 179947 w 528613"/>
                    <a:gd name="connsiteY10-672" fmla="*/ 654558 h 1366462"/>
                    <a:gd name="connsiteX11-673" fmla="*/ 350310 w 528613"/>
                    <a:gd name="connsiteY11-674" fmla="*/ 770562 h 1366462"/>
                    <a:gd name="connsiteX12-675" fmla="*/ 216746 w 528613"/>
                    <a:gd name="connsiteY12-676" fmla="*/ 760288 h 1366462"/>
                    <a:gd name="connsiteX13-677" fmla="*/ 381132 w 528613"/>
                    <a:gd name="connsiteY13-678" fmla="*/ 904126 h 1366462"/>
                    <a:gd name="connsiteX14-679" fmla="*/ 227020 w 528613"/>
                    <a:gd name="connsiteY14-680" fmla="*/ 852755 h 1366462"/>
                    <a:gd name="connsiteX15-681" fmla="*/ 473600 w 528613"/>
                    <a:gd name="connsiteY15-682" fmla="*/ 1027416 h 1366462"/>
                    <a:gd name="connsiteX16-683" fmla="*/ 249901 w 528613"/>
                    <a:gd name="connsiteY16-684" fmla="*/ 990618 h 1366462"/>
                    <a:gd name="connsiteX17-685" fmla="*/ 489195 w 528613"/>
                    <a:gd name="connsiteY17-686" fmla="*/ 1127170 h 1366462"/>
                    <a:gd name="connsiteX18-687" fmla="*/ 285308 w 528613"/>
                    <a:gd name="connsiteY18-688" fmla="*/ 1141454 h 1366462"/>
                    <a:gd name="connsiteX19-689" fmla="*/ 528613 w 528613"/>
                    <a:gd name="connsiteY19-690" fmla="*/ 1238219 h 1366462"/>
                    <a:gd name="connsiteX20-691" fmla="*/ 988 w 528613"/>
                    <a:gd name="connsiteY20-692" fmla="*/ 1366462 h 1366462"/>
                    <a:gd name="connsiteX21-693" fmla="*/ 988 w 528613"/>
                    <a:gd name="connsiteY21-694" fmla="*/ 0 h 1366462"/>
                    <a:gd name="connsiteX0-695" fmla="*/ 988 w 579616"/>
                    <a:gd name="connsiteY0-696" fmla="*/ 0 h 1366462"/>
                    <a:gd name="connsiteX1-697" fmla="*/ 124278 w 579616"/>
                    <a:gd name="connsiteY1-698" fmla="*/ 123290 h 1366462"/>
                    <a:gd name="connsiteX2-699" fmla="*/ 42085 w 579616"/>
                    <a:gd name="connsiteY2-700" fmla="*/ 123290 h 1366462"/>
                    <a:gd name="connsiteX3-701" fmla="*/ 155101 w 579616"/>
                    <a:gd name="connsiteY3-702" fmla="*/ 256854 h 1366462"/>
                    <a:gd name="connsiteX4-703" fmla="*/ 62633 w 579616"/>
                    <a:gd name="connsiteY4-704" fmla="*/ 256854 h 1366462"/>
                    <a:gd name="connsiteX5-705" fmla="*/ 185923 w 579616"/>
                    <a:gd name="connsiteY5-706" fmla="*/ 369870 h 1366462"/>
                    <a:gd name="connsiteX6-707" fmla="*/ 103730 w 579616"/>
                    <a:gd name="connsiteY6-708" fmla="*/ 380144 h 1366462"/>
                    <a:gd name="connsiteX7-709" fmla="*/ 257842 w 579616"/>
                    <a:gd name="connsiteY7-710" fmla="*/ 523982 h 1366462"/>
                    <a:gd name="connsiteX8-711" fmla="*/ 129231 w 579616"/>
                    <a:gd name="connsiteY8-712" fmla="*/ 518007 h 1366462"/>
                    <a:gd name="connsiteX9-713" fmla="*/ 309213 w 579616"/>
                    <a:gd name="connsiteY9-714" fmla="*/ 647272 h 1366462"/>
                    <a:gd name="connsiteX10-715" fmla="*/ 179947 w 579616"/>
                    <a:gd name="connsiteY10-716" fmla="*/ 654558 h 1366462"/>
                    <a:gd name="connsiteX11-717" fmla="*/ 350310 w 579616"/>
                    <a:gd name="connsiteY11-718" fmla="*/ 770562 h 1366462"/>
                    <a:gd name="connsiteX12-719" fmla="*/ 216746 w 579616"/>
                    <a:gd name="connsiteY12-720" fmla="*/ 760288 h 1366462"/>
                    <a:gd name="connsiteX13-721" fmla="*/ 381132 w 579616"/>
                    <a:gd name="connsiteY13-722" fmla="*/ 904126 h 1366462"/>
                    <a:gd name="connsiteX14-723" fmla="*/ 227020 w 579616"/>
                    <a:gd name="connsiteY14-724" fmla="*/ 852755 h 1366462"/>
                    <a:gd name="connsiteX15-725" fmla="*/ 473600 w 579616"/>
                    <a:gd name="connsiteY15-726" fmla="*/ 1027416 h 1366462"/>
                    <a:gd name="connsiteX16-727" fmla="*/ 249901 w 579616"/>
                    <a:gd name="connsiteY16-728" fmla="*/ 990618 h 1366462"/>
                    <a:gd name="connsiteX17-729" fmla="*/ 489195 w 579616"/>
                    <a:gd name="connsiteY17-730" fmla="*/ 1127170 h 1366462"/>
                    <a:gd name="connsiteX18-731" fmla="*/ 285308 w 579616"/>
                    <a:gd name="connsiteY18-732" fmla="*/ 1141454 h 1366462"/>
                    <a:gd name="connsiteX19-733" fmla="*/ 579616 w 579616"/>
                    <a:gd name="connsiteY19-734" fmla="*/ 1241862 h 1366462"/>
                    <a:gd name="connsiteX20-735" fmla="*/ 988 w 579616"/>
                    <a:gd name="connsiteY20-736" fmla="*/ 1366462 h 1366462"/>
                    <a:gd name="connsiteX21-737" fmla="*/ 988 w 579616"/>
                    <a:gd name="connsiteY21-738" fmla="*/ 0 h 1366462"/>
                    <a:gd name="connsiteX0-739" fmla="*/ 988 w 601474"/>
                    <a:gd name="connsiteY0-740" fmla="*/ 0 h 1366462"/>
                    <a:gd name="connsiteX1-741" fmla="*/ 124278 w 601474"/>
                    <a:gd name="connsiteY1-742" fmla="*/ 123290 h 1366462"/>
                    <a:gd name="connsiteX2-743" fmla="*/ 42085 w 601474"/>
                    <a:gd name="connsiteY2-744" fmla="*/ 123290 h 1366462"/>
                    <a:gd name="connsiteX3-745" fmla="*/ 155101 w 601474"/>
                    <a:gd name="connsiteY3-746" fmla="*/ 256854 h 1366462"/>
                    <a:gd name="connsiteX4-747" fmla="*/ 62633 w 601474"/>
                    <a:gd name="connsiteY4-748" fmla="*/ 256854 h 1366462"/>
                    <a:gd name="connsiteX5-749" fmla="*/ 185923 w 601474"/>
                    <a:gd name="connsiteY5-750" fmla="*/ 369870 h 1366462"/>
                    <a:gd name="connsiteX6-751" fmla="*/ 103730 w 601474"/>
                    <a:gd name="connsiteY6-752" fmla="*/ 380144 h 1366462"/>
                    <a:gd name="connsiteX7-753" fmla="*/ 257842 w 601474"/>
                    <a:gd name="connsiteY7-754" fmla="*/ 523982 h 1366462"/>
                    <a:gd name="connsiteX8-755" fmla="*/ 129231 w 601474"/>
                    <a:gd name="connsiteY8-756" fmla="*/ 518007 h 1366462"/>
                    <a:gd name="connsiteX9-757" fmla="*/ 309213 w 601474"/>
                    <a:gd name="connsiteY9-758" fmla="*/ 647272 h 1366462"/>
                    <a:gd name="connsiteX10-759" fmla="*/ 179947 w 601474"/>
                    <a:gd name="connsiteY10-760" fmla="*/ 654558 h 1366462"/>
                    <a:gd name="connsiteX11-761" fmla="*/ 350310 w 601474"/>
                    <a:gd name="connsiteY11-762" fmla="*/ 770562 h 1366462"/>
                    <a:gd name="connsiteX12-763" fmla="*/ 216746 w 601474"/>
                    <a:gd name="connsiteY12-764" fmla="*/ 760288 h 1366462"/>
                    <a:gd name="connsiteX13-765" fmla="*/ 381132 w 601474"/>
                    <a:gd name="connsiteY13-766" fmla="*/ 904126 h 1366462"/>
                    <a:gd name="connsiteX14-767" fmla="*/ 227020 w 601474"/>
                    <a:gd name="connsiteY14-768" fmla="*/ 852755 h 1366462"/>
                    <a:gd name="connsiteX15-769" fmla="*/ 473600 w 601474"/>
                    <a:gd name="connsiteY15-770" fmla="*/ 1027416 h 1366462"/>
                    <a:gd name="connsiteX16-771" fmla="*/ 249901 w 601474"/>
                    <a:gd name="connsiteY16-772" fmla="*/ 990618 h 1366462"/>
                    <a:gd name="connsiteX17-773" fmla="*/ 489195 w 601474"/>
                    <a:gd name="connsiteY17-774" fmla="*/ 1127170 h 1366462"/>
                    <a:gd name="connsiteX18-775" fmla="*/ 285308 w 601474"/>
                    <a:gd name="connsiteY18-776" fmla="*/ 1141454 h 1366462"/>
                    <a:gd name="connsiteX19-777" fmla="*/ 601474 w 601474"/>
                    <a:gd name="connsiteY19-778" fmla="*/ 1256435 h 1366462"/>
                    <a:gd name="connsiteX20-779" fmla="*/ 988 w 601474"/>
                    <a:gd name="connsiteY20-780" fmla="*/ 1366462 h 1366462"/>
                    <a:gd name="connsiteX21-781" fmla="*/ 988 w 601474"/>
                    <a:gd name="connsiteY21-782" fmla="*/ 0 h 1366462"/>
                    <a:gd name="connsiteX0-783" fmla="*/ 988 w 601474"/>
                    <a:gd name="connsiteY0-784" fmla="*/ 0 h 1366462"/>
                    <a:gd name="connsiteX1-785" fmla="*/ 124278 w 601474"/>
                    <a:gd name="connsiteY1-786" fmla="*/ 123290 h 1366462"/>
                    <a:gd name="connsiteX2-787" fmla="*/ 42085 w 601474"/>
                    <a:gd name="connsiteY2-788" fmla="*/ 123290 h 1366462"/>
                    <a:gd name="connsiteX3-789" fmla="*/ 155101 w 601474"/>
                    <a:gd name="connsiteY3-790" fmla="*/ 256854 h 1366462"/>
                    <a:gd name="connsiteX4-791" fmla="*/ 62633 w 601474"/>
                    <a:gd name="connsiteY4-792" fmla="*/ 256854 h 1366462"/>
                    <a:gd name="connsiteX5-793" fmla="*/ 185923 w 601474"/>
                    <a:gd name="connsiteY5-794" fmla="*/ 369870 h 1366462"/>
                    <a:gd name="connsiteX6-795" fmla="*/ 103730 w 601474"/>
                    <a:gd name="connsiteY6-796" fmla="*/ 380144 h 1366462"/>
                    <a:gd name="connsiteX7-797" fmla="*/ 257842 w 601474"/>
                    <a:gd name="connsiteY7-798" fmla="*/ 523982 h 1366462"/>
                    <a:gd name="connsiteX8-799" fmla="*/ 129231 w 601474"/>
                    <a:gd name="connsiteY8-800" fmla="*/ 518007 h 1366462"/>
                    <a:gd name="connsiteX9-801" fmla="*/ 309213 w 601474"/>
                    <a:gd name="connsiteY9-802" fmla="*/ 647272 h 1366462"/>
                    <a:gd name="connsiteX10-803" fmla="*/ 179947 w 601474"/>
                    <a:gd name="connsiteY10-804" fmla="*/ 654558 h 1366462"/>
                    <a:gd name="connsiteX11-805" fmla="*/ 350310 w 601474"/>
                    <a:gd name="connsiteY11-806" fmla="*/ 770562 h 1366462"/>
                    <a:gd name="connsiteX12-807" fmla="*/ 216746 w 601474"/>
                    <a:gd name="connsiteY12-808" fmla="*/ 760288 h 1366462"/>
                    <a:gd name="connsiteX13-809" fmla="*/ 381132 w 601474"/>
                    <a:gd name="connsiteY13-810" fmla="*/ 904126 h 1366462"/>
                    <a:gd name="connsiteX14-811" fmla="*/ 227020 w 601474"/>
                    <a:gd name="connsiteY14-812" fmla="*/ 852755 h 1366462"/>
                    <a:gd name="connsiteX15-813" fmla="*/ 433526 w 601474"/>
                    <a:gd name="connsiteY15-814" fmla="*/ 1012844 h 1366462"/>
                    <a:gd name="connsiteX16-815" fmla="*/ 249901 w 601474"/>
                    <a:gd name="connsiteY16-816" fmla="*/ 990618 h 1366462"/>
                    <a:gd name="connsiteX17-817" fmla="*/ 489195 w 601474"/>
                    <a:gd name="connsiteY17-818" fmla="*/ 1127170 h 1366462"/>
                    <a:gd name="connsiteX18-819" fmla="*/ 285308 w 601474"/>
                    <a:gd name="connsiteY18-820" fmla="*/ 1141454 h 1366462"/>
                    <a:gd name="connsiteX19-821" fmla="*/ 601474 w 601474"/>
                    <a:gd name="connsiteY19-822" fmla="*/ 1256435 h 1366462"/>
                    <a:gd name="connsiteX20-823" fmla="*/ 988 w 601474"/>
                    <a:gd name="connsiteY20-824" fmla="*/ 1366462 h 1366462"/>
                    <a:gd name="connsiteX21-825" fmla="*/ 988 w 601474"/>
                    <a:gd name="connsiteY21-826" fmla="*/ 0 h 1366462"/>
                    <a:gd name="connsiteX0-827" fmla="*/ 988 w 601474"/>
                    <a:gd name="connsiteY0-828" fmla="*/ 0 h 1366462"/>
                    <a:gd name="connsiteX1-829" fmla="*/ 124278 w 601474"/>
                    <a:gd name="connsiteY1-830" fmla="*/ 123290 h 1366462"/>
                    <a:gd name="connsiteX2-831" fmla="*/ 42085 w 601474"/>
                    <a:gd name="connsiteY2-832" fmla="*/ 123290 h 1366462"/>
                    <a:gd name="connsiteX3-833" fmla="*/ 155101 w 601474"/>
                    <a:gd name="connsiteY3-834" fmla="*/ 256854 h 1366462"/>
                    <a:gd name="connsiteX4-835" fmla="*/ 62633 w 601474"/>
                    <a:gd name="connsiteY4-836" fmla="*/ 256854 h 1366462"/>
                    <a:gd name="connsiteX5-837" fmla="*/ 185923 w 601474"/>
                    <a:gd name="connsiteY5-838" fmla="*/ 369870 h 1366462"/>
                    <a:gd name="connsiteX6-839" fmla="*/ 103730 w 601474"/>
                    <a:gd name="connsiteY6-840" fmla="*/ 380144 h 1366462"/>
                    <a:gd name="connsiteX7-841" fmla="*/ 257842 w 601474"/>
                    <a:gd name="connsiteY7-842" fmla="*/ 523982 h 1366462"/>
                    <a:gd name="connsiteX8-843" fmla="*/ 129231 w 601474"/>
                    <a:gd name="connsiteY8-844" fmla="*/ 518007 h 1366462"/>
                    <a:gd name="connsiteX9-845" fmla="*/ 309213 w 601474"/>
                    <a:gd name="connsiteY9-846" fmla="*/ 647272 h 1366462"/>
                    <a:gd name="connsiteX10-847" fmla="*/ 179947 w 601474"/>
                    <a:gd name="connsiteY10-848" fmla="*/ 654558 h 1366462"/>
                    <a:gd name="connsiteX11-849" fmla="*/ 350310 w 601474"/>
                    <a:gd name="connsiteY11-850" fmla="*/ 770562 h 1366462"/>
                    <a:gd name="connsiteX12-851" fmla="*/ 216746 w 601474"/>
                    <a:gd name="connsiteY12-852" fmla="*/ 760288 h 1366462"/>
                    <a:gd name="connsiteX13-853" fmla="*/ 355631 w 601474"/>
                    <a:gd name="connsiteY13-854" fmla="*/ 885911 h 1366462"/>
                    <a:gd name="connsiteX14-855" fmla="*/ 227020 w 601474"/>
                    <a:gd name="connsiteY14-856" fmla="*/ 852755 h 1366462"/>
                    <a:gd name="connsiteX15-857" fmla="*/ 433526 w 601474"/>
                    <a:gd name="connsiteY15-858" fmla="*/ 1012844 h 1366462"/>
                    <a:gd name="connsiteX16-859" fmla="*/ 249901 w 601474"/>
                    <a:gd name="connsiteY16-860" fmla="*/ 990618 h 1366462"/>
                    <a:gd name="connsiteX17-861" fmla="*/ 489195 w 601474"/>
                    <a:gd name="connsiteY17-862" fmla="*/ 1127170 h 1366462"/>
                    <a:gd name="connsiteX18-863" fmla="*/ 285308 w 601474"/>
                    <a:gd name="connsiteY18-864" fmla="*/ 1141454 h 1366462"/>
                    <a:gd name="connsiteX19-865" fmla="*/ 601474 w 601474"/>
                    <a:gd name="connsiteY19-866" fmla="*/ 1256435 h 1366462"/>
                    <a:gd name="connsiteX20-867" fmla="*/ 988 w 601474"/>
                    <a:gd name="connsiteY20-868" fmla="*/ 1366462 h 1366462"/>
                    <a:gd name="connsiteX21-869" fmla="*/ 988 w 601474"/>
                    <a:gd name="connsiteY21-870" fmla="*/ 0 h 1366462"/>
                    <a:gd name="connsiteX0-871" fmla="*/ 988 w 601474"/>
                    <a:gd name="connsiteY0-872" fmla="*/ 0 h 1366462"/>
                    <a:gd name="connsiteX1-873" fmla="*/ 124278 w 601474"/>
                    <a:gd name="connsiteY1-874" fmla="*/ 123290 h 1366462"/>
                    <a:gd name="connsiteX2-875" fmla="*/ 42085 w 601474"/>
                    <a:gd name="connsiteY2-876" fmla="*/ 123290 h 1366462"/>
                    <a:gd name="connsiteX3-877" fmla="*/ 155101 w 601474"/>
                    <a:gd name="connsiteY3-878" fmla="*/ 256854 h 1366462"/>
                    <a:gd name="connsiteX4-879" fmla="*/ 62633 w 601474"/>
                    <a:gd name="connsiteY4-880" fmla="*/ 256854 h 1366462"/>
                    <a:gd name="connsiteX5-881" fmla="*/ 185923 w 601474"/>
                    <a:gd name="connsiteY5-882" fmla="*/ 369870 h 1366462"/>
                    <a:gd name="connsiteX6-883" fmla="*/ 103730 w 601474"/>
                    <a:gd name="connsiteY6-884" fmla="*/ 380144 h 1366462"/>
                    <a:gd name="connsiteX7-885" fmla="*/ 257842 w 601474"/>
                    <a:gd name="connsiteY7-886" fmla="*/ 523982 h 1366462"/>
                    <a:gd name="connsiteX8-887" fmla="*/ 129231 w 601474"/>
                    <a:gd name="connsiteY8-888" fmla="*/ 518007 h 1366462"/>
                    <a:gd name="connsiteX9-889" fmla="*/ 309213 w 601474"/>
                    <a:gd name="connsiteY9-890" fmla="*/ 647272 h 1366462"/>
                    <a:gd name="connsiteX10-891" fmla="*/ 179947 w 601474"/>
                    <a:gd name="connsiteY10-892" fmla="*/ 654558 h 1366462"/>
                    <a:gd name="connsiteX11-893" fmla="*/ 350310 w 601474"/>
                    <a:gd name="connsiteY11-894" fmla="*/ 770562 h 1366462"/>
                    <a:gd name="connsiteX12-895" fmla="*/ 216746 w 601474"/>
                    <a:gd name="connsiteY12-896" fmla="*/ 760288 h 1366462"/>
                    <a:gd name="connsiteX13-897" fmla="*/ 355631 w 601474"/>
                    <a:gd name="connsiteY13-898" fmla="*/ 885911 h 1366462"/>
                    <a:gd name="connsiteX14-899" fmla="*/ 223377 w 601474"/>
                    <a:gd name="connsiteY14-900" fmla="*/ 867328 h 1366462"/>
                    <a:gd name="connsiteX15-901" fmla="*/ 433526 w 601474"/>
                    <a:gd name="connsiteY15-902" fmla="*/ 1012844 h 1366462"/>
                    <a:gd name="connsiteX16-903" fmla="*/ 249901 w 601474"/>
                    <a:gd name="connsiteY16-904" fmla="*/ 990618 h 1366462"/>
                    <a:gd name="connsiteX17-905" fmla="*/ 489195 w 601474"/>
                    <a:gd name="connsiteY17-906" fmla="*/ 1127170 h 1366462"/>
                    <a:gd name="connsiteX18-907" fmla="*/ 285308 w 601474"/>
                    <a:gd name="connsiteY18-908" fmla="*/ 1141454 h 1366462"/>
                    <a:gd name="connsiteX19-909" fmla="*/ 601474 w 601474"/>
                    <a:gd name="connsiteY19-910" fmla="*/ 1256435 h 1366462"/>
                    <a:gd name="connsiteX20-911" fmla="*/ 988 w 601474"/>
                    <a:gd name="connsiteY20-912" fmla="*/ 1366462 h 1366462"/>
                    <a:gd name="connsiteX21-913" fmla="*/ 988 w 601474"/>
                    <a:gd name="connsiteY21-914" fmla="*/ 0 h 1366462"/>
                    <a:gd name="connsiteX0-915" fmla="*/ 988 w 601474"/>
                    <a:gd name="connsiteY0-916" fmla="*/ 0 h 1366462"/>
                    <a:gd name="connsiteX1-917" fmla="*/ 124278 w 601474"/>
                    <a:gd name="connsiteY1-918" fmla="*/ 123290 h 1366462"/>
                    <a:gd name="connsiteX2-919" fmla="*/ 42085 w 601474"/>
                    <a:gd name="connsiteY2-920" fmla="*/ 123290 h 1366462"/>
                    <a:gd name="connsiteX3-921" fmla="*/ 155101 w 601474"/>
                    <a:gd name="connsiteY3-922" fmla="*/ 256854 h 1366462"/>
                    <a:gd name="connsiteX4-923" fmla="*/ 62633 w 601474"/>
                    <a:gd name="connsiteY4-924" fmla="*/ 256854 h 1366462"/>
                    <a:gd name="connsiteX5-925" fmla="*/ 185923 w 601474"/>
                    <a:gd name="connsiteY5-926" fmla="*/ 369870 h 1366462"/>
                    <a:gd name="connsiteX6-927" fmla="*/ 103730 w 601474"/>
                    <a:gd name="connsiteY6-928" fmla="*/ 380144 h 1366462"/>
                    <a:gd name="connsiteX7-929" fmla="*/ 257842 w 601474"/>
                    <a:gd name="connsiteY7-930" fmla="*/ 523982 h 1366462"/>
                    <a:gd name="connsiteX8-931" fmla="*/ 129231 w 601474"/>
                    <a:gd name="connsiteY8-932" fmla="*/ 518007 h 1366462"/>
                    <a:gd name="connsiteX9-933" fmla="*/ 309213 w 601474"/>
                    <a:gd name="connsiteY9-934" fmla="*/ 647272 h 1366462"/>
                    <a:gd name="connsiteX10-935" fmla="*/ 179947 w 601474"/>
                    <a:gd name="connsiteY10-936" fmla="*/ 654558 h 1366462"/>
                    <a:gd name="connsiteX11-937" fmla="*/ 339381 w 601474"/>
                    <a:gd name="connsiteY11-938" fmla="*/ 763276 h 1366462"/>
                    <a:gd name="connsiteX12-939" fmla="*/ 216746 w 601474"/>
                    <a:gd name="connsiteY12-940" fmla="*/ 760288 h 1366462"/>
                    <a:gd name="connsiteX13-941" fmla="*/ 355631 w 601474"/>
                    <a:gd name="connsiteY13-942" fmla="*/ 885911 h 1366462"/>
                    <a:gd name="connsiteX14-943" fmla="*/ 223377 w 601474"/>
                    <a:gd name="connsiteY14-944" fmla="*/ 867328 h 1366462"/>
                    <a:gd name="connsiteX15-945" fmla="*/ 433526 w 601474"/>
                    <a:gd name="connsiteY15-946" fmla="*/ 1012844 h 1366462"/>
                    <a:gd name="connsiteX16-947" fmla="*/ 249901 w 601474"/>
                    <a:gd name="connsiteY16-948" fmla="*/ 990618 h 1366462"/>
                    <a:gd name="connsiteX17-949" fmla="*/ 489195 w 601474"/>
                    <a:gd name="connsiteY17-950" fmla="*/ 1127170 h 1366462"/>
                    <a:gd name="connsiteX18-951" fmla="*/ 285308 w 601474"/>
                    <a:gd name="connsiteY18-952" fmla="*/ 1141454 h 1366462"/>
                    <a:gd name="connsiteX19-953" fmla="*/ 601474 w 601474"/>
                    <a:gd name="connsiteY19-954" fmla="*/ 1256435 h 1366462"/>
                    <a:gd name="connsiteX20-955" fmla="*/ 988 w 601474"/>
                    <a:gd name="connsiteY20-956" fmla="*/ 1366462 h 1366462"/>
                    <a:gd name="connsiteX21-957" fmla="*/ 988 w 601474"/>
                    <a:gd name="connsiteY21-958" fmla="*/ 0 h 1366462"/>
                    <a:gd name="connsiteX0-959" fmla="*/ 988 w 601474"/>
                    <a:gd name="connsiteY0-960" fmla="*/ 0 h 1366462"/>
                    <a:gd name="connsiteX1-961" fmla="*/ 124278 w 601474"/>
                    <a:gd name="connsiteY1-962" fmla="*/ 123290 h 1366462"/>
                    <a:gd name="connsiteX2-963" fmla="*/ 42085 w 601474"/>
                    <a:gd name="connsiteY2-964" fmla="*/ 123290 h 1366462"/>
                    <a:gd name="connsiteX3-965" fmla="*/ 155101 w 601474"/>
                    <a:gd name="connsiteY3-966" fmla="*/ 256854 h 1366462"/>
                    <a:gd name="connsiteX4-967" fmla="*/ 62633 w 601474"/>
                    <a:gd name="connsiteY4-968" fmla="*/ 256854 h 1366462"/>
                    <a:gd name="connsiteX5-969" fmla="*/ 185923 w 601474"/>
                    <a:gd name="connsiteY5-970" fmla="*/ 369870 h 1366462"/>
                    <a:gd name="connsiteX6-971" fmla="*/ 103730 w 601474"/>
                    <a:gd name="connsiteY6-972" fmla="*/ 380144 h 1366462"/>
                    <a:gd name="connsiteX7-973" fmla="*/ 257842 w 601474"/>
                    <a:gd name="connsiteY7-974" fmla="*/ 523982 h 1366462"/>
                    <a:gd name="connsiteX8-975" fmla="*/ 129231 w 601474"/>
                    <a:gd name="connsiteY8-976" fmla="*/ 518007 h 1366462"/>
                    <a:gd name="connsiteX9-977" fmla="*/ 298284 w 601474"/>
                    <a:gd name="connsiteY9-978" fmla="*/ 639986 h 1366462"/>
                    <a:gd name="connsiteX10-979" fmla="*/ 179947 w 601474"/>
                    <a:gd name="connsiteY10-980" fmla="*/ 654558 h 1366462"/>
                    <a:gd name="connsiteX11-981" fmla="*/ 339381 w 601474"/>
                    <a:gd name="connsiteY11-982" fmla="*/ 763276 h 1366462"/>
                    <a:gd name="connsiteX12-983" fmla="*/ 216746 w 601474"/>
                    <a:gd name="connsiteY12-984" fmla="*/ 760288 h 1366462"/>
                    <a:gd name="connsiteX13-985" fmla="*/ 355631 w 601474"/>
                    <a:gd name="connsiteY13-986" fmla="*/ 885911 h 1366462"/>
                    <a:gd name="connsiteX14-987" fmla="*/ 223377 w 601474"/>
                    <a:gd name="connsiteY14-988" fmla="*/ 867328 h 1366462"/>
                    <a:gd name="connsiteX15-989" fmla="*/ 433526 w 601474"/>
                    <a:gd name="connsiteY15-990" fmla="*/ 1012844 h 1366462"/>
                    <a:gd name="connsiteX16-991" fmla="*/ 249901 w 601474"/>
                    <a:gd name="connsiteY16-992" fmla="*/ 990618 h 1366462"/>
                    <a:gd name="connsiteX17-993" fmla="*/ 489195 w 601474"/>
                    <a:gd name="connsiteY17-994" fmla="*/ 1127170 h 1366462"/>
                    <a:gd name="connsiteX18-995" fmla="*/ 285308 w 601474"/>
                    <a:gd name="connsiteY18-996" fmla="*/ 1141454 h 1366462"/>
                    <a:gd name="connsiteX19-997" fmla="*/ 601474 w 601474"/>
                    <a:gd name="connsiteY19-998" fmla="*/ 1256435 h 1366462"/>
                    <a:gd name="connsiteX20-999" fmla="*/ 988 w 601474"/>
                    <a:gd name="connsiteY20-1000" fmla="*/ 1366462 h 1366462"/>
                    <a:gd name="connsiteX21-1001" fmla="*/ 988 w 601474"/>
                    <a:gd name="connsiteY21-1002" fmla="*/ 0 h 1366462"/>
                    <a:gd name="connsiteX0-1003" fmla="*/ 988 w 601474"/>
                    <a:gd name="connsiteY0-1004" fmla="*/ 0 h 1366462"/>
                    <a:gd name="connsiteX1-1005" fmla="*/ 124278 w 601474"/>
                    <a:gd name="connsiteY1-1006" fmla="*/ 123290 h 1366462"/>
                    <a:gd name="connsiteX2-1007" fmla="*/ 42085 w 601474"/>
                    <a:gd name="connsiteY2-1008" fmla="*/ 123290 h 1366462"/>
                    <a:gd name="connsiteX3-1009" fmla="*/ 155101 w 601474"/>
                    <a:gd name="connsiteY3-1010" fmla="*/ 256854 h 1366462"/>
                    <a:gd name="connsiteX4-1011" fmla="*/ 62633 w 601474"/>
                    <a:gd name="connsiteY4-1012" fmla="*/ 256854 h 1366462"/>
                    <a:gd name="connsiteX5-1013" fmla="*/ 185923 w 601474"/>
                    <a:gd name="connsiteY5-1014" fmla="*/ 369870 h 1366462"/>
                    <a:gd name="connsiteX6-1015" fmla="*/ 103730 w 601474"/>
                    <a:gd name="connsiteY6-1016" fmla="*/ 380144 h 1366462"/>
                    <a:gd name="connsiteX7-1017" fmla="*/ 257842 w 601474"/>
                    <a:gd name="connsiteY7-1018" fmla="*/ 523982 h 1366462"/>
                    <a:gd name="connsiteX8-1019" fmla="*/ 140160 w 601474"/>
                    <a:gd name="connsiteY8-1020" fmla="*/ 521650 h 1366462"/>
                    <a:gd name="connsiteX9-1021" fmla="*/ 298284 w 601474"/>
                    <a:gd name="connsiteY9-1022" fmla="*/ 639986 h 1366462"/>
                    <a:gd name="connsiteX10-1023" fmla="*/ 179947 w 601474"/>
                    <a:gd name="connsiteY10-1024" fmla="*/ 654558 h 1366462"/>
                    <a:gd name="connsiteX11-1025" fmla="*/ 339381 w 601474"/>
                    <a:gd name="connsiteY11-1026" fmla="*/ 763276 h 1366462"/>
                    <a:gd name="connsiteX12-1027" fmla="*/ 216746 w 601474"/>
                    <a:gd name="connsiteY12-1028" fmla="*/ 760288 h 1366462"/>
                    <a:gd name="connsiteX13-1029" fmla="*/ 355631 w 601474"/>
                    <a:gd name="connsiteY13-1030" fmla="*/ 885911 h 1366462"/>
                    <a:gd name="connsiteX14-1031" fmla="*/ 223377 w 601474"/>
                    <a:gd name="connsiteY14-1032" fmla="*/ 867328 h 1366462"/>
                    <a:gd name="connsiteX15-1033" fmla="*/ 433526 w 601474"/>
                    <a:gd name="connsiteY15-1034" fmla="*/ 1012844 h 1366462"/>
                    <a:gd name="connsiteX16-1035" fmla="*/ 249901 w 601474"/>
                    <a:gd name="connsiteY16-1036" fmla="*/ 990618 h 1366462"/>
                    <a:gd name="connsiteX17-1037" fmla="*/ 489195 w 601474"/>
                    <a:gd name="connsiteY17-1038" fmla="*/ 1127170 h 1366462"/>
                    <a:gd name="connsiteX18-1039" fmla="*/ 285308 w 601474"/>
                    <a:gd name="connsiteY18-1040" fmla="*/ 1141454 h 1366462"/>
                    <a:gd name="connsiteX19-1041" fmla="*/ 601474 w 601474"/>
                    <a:gd name="connsiteY19-1042" fmla="*/ 1256435 h 1366462"/>
                    <a:gd name="connsiteX20-1043" fmla="*/ 988 w 601474"/>
                    <a:gd name="connsiteY20-1044" fmla="*/ 1366462 h 1366462"/>
                    <a:gd name="connsiteX21-1045" fmla="*/ 988 w 601474"/>
                    <a:gd name="connsiteY21-1046" fmla="*/ 0 h 1366462"/>
                    <a:gd name="connsiteX0-1047" fmla="*/ 988 w 601474"/>
                    <a:gd name="connsiteY0-1048" fmla="*/ 0 h 1366462"/>
                    <a:gd name="connsiteX1-1049" fmla="*/ 124278 w 601474"/>
                    <a:gd name="connsiteY1-1050" fmla="*/ 123290 h 1366462"/>
                    <a:gd name="connsiteX2-1051" fmla="*/ 42085 w 601474"/>
                    <a:gd name="connsiteY2-1052" fmla="*/ 123290 h 1366462"/>
                    <a:gd name="connsiteX3-1053" fmla="*/ 155101 w 601474"/>
                    <a:gd name="connsiteY3-1054" fmla="*/ 256854 h 1366462"/>
                    <a:gd name="connsiteX4-1055" fmla="*/ 62633 w 601474"/>
                    <a:gd name="connsiteY4-1056" fmla="*/ 256854 h 1366462"/>
                    <a:gd name="connsiteX5-1057" fmla="*/ 185923 w 601474"/>
                    <a:gd name="connsiteY5-1058" fmla="*/ 369870 h 1366462"/>
                    <a:gd name="connsiteX6-1059" fmla="*/ 103730 w 601474"/>
                    <a:gd name="connsiteY6-1060" fmla="*/ 380144 h 1366462"/>
                    <a:gd name="connsiteX7-1061" fmla="*/ 257842 w 601474"/>
                    <a:gd name="connsiteY7-1062" fmla="*/ 523982 h 1366462"/>
                    <a:gd name="connsiteX8-1063" fmla="*/ 140160 w 601474"/>
                    <a:gd name="connsiteY8-1064" fmla="*/ 521650 h 1366462"/>
                    <a:gd name="connsiteX9-1065" fmla="*/ 298284 w 601474"/>
                    <a:gd name="connsiteY9-1066" fmla="*/ 639986 h 1366462"/>
                    <a:gd name="connsiteX10-1067" fmla="*/ 179947 w 601474"/>
                    <a:gd name="connsiteY10-1068" fmla="*/ 654558 h 1366462"/>
                    <a:gd name="connsiteX11-1069" fmla="*/ 339381 w 601474"/>
                    <a:gd name="connsiteY11-1070" fmla="*/ 763276 h 1366462"/>
                    <a:gd name="connsiteX12-1071" fmla="*/ 216746 w 601474"/>
                    <a:gd name="connsiteY12-1072" fmla="*/ 760288 h 1366462"/>
                    <a:gd name="connsiteX13-1073" fmla="*/ 355631 w 601474"/>
                    <a:gd name="connsiteY13-1074" fmla="*/ 885911 h 1366462"/>
                    <a:gd name="connsiteX14-1075" fmla="*/ 223377 w 601474"/>
                    <a:gd name="connsiteY14-1076" fmla="*/ 867328 h 1366462"/>
                    <a:gd name="connsiteX15-1077" fmla="*/ 433526 w 601474"/>
                    <a:gd name="connsiteY15-1078" fmla="*/ 1012844 h 1366462"/>
                    <a:gd name="connsiteX16-1079" fmla="*/ 249901 w 601474"/>
                    <a:gd name="connsiteY16-1080" fmla="*/ 990618 h 1366462"/>
                    <a:gd name="connsiteX17-1081" fmla="*/ 489195 w 601474"/>
                    <a:gd name="connsiteY17-1082" fmla="*/ 1127170 h 1366462"/>
                    <a:gd name="connsiteX18-1083" fmla="*/ 285308 w 601474"/>
                    <a:gd name="connsiteY18-1084" fmla="*/ 1141454 h 1366462"/>
                    <a:gd name="connsiteX19-1085" fmla="*/ 601474 w 601474"/>
                    <a:gd name="connsiteY19-1086" fmla="*/ 1256435 h 1366462"/>
                    <a:gd name="connsiteX20-1087" fmla="*/ 988 w 601474"/>
                    <a:gd name="connsiteY20-1088" fmla="*/ 1366462 h 1366462"/>
                    <a:gd name="connsiteX21-1089" fmla="*/ 988 w 601474"/>
                    <a:gd name="connsiteY21-1090" fmla="*/ 0 h 1366462"/>
                    <a:gd name="connsiteX0-1091" fmla="*/ 988 w 601474"/>
                    <a:gd name="connsiteY0-1092" fmla="*/ 0 h 1366462"/>
                    <a:gd name="connsiteX1-1093" fmla="*/ 124278 w 601474"/>
                    <a:gd name="connsiteY1-1094" fmla="*/ 123290 h 1366462"/>
                    <a:gd name="connsiteX2-1095" fmla="*/ 42085 w 601474"/>
                    <a:gd name="connsiteY2-1096" fmla="*/ 123290 h 1366462"/>
                    <a:gd name="connsiteX3-1097" fmla="*/ 155101 w 601474"/>
                    <a:gd name="connsiteY3-1098" fmla="*/ 256854 h 1366462"/>
                    <a:gd name="connsiteX4-1099" fmla="*/ 62633 w 601474"/>
                    <a:gd name="connsiteY4-1100" fmla="*/ 256854 h 1366462"/>
                    <a:gd name="connsiteX5-1101" fmla="*/ 185923 w 601474"/>
                    <a:gd name="connsiteY5-1102" fmla="*/ 369870 h 1366462"/>
                    <a:gd name="connsiteX6-1103" fmla="*/ 103730 w 601474"/>
                    <a:gd name="connsiteY6-1104" fmla="*/ 380144 h 1366462"/>
                    <a:gd name="connsiteX7-1105" fmla="*/ 257842 w 601474"/>
                    <a:gd name="connsiteY7-1106" fmla="*/ 523982 h 1366462"/>
                    <a:gd name="connsiteX8-1107" fmla="*/ 140160 w 601474"/>
                    <a:gd name="connsiteY8-1108" fmla="*/ 521650 h 1366462"/>
                    <a:gd name="connsiteX9-1109" fmla="*/ 298284 w 601474"/>
                    <a:gd name="connsiteY9-1110" fmla="*/ 639986 h 1366462"/>
                    <a:gd name="connsiteX10-1111" fmla="*/ 179947 w 601474"/>
                    <a:gd name="connsiteY10-1112" fmla="*/ 654558 h 1366462"/>
                    <a:gd name="connsiteX11-1113" fmla="*/ 339381 w 601474"/>
                    <a:gd name="connsiteY11-1114" fmla="*/ 763276 h 1366462"/>
                    <a:gd name="connsiteX12-1115" fmla="*/ 216746 w 601474"/>
                    <a:gd name="connsiteY12-1116" fmla="*/ 760288 h 1366462"/>
                    <a:gd name="connsiteX13-1117" fmla="*/ 359274 w 601474"/>
                    <a:gd name="connsiteY13-1118" fmla="*/ 871338 h 1366462"/>
                    <a:gd name="connsiteX14-1119" fmla="*/ 223377 w 601474"/>
                    <a:gd name="connsiteY14-1120" fmla="*/ 867328 h 1366462"/>
                    <a:gd name="connsiteX15-1121" fmla="*/ 433526 w 601474"/>
                    <a:gd name="connsiteY15-1122" fmla="*/ 1012844 h 1366462"/>
                    <a:gd name="connsiteX16-1123" fmla="*/ 249901 w 601474"/>
                    <a:gd name="connsiteY16-1124" fmla="*/ 990618 h 1366462"/>
                    <a:gd name="connsiteX17-1125" fmla="*/ 489195 w 601474"/>
                    <a:gd name="connsiteY17-1126" fmla="*/ 1127170 h 1366462"/>
                    <a:gd name="connsiteX18-1127" fmla="*/ 285308 w 601474"/>
                    <a:gd name="connsiteY18-1128" fmla="*/ 1141454 h 1366462"/>
                    <a:gd name="connsiteX19-1129" fmla="*/ 601474 w 601474"/>
                    <a:gd name="connsiteY19-1130" fmla="*/ 1256435 h 1366462"/>
                    <a:gd name="connsiteX20-1131" fmla="*/ 988 w 601474"/>
                    <a:gd name="connsiteY20-1132" fmla="*/ 1366462 h 1366462"/>
                    <a:gd name="connsiteX21-1133" fmla="*/ 988 w 601474"/>
                    <a:gd name="connsiteY21-1134" fmla="*/ 0 h 1366462"/>
                    <a:gd name="connsiteX0-1135" fmla="*/ 988 w 601474"/>
                    <a:gd name="connsiteY0-1136" fmla="*/ 0 h 1366462"/>
                    <a:gd name="connsiteX1-1137" fmla="*/ 124278 w 601474"/>
                    <a:gd name="connsiteY1-1138" fmla="*/ 123290 h 1366462"/>
                    <a:gd name="connsiteX2-1139" fmla="*/ 42085 w 601474"/>
                    <a:gd name="connsiteY2-1140" fmla="*/ 123290 h 1366462"/>
                    <a:gd name="connsiteX3-1141" fmla="*/ 155101 w 601474"/>
                    <a:gd name="connsiteY3-1142" fmla="*/ 256854 h 1366462"/>
                    <a:gd name="connsiteX4-1143" fmla="*/ 62633 w 601474"/>
                    <a:gd name="connsiteY4-1144" fmla="*/ 256854 h 1366462"/>
                    <a:gd name="connsiteX5-1145" fmla="*/ 185923 w 601474"/>
                    <a:gd name="connsiteY5-1146" fmla="*/ 369870 h 1366462"/>
                    <a:gd name="connsiteX6-1147" fmla="*/ 103730 w 601474"/>
                    <a:gd name="connsiteY6-1148" fmla="*/ 380144 h 1366462"/>
                    <a:gd name="connsiteX7-1149" fmla="*/ 257842 w 601474"/>
                    <a:gd name="connsiteY7-1150" fmla="*/ 523982 h 1366462"/>
                    <a:gd name="connsiteX8-1151" fmla="*/ 140160 w 601474"/>
                    <a:gd name="connsiteY8-1152" fmla="*/ 521650 h 1366462"/>
                    <a:gd name="connsiteX9-1153" fmla="*/ 298284 w 601474"/>
                    <a:gd name="connsiteY9-1154" fmla="*/ 639986 h 1366462"/>
                    <a:gd name="connsiteX10-1155" fmla="*/ 179947 w 601474"/>
                    <a:gd name="connsiteY10-1156" fmla="*/ 654558 h 1366462"/>
                    <a:gd name="connsiteX11-1157" fmla="*/ 339381 w 601474"/>
                    <a:gd name="connsiteY11-1158" fmla="*/ 763276 h 1366462"/>
                    <a:gd name="connsiteX12-1159" fmla="*/ 216746 w 601474"/>
                    <a:gd name="connsiteY12-1160" fmla="*/ 760288 h 1366462"/>
                    <a:gd name="connsiteX13-1161" fmla="*/ 359274 w 601474"/>
                    <a:gd name="connsiteY13-1162" fmla="*/ 871338 h 1366462"/>
                    <a:gd name="connsiteX14-1163" fmla="*/ 223377 w 601474"/>
                    <a:gd name="connsiteY14-1164" fmla="*/ 867328 h 1366462"/>
                    <a:gd name="connsiteX15-1165" fmla="*/ 433526 w 601474"/>
                    <a:gd name="connsiteY15-1166" fmla="*/ 1012844 h 1366462"/>
                    <a:gd name="connsiteX16-1167" fmla="*/ 249901 w 601474"/>
                    <a:gd name="connsiteY16-1168" fmla="*/ 990618 h 1366462"/>
                    <a:gd name="connsiteX17-1169" fmla="*/ 489195 w 601474"/>
                    <a:gd name="connsiteY17-1170" fmla="*/ 1141742 h 1366462"/>
                    <a:gd name="connsiteX18-1171" fmla="*/ 285308 w 601474"/>
                    <a:gd name="connsiteY18-1172" fmla="*/ 1141454 h 1366462"/>
                    <a:gd name="connsiteX19-1173" fmla="*/ 601474 w 601474"/>
                    <a:gd name="connsiteY19-1174" fmla="*/ 1256435 h 1366462"/>
                    <a:gd name="connsiteX20-1175" fmla="*/ 988 w 601474"/>
                    <a:gd name="connsiteY20-1176" fmla="*/ 1366462 h 1366462"/>
                    <a:gd name="connsiteX21-1177" fmla="*/ 988 w 601474"/>
                    <a:gd name="connsiteY21-1178" fmla="*/ 0 h 1366462"/>
                    <a:gd name="connsiteX0-1179" fmla="*/ 988 w 601474"/>
                    <a:gd name="connsiteY0-1180" fmla="*/ 0 h 1366462"/>
                    <a:gd name="connsiteX1-1181" fmla="*/ 124278 w 601474"/>
                    <a:gd name="connsiteY1-1182" fmla="*/ 123290 h 1366462"/>
                    <a:gd name="connsiteX2-1183" fmla="*/ 42085 w 601474"/>
                    <a:gd name="connsiteY2-1184" fmla="*/ 123290 h 1366462"/>
                    <a:gd name="connsiteX3-1185" fmla="*/ 155101 w 601474"/>
                    <a:gd name="connsiteY3-1186" fmla="*/ 256854 h 1366462"/>
                    <a:gd name="connsiteX4-1187" fmla="*/ 62633 w 601474"/>
                    <a:gd name="connsiteY4-1188" fmla="*/ 256854 h 1366462"/>
                    <a:gd name="connsiteX5-1189" fmla="*/ 185923 w 601474"/>
                    <a:gd name="connsiteY5-1190" fmla="*/ 369870 h 1366462"/>
                    <a:gd name="connsiteX6-1191" fmla="*/ 103730 w 601474"/>
                    <a:gd name="connsiteY6-1192" fmla="*/ 380144 h 1366462"/>
                    <a:gd name="connsiteX7-1193" fmla="*/ 257842 w 601474"/>
                    <a:gd name="connsiteY7-1194" fmla="*/ 523982 h 1366462"/>
                    <a:gd name="connsiteX8-1195" fmla="*/ 140160 w 601474"/>
                    <a:gd name="connsiteY8-1196" fmla="*/ 521650 h 1366462"/>
                    <a:gd name="connsiteX9-1197" fmla="*/ 298284 w 601474"/>
                    <a:gd name="connsiteY9-1198" fmla="*/ 639986 h 1366462"/>
                    <a:gd name="connsiteX10-1199" fmla="*/ 179947 w 601474"/>
                    <a:gd name="connsiteY10-1200" fmla="*/ 654558 h 1366462"/>
                    <a:gd name="connsiteX11-1201" fmla="*/ 317523 w 601474"/>
                    <a:gd name="connsiteY11-1202" fmla="*/ 755990 h 1366462"/>
                    <a:gd name="connsiteX12-1203" fmla="*/ 216746 w 601474"/>
                    <a:gd name="connsiteY12-1204" fmla="*/ 760288 h 1366462"/>
                    <a:gd name="connsiteX13-1205" fmla="*/ 359274 w 601474"/>
                    <a:gd name="connsiteY13-1206" fmla="*/ 871338 h 1366462"/>
                    <a:gd name="connsiteX14-1207" fmla="*/ 223377 w 601474"/>
                    <a:gd name="connsiteY14-1208" fmla="*/ 867328 h 1366462"/>
                    <a:gd name="connsiteX15-1209" fmla="*/ 433526 w 601474"/>
                    <a:gd name="connsiteY15-1210" fmla="*/ 1012844 h 1366462"/>
                    <a:gd name="connsiteX16-1211" fmla="*/ 249901 w 601474"/>
                    <a:gd name="connsiteY16-1212" fmla="*/ 990618 h 1366462"/>
                    <a:gd name="connsiteX17-1213" fmla="*/ 489195 w 601474"/>
                    <a:gd name="connsiteY17-1214" fmla="*/ 1141742 h 1366462"/>
                    <a:gd name="connsiteX18-1215" fmla="*/ 285308 w 601474"/>
                    <a:gd name="connsiteY18-1216" fmla="*/ 1141454 h 1366462"/>
                    <a:gd name="connsiteX19-1217" fmla="*/ 601474 w 601474"/>
                    <a:gd name="connsiteY19-1218" fmla="*/ 1256435 h 1366462"/>
                    <a:gd name="connsiteX20-1219" fmla="*/ 988 w 601474"/>
                    <a:gd name="connsiteY20-1220" fmla="*/ 1366462 h 1366462"/>
                    <a:gd name="connsiteX21-1221" fmla="*/ 988 w 601474"/>
                    <a:gd name="connsiteY21-1222" fmla="*/ 0 h 136646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  <a:cxn ang="0">
                      <a:pos x="connsiteX16-33" y="connsiteY16-34"/>
                    </a:cxn>
                    <a:cxn ang="0">
                      <a:pos x="connsiteX17-35" y="connsiteY17-36"/>
                    </a:cxn>
                    <a:cxn ang="0">
                      <a:pos x="connsiteX18-37" y="connsiteY18-38"/>
                    </a:cxn>
                    <a:cxn ang="0">
                      <a:pos x="connsiteX19-39" y="connsiteY19-40"/>
                    </a:cxn>
                    <a:cxn ang="0">
                      <a:pos x="connsiteX20-41" y="connsiteY20-42"/>
                    </a:cxn>
                    <a:cxn ang="0">
                      <a:pos x="connsiteX21-43" y="connsiteY21-44"/>
                    </a:cxn>
                  </a:cxnLst>
                  <a:rect l="l" t="t" r="r" b="b"/>
                  <a:pathLst>
                    <a:path w="601474" h="1366462">
                      <a:moveTo>
                        <a:pt x="988" y="0"/>
                      </a:moveTo>
                      <a:lnTo>
                        <a:pt x="124278" y="123290"/>
                      </a:lnTo>
                      <a:lnTo>
                        <a:pt x="42085" y="123290"/>
                      </a:lnTo>
                      <a:lnTo>
                        <a:pt x="155101" y="256854"/>
                      </a:lnTo>
                      <a:lnTo>
                        <a:pt x="62633" y="256854"/>
                      </a:lnTo>
                      <a:lnTo>
                        <a:pt x="185923" y="369870"/>
                      </a:lnTo>
                      <a:lnTo>
                        <a:pt x="103730" y="380144"/>
                      </a:lnTo>
                      <a:lnTo>
                        <a:pt x="257842" y="523982"/>
                      </a:lnTo>
                      <a:lnTo>
                        <a:pt x="140160" y="521650"/>
                      </a:lnTo>
                      <a:lnTo>
                        <a:pt x="298284" y="639986"/>
                      </a:lnTo>
                      <a:lnTo>
                        <a:pt x="179947" y="654558"/>
                      </a:lnTo>
                      <a:lnTo>
                        <a:pt x="317523" y="755990"/>
                      </a:lnTo>
                      <a:lnTo>
                        <a:pt x="216746" y="760288"/>
                      </a:lnTo>
                      <a:lnTo>
                        <a:pt x="359274" y="871338"/>
                      </a:lnTo>
                      <a:lnTo>
                        <a:pt x="223377" y="867328"/>
                      </a:lnTo>
                      <a:lnTo>
                        <a:pt x="433526" y="1012844"/>
                      </a:lnTo>
                      <a:lnTo>
                        <a:pt x="249901" y="990618"/>
                      </a:lnTo>
                      <a:lnTo>
                        <a:pt x="489195" y="1141742"/>
                      </a:lnTo>
                      <a:lnTo>
                        <a:pt x="285308" y="1141454"/>
                      </a:lnTo>
                      <a:lnTo>
                        <a:pt x="601474" y="1256435"/>
                      </a:lnTo>
                      <a:lnTo>
                        <a:pt x="988" y="1366462"/>
                      </a:lnTo>
                      <a:cubicBezTo>
                        <a:pt x="-2437" y="945222"/>
                        <a:pt x="4413" y="421240"/>
                        <a:pt x="988" y="0"/>
                      </a:cubicBezTo>
                      <a:close/>
                    </a:path>
                  </a:pathLst>
                </a:custGeom>
                <a:solidFill>
                  <a:srgbClr val="B6DEA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/>
                  <a:endParaRPr lang="zh-CN" altLang="en-US" strike="noStrike" noProof="1"/>
                </a:p>
              </p:txBody>
            </p:sp>
            <p:sp>
              <p:nvSpPr>
                <p:cNvPr id="20" name="任意多边形 19"/>
                <p:cNvSpPr/>
                <p:nvPr/>
              </p:nvSpPr>
              <p:spPr>
                <a:xfrm>
                  <a:off x="4425093" y="641731"/>
                  <a:ext cx="601474" cy="1366462"/>
                </a:xfrm>
                <a:custGeom>
                  <a:avLst/>
                  <a:gdLst>
                    <a:gd name="connsiteX0" fmla="*/ 0 w 523982"/>
                    <a:gd name="connsiteY0" fmla="*/ 0 h 1263721"/>
                    <a:gd name="connsiteX1" fmla="*/ 123290 w 523982"/>
                    <a:gd name="connsiteY1" fmla="*/ 123290 h 1263721"/>
                    <a:gd name="connsiteX2" fmla="*/ 41097 w 523982"/>
                    <a:gd name="connsiteY2" fmla="*/ 123290 h 1263721"/>
                    <a:gd name="connsiteX3" fmla="*/ 154113 w 523982"/>
                    <a:gd name="connsiteY3" fmla="*/ 256854 h 1263721"/>
                    <a:gd name="connsiteX4" fmla="*/ 61645 w 523982"/>
                    <a:gd name="connsiteY4" fmla="*/ 256854 h 1263721"/>
                    <a:gd name="connsiteX5" fmla="*/ 184935 w 523982"/>
                    <a:gd name="connsiteY5" fmla="*/ 369870 h 1263721"/>
                    <a:gd name="connsiteX6" fmla="*/ 102742 w 523982"/>
                    <a:gd name="connsiteY6" fmla="*/ 380144 h 1263721"/>
                    <a:gd name="connsiteX7" fmla="*/ 256854 w 523982"/>
                    <a:gd name="connsiteY7" fmla="*/ 523982 h 1263721"/>
                    <a:gd name="connsiteX8" fmla="*/ 102742 w 523982"/>
                    <a:gd name="connsiteY8" fmla="*/ 503434 h 1263721"/>
                    <a:gd name="connsiteX9" fmla="*/ 308225 w 523982"/>
                    <a:gd name="connsiteY9" fmla="*/ 647272 h 1263721"/>
                    <a:gd name="connsiteX10" fmla="*/ 164387 w 523982"/>
                    <a:gd name="connsiteY10" fmla="*/ 647272 h 1263721"/>
                    <a:gd name="connsiteX11" fmla="*/ 349322 w 523982"/>
                    <a:gd name="connsiteY11" fmla="*/ 770562 h 1263721"/>
                    <a:gd name="connsiteX12" fmla="*/ 215758 w 523982"/>
                    <a:gd name="connsiteY12" fmla="*/ 760288 h 1263721"/>
                    <a:gd name="connsiteX13" fmla="*/ 380144 w 523982"/>
                    <a:gd name="connsiteY13" fmla="*/ 904126 h 1263721"/>
                    <a:gd name="connsiteX14" fmla="*/ 226032 w 523982"/>
                    <a:gd name="connsiteY14" fmla="*/ 852755 h 1263721"/>
                    <a:gd name="connsiteX15" fmla="*/ 472612 w 523982"/>
                    <a:gd name="connsiteY15" fmla="*/ 1027416 h 1263721"/>
                    <a:gd name="connsiteX16" fmla="*/ 267128 w 523982"/>
                    <a:gd name="connsiteY16" fmla="*/ 976045 h 1263721"/>
                    <a:gd name="connsiteX17" fmla="*/ 513708 w 523982"/>
                    <a:gd name="connsiteY17" fmla="*/ 1119883 h 1263721"/>
                    <a:gd name="connsiteX18" fmla="*/ 308225 w 523982"/>
                    <a:gd name="connsiteY18" fmla="*/ 1099335 h 1263721"/>
                    <a:gd name="connsiteX19" fmla="*/ 503434 w 523982"/>
                    <a:gd name="connsiteY19" fmla="*/ 1212350 h 1263721"/>
                    <a:gd name="connsiteX20" fmla="*/ 226032 w 523982"/>
                    <a:gd name="connsiteY20" fmla="*/ 1181528 h 1263721"/>
                    <a:gd name="connsiteX21" fmla="*/ 523982 w 523982"/>
                    <a:gd name="connsiteY21" fmla="*/ 1263721 h 1263721"/>
                    <a:gd name="connsiteX22" fmla="*/ 10274 w 523982"/>
                    <a:gd name="connsiteY22" fmla="*/ 1263721 h 1263721"/>
                    <a:gd name="connsiteX23" fmla="*/ 0 w 523982"/>
                    <a:gd name="connsiteY23" fmla="*/ 0 h 1263721"/>
                    <a:gd name="connsiteX0-1" fmla="*/ 988 w 524970"/>
                    <a:gd name="connsiteY0-2" fmla="*/ 0 h 1366462"/>
                    <a:gd name="connsiteX1-3" fmla="*/ 124278 w 524970"/>
                    <a:gd name="connsiteY1-4" fmla="*/ 123290 h 1366462"/>
                    <a:gd name="connsiteX2-5" fmla="*/ 42085 w 524970"/>
                    <a:gd name="connsiteY2-6" fmla="*/ 123290 h 1366462"/>
                    <a:gd name="connsiteX3-7" fmla="*/ 155101 w 524970"/>
                    <a:gd name="connsiteY3-8" fmla="*/ 256854 h 1366462"/>
                    <a:gd name="connsiteX4-9" fmla="*/ 62633 w 524970"/>
                    <a:gd name="connsiteY4-10" fmla="*/ 256854 h 1366462"/>
                    <a:gd name="connsiteX5-11" fmla="*/ 185923 w 524970"/>
                    <a:gd name="connsiteY5-12" fmla="*/ 369870 h 1366462"/>
                    <a:gd name="connsiteX6-13" fmla="*/ 103730 w 524970"/>
                    <a:gd name="connsiteY6-14" fmla="*/ 380144 h 1366462"/>
                    <a:gd name="connsiteX7-15" fmla="*/ 257842 w 524970"/>
                    <a:gd name="connsiteY7-16" fmla="*/ 523982 h 1366462"/>
                    <a:gd name="connsiteX8-17" fmla="*/ 103730 w 524970"/>
                    <a:gd name="connsiteY8-18" fmla="*/ 503434 h 1366462"/>
                    <a:gd name="connsiteX9-19" fmla="*/ 309213 w 524970"/>
                    <a:gd name="connsiteY9-20" fmla="*/ 647272 h 1366462"/>
                    <a:gd name="connsiteX10-21" fmla="*/ 165375 w 524970"/>
                    <a:gd name="connsiteY10-22" fmla="*/ 647272 h 1366462"/>
                    <a:gd name="connsiteX11-23" fmla="*/ 350310 w 524970"/>
                    <a:gd name="connsiteY11-24" fmla="*/ 770562 h 1366462"/>
                    <a:gd name="connsiteX12-25" fmla="*/ 216746 w 524970"/>
                    <a:gd name="connsiteY12-26" fmla="*/ 760288 h 1366462"/>
                    <a:gd name="connsiteX13-27" fmla="*/ 381132 w 524970"/>
                    <a:gd name="connsiteY13-28" fmla="*/ 904126 h 1366462"/>
                    <a:gd name="connsiteX14-29" fmla="*/ 227020 w 524970"/>
                    <a:gd name="connsiteY14-30" fmla="*/ 852755 h 1366462"/>
                    <a:gd name="connsiteX15-31" fmla="*/ 473600 w 524970"/>
                    <a:gd name="connsiteY15-32" fmla="*/ 1027416 h 1366462"/>
                    <a:gd name="connsiteX16-33" fmla="*/ 268116 w 524970"/>
                    <a:gd name="connsiteY16-34" fmla="*/ 976045 h 1366462"/>
                    <a:gd name="connsiteX17-35" fmla="*/ 514696 w 524970"/>
                    <a:gd name="connsiteY17-36" fmla="*/ 1119883 h 1366462"/>
                    <a:gd name="connsiteX18-37" fmla="*/ 309213 w 524970"/>
                    <a:gd name="connsiteY18-38" fmla="*/ 1099335 h 1366462"/>
                    <a:gd name="connsiteX19-39" fmla="*/ 504422 w 524970"/>
                    <a:gd name="connsiteY19-40" fmla="*/ 1212350 h 1366462"/>
                    <a:gd name="connsiteX20-41" fmla="*/ 227020 w 524970"/>
                    <a:gd name="connsiteY20-42" fmla="*/ 1181528 h 1366462"/>
                    <a:gd name="connsiteX21-43" fmla="*/ 524970 w 524970"/>
                    <a:gd name="connsiteY21-44" fmla="*/ 1263721 h 1366462"/>
                    <a:gd name="connsiteX22-45" fmla="*/ 988 w 524970"/>
                    <a:gd name="connsiteY22-46" fmla="*/ 1366462 h 1366462"/>
                    <a:gd name="connsiteX23-47" fmla="*/ 988 w 524970"/>
                    <a:gd name="connsiteY23-48" fmla="*/ 0 h 1366462"/>
                    <a:gd name="connsiteX0-49" fmla="*/ 988 w 524970"/>
                    <a:gd name="connsiteY0-50" fmla="*/ 0 h 1366462"/>
                    <a:gd name="connsiteX1-51" fmla="*/ 124278 w 524970"/>
                    <a:gd name="connsiteY1-52" fmla="*/ 123290 h 1366462"/>
                    <a:gd name="connsiteX2-53" fmla="*/ 42085 w 524970"/>
                    <a:gd name="connsiteY2-54" fmla="*/ 123290 h 1366462"/>
                    <a:gd name="connsiteX3-55" fmla="*/ 155101 w 524970"/>
                    <a:gd name="connsiteY3-56" fmla="*/ 256854 h 1366462"/>
                    <a:gd name="connsiteX4-57" fmla="*/ 62633 w 524970"/>
                    <a:gd name="connsiteY4-58" fmla="*/ 256854 h 1366462"/>
                    <a:gd name="connsiteX5-59" fmla="*/ 185923 w 524970"/>
                    <a:gd name="connsiteY5-60" fmla="*/ 369870 h 1366462"/>
                    <a:gd name="connsiteX6-61" fmla="*/ 103730 w 524970"/>
                    <a:gd name="connsiteY6-62" fmla="*/ 380144 h 1366462"/>
                    <a:gd name="connsiteX7-63" fmla="*/ 257842 w 524970"/>
                    <a:gd name="connsiteY7-64" fmla="*/ 523982 h 1366462"/>
                    <a:gd name="connsiteX8-65" fmla="*/ 103730 w 524970"/>
                    <a:gd name="connsiteY8-66" fmla="*/ 503434 h 1366462"/>
                    <a:gd name="connsiteX9-67" fmla="*/ 309213 w 524970"/>
                    <a:gd name="connsiteY9-68" fmla="*/ 647272 h 1366462"/>
                    <a:gd name="connsiteX10-69" fmla="*/ 165375 w 524970"/>
                    <a:gd name="connsiteY10-70" fmla="*/ 647272 h 1366462"/>
                    <a:gd name="connsiteX11-71" fmla="*/ 350310 w 524970"/>
                    <a:gd name="connsiteY11-72" fmla="*/ 770562 h 1366462"/>
                    <a:gd name="connsiteX12-73" fmla="*/ 216746 w 524970"/>
                    <a:gd name="connsiteY12-74" fmla="*/ 760288 h 1366462"/>
                    <a:gd name="connsiteX13-75" fmla="*/ 381132 w 524970"/>
                    <a:gd name="connsiteY13-76" fmla="*/ 904126 h 1366462"/>
                    <a:gd name="connsiteX14-77" fmla="*/ 227020 w 524970"/>
                    <a:gd name="connsiteY14-78" fmla="*/ 852755 h 1366462"/>
                    <a:gd name="connsiteX15-79" fmla="*/ 473600 w 524970"/>
                    <a:gd name="connsiteY15-80" fmla="*/ 1027416 h 1366462"/>
                    <a:gd name="connsiteX16-81" fmla="*/ 268116 w 524970"/>
                    <a:gd name="connsiteY16-82" fmla="*/ 976045 h 1366462"/>
                    <a:gd name="connsiteX17-83" fmla="*/ 514696 w 524970"/>
                    <a:gd name="connsiteY17-84" fmla="*/ 1119883 h 1366462"/>
                    <a:gd name="connsiteX18-85" fmla="*/ 309213 w 524970"/>
                    <a:gd name="connsiteY18-86" fmla="*/ 1099335 h 1366462"/>
                    <a:gd name="connsiteX19-87" fmla="*/ 504422 w 524970"/>
                    <a:gd name="connsiteY19-88" fmla="*/ 1212350 h 1366462"/>
                    <a:gd name="connsiteX20-89" fmla="*/ 270736 w 524970"/>
                    <a:gd name="connsiteY20-90" fmla="*/ 1185171 h 1366462"/>
                    <a:gd name="connsiteX21-91" fmla="*/ 524970 w 524970"/>
                    <a:gd name="connsiteY21-92" fmla="*/ 1263721 h 1366462"/>
                    <a:gd name="connsiteX22-93" fmla="*/ 988 w 524970"/>
                    <a:gd name="connsiteY22-94" fmla="*/ 1366462 h 1366462"/>
                    <a:gd name="connsiteX23-95" fmla="*/ 988 w 524970"/>
                    <a:gd name="connsiteY23-96" fmla="*/ 0 h 1366462"/>
                    <a:gd name="connsiteX0-97" fmla="*/ 988 w 535899"/>
                    <a:gd name="connsiteY0-98" fmla="*/ 0 h 1366462"/>
                    <a:gd name="connsiteX1-99" fmla="*/ 124278 w 535899"/>
                    <a:gd name="connsiteY1-100" fmla="*/ 123290 h 1366462"/>
                    <a:gd name="connsiteX2-101" fmla="*/ 42085 w 535899"/>
                    <a:gd name="connsiteY2-102" fmla="*/ 123290 h 1366462"/>
                    <a:gd name="connsiteX3-103" fmla="*/ 155101 w 535899"/>
                    <a:gd name="connsiteY3-104" fmla="*/ 256854 h 1366462"/>
                    <a:gd name="connsiteX4-105" fmla="*/ 62633 w 535899"/>
                    <a:gd name="connsiteY4-106" fmla="*/ 256854 h 1366462"/>
                    <a:gd name="connsiteX5-107" fmla="*/ 185923 w 535899"/>
                    <a:gd name="connsiteY5-108" fmla="*/ 369870 h 1366462"/>
                    <a:gd name="connsiteX6-109" fmla="*/ 103730 w 535899"/>
                    <a:gd name="connsiteY6-110" fmla="*/ 380144 h 1366462"/>
                    <a:gd name="connsiteX7-111" fmla="*/ 257842 w 535899"/>
                    <a:gd name="connsiteY7-112" fmla="*/ 523982 h 1366462"/>
                    <a:gd name="connsiteX8-113" fmla="*/ 103730 w 535899"/>
                    <a:gd name="connsiteY8-114" fmla="*/ 503434 h 1366462"/>
                    <a:gd name="connsiteX9-115" fmla="*/ 309213 w 535899"/>
                    <a:gd name="connsiteY9-116" fmla="*/ 647272 h 1366462"/>
                    <a:gd name="connsiteX10-117" fmla="*/ 165375 w 535899"/>
                    <a:gd name="connsiteY10-118" fmla="*/ 647272 h 1366462"/>
                    <a:gd name="connsiteX11-119" fmla="*/ 350310 w 535899"/>
                    <a:gd name="connsiteY11-120" fmla="*/ 770562 h 1366462"/>
                    <a:gd name="connsiteX12-121" fmla="*/ 216746 w 535899"/>
                    <a:gd name="connsiteY12-122" fmla="*/ 760288 h 1366462"/>
                    <a:gd name="connsiteX13-123" fmla="*/ 381132 w 535899"/>
                    <a:gd name="connsiteY13-124" fmla="*/ 904126 h 1366462"/>
                    <a:gd name="connsiteX14-125" fmla="*/ 227020 w 535899"/>
                    <a:gd name="connsiteY14-126" fmla="*/ 852755 h 1366462"/>
                    <a:gd name="connsiteX15-127" fmla="*/ 473600 w 535899"/>
                    <a:gd name="connsiteY15-128" fmla="*/ 1027416 h 1366462"/>
                    <a:gd name="connsiteX16-129" fmla="*/ 268116 w 535899"/>
                    <a:gd name="connsiteY16-130" fmla="*/ 976045 h 1366462"/>
                    <a:gd name="connsiteX17-131" fmla="*/ 514696 w 535899"/>
                    <a:gd name="connsiteY17-132" fmla="*/ 1119883 h 1366462"/>
                    <a:gd name="connsiteX18-133" fmla="*/ 309213 w 535899"/>
                    <a:gd name="connsiteY18-134" fmla="*/ 1099335 h 1366462"/>
                    <a:gd name="connsiteX19-135" fmla="*/ 504422 w 535899"/>
                    <a:gd name="connsiteY19-136" fmla="*/ 1212350 h 1366462"/>
                    <a:gd name="connsiteX20-137" fmla="*/ 270736 w 535899"/>
                    <a:gd name="connsiteY20-138" fmla="*/ 1185171 h 1366462"/>
                    <a:gd name="connsiteX21-139" fmla="*/ 535899 w 535899"/>
                    <a:gd name="connsiteY21-140" fmla="*/ 1278293 h 1366462"/>
                    <a:gd name="connsiteX22-141" fmla="*/ 988 w 535899"/>
                    <a:gd name="connsiteY22-142" fmla="*/ 1366462 h 1366462"/>
                    <a:gd name="connsiteX23-143" fmla="*/ 988 w 535899"/>
                    <a:gd name="connsiteY23-144" fmla="*/ 0 h 1366462"/>
                    <a:gd name="connsiteX0-145" fmla="*/ 988 w 535899"/>
                    <a:gd name="connsiteY0-146" fmla="*/ 0 h 1366462"/>
                    <a:gd name="connsiteX1-147" fmla="*/ 124278 w 535899"/>
                    <a:gd name="connsiteY1-148" fmla="*/ 123290 h 1366462"/>
                    <a:gd name="connsiteX2-149" fmla="*/ 42085 w 535899"/>
                    <a:gd name="connsiteY2-150" fmla="*/ 123290 h 1366462"/>
                    <a:gd name="connsiteX3-151" fmla="*/ 155101 w 535899"/>
                    <a:gd name="connsiteY3-152" fmla="*/ 256854 h 1366462"/>
                    <a:gd name="connsiteX4-153" fmla="*/ 62633 w 535899"/>
                    <a:gd name="connsiteY4-154" fmla="*/ 256854 h 1366462"/>
                    <a:gd name="connsiteX5-155" fmla="*/ 185923 w 535899"/>
                    <a:gd name="connsiteY5-156" fmla="*/ 369870 h 1366462"/>
                    <a:gd name="connsiteX6-157" fmla="*/ 103730 w 535899"/>
                    <a:gd name="connsiteY6-158" fmla="*/ 380144 h 1366462"/>
                    <a:gd name="connsiteX7-159" fmla="*/ 257842 w 535899"/>
                    <a:gd name="connsiteY7-160" fmla="*/ 523982 h 1366462"/>
                    <a:gd name="connsiteX8-161" fmla="*/ 103730 w 535899"/>
                    <a:gd name="connsiteY8-162" fmla="*/ 503434 h 1366462"/>
                    <a:gd name="connsiteX9-163" fmla="*/ 309213 w 535899"/>
                    <a:gd name="connsiteY9-164" fmla="*/ 647272 h 1366462"/>
                    <a:gd name="connsiteX10-165" fmla="*/ 165375 w 535899"/>
                    <a:gd name="connsiteY10-166" fmla="*/ 647272 h 1366462"/>
                    <a:gd name="connsiteX11-167" fmla="*/ 350310 w 535899"/>
                    <a:gd name="connsiteY11-168" fmla="*/ 770562 h 1366462"/>
                    <a:gd name="connsiteX12-169" fmla="*/ 216746 w 535899"/>
                    <a:gd name="connsiteY12-170" fmla="*/ 760288 h 1366462"/>
                    <a:gd name="connsiteX13-171" fmla="*/ 381132 w 535899"/>
                    <a:gd name="connsiteY13-172" fmla="*/ 904126 h 1366462"/>
                    <a:gd name="connsiteX14-173" fmla="*/ 227020 w 535899"/>
                    <a:gd name="connsiteY14-174" fmla="*/ 852755 h 1366462"/>
                    <a:gd name="connsiteX15-175" fmla="*/ 473600 w 535899"/>
                    <a:gd name="connsiteY15-176" fmla="*/ 1027416 h 1366462"/>
                    <a:gd name="connsiteX16-177" fmla="*/ 282688 w 535899"/>
                    <a:gd name="connsiteY16-178" fmla="*/ 979688 h 1366462"/>
                    <a:gd name="connsiteX17-179" fmla="*/ 514696 w 535899"/>
                    <a:gd name="connsiteY17-180" fmla="*/ 1119883 h 1366462"/>
                    <a:gd name="connsiteX18-181" fmla="*/ 309213 w 535899"/>
                    <a:gd name="connsiteY18-182" fmla="*/ 1099335 h 1366462"/>
                    <a:gd name="connsiteX19-183" fmla="*/ 504422 w 535899"/>
                    <a:gd name="connsiteY19-184" fmla="*/ 1212350 h 1366462"/>
                    <a:gd name="connsiteX20-185" fmla="*/ 270736 w 535899"/>
                    <a:gd name="connsiteY20-186" fmla="*/ 1185171 h 1366462"/>
                    <a:gd name="connsiteX21-187" fmla="*/ 535899 w 535899"/>
                    <a:gd name="connsiteY21-188" fmla="*/ 1278293 h 1366462"/>
                    <a:gd name="connsiteX22-189" fmla="*/ 988 w 535899"/>
                    <a:gd name="connsiteY22-190" fmla="*/ 1366462 h 1366462"/>
                    <a:gd name="connsiteX23-191" fmla="*/ 988 w 535899"/>
                    <a:gd name="connsiteY23-192" fmla="*/ 0 h 1366462"/>
                    <a:gd name="connsiteX0-193" fmla="*/ 988 w 535899"/>
                    <a:gd name="connsiteY0-194" fmla="*/ 0 h 1366462"/>
                    <a:gd name="connsiteX1-195" fmla="*/ 124278 w 535899"/>
                    <a:gd name="connsiteY1-196" fmla="*/ 123290 h 1366462"/>
                    <a:gd name="connsiteX2-197" fmla="*/ 42085 w 535899"/>
                    <a:gd name="connsiteY2-198" fmla="*/ 123290 h 1366462"/>
                    <a:gd name="connsiteX3-199" fmla="*/ 155101 w 535899"/>
                    <a:gd name="connsiteY3-200" fmla="*/ 256854 h 1366462"/>
                    <a:gd name="connsiteX4-201" fmla="*/ 62633 w 535899"/>
                    <a:gd name="connsiteY4-202" fmla="*/ 256854 h 1366462"/>
                    <a:gd name="connsiteX5-203" fmla="*/ 185923 w 535899"/>
                    <a:gd name="connsiteY5-204" fmla="*/ 369870 h 1366462"/>
                    <a:gd name="connsiteX6-205" fmla="*/ 103730 w 535899"/>
                    <a:gd name="connsiteY6-206" fmla="*/ 380144 h 1366462"/>
                    <a:gd name="connsiteX7-207" fmla="*/ 257842 w 535899"/>
                    <a:gd name="connsiteY7-208" fmla="*/ 523982 h 1366462"/>
                    <a:gd name="connsiteX8-209" fmla="*/ 103730 w 535899"/>
                    <a:gd name="connsiteY8-210" fmla="*/ 503434 h 1366462"/>
                    <a:gd name="connsiteX9-211" fmla="*/ 309213 w 535899"/>
                    <a:gd name="connsiteY9-212" fmla="*/ 647272 h 1366462"/>
                    <a:gd name="connsiteX10-213" fmla="*/ 179947 w 535899"/>
                    <a:gd name="connsiteY10-214" fmla="*/ 654558 h 1366462"/>
                    <a:gd name="connsiteX11-215" fmla="*/ 350310 w 535899"/>
                    <a:gd name="connsiteY11-216" fmla="*/ 770562 h 1366462"/>
                    <a:gd name="connsiteX12-217" fmla="*/ 216746 w 535899"/>
                    <a:gd name="connsiteY12-218" fmla="*/ 760288 h 1366462"/>
                    <a:gd name="connsiteX13-219" fmla="*/ 381132 w 535899"/>
                    <a:gd name="connsiteY13-220" fmla="*/ 904126 h 1366462"/>
                    <a:gd name="connsiteX14-221" fmla="*/ 227020 w 535899"/>
                    <a:gd name="connsiteY14-222" fmla="*/ 852755 h 1366462"/>
                    <a:gd name="connsiteX15-223" fmla="*/ 473600 w 535899"/>
                    <a:gd name="connsiteY15-224" fmla="*/ 1027416 h 1366462"/>
                    <a:gd name="connsiteX16-225" fmla="*/ 282688 w 535899"/>
                    <a:gd name="connsiteY16-226" fmla="*/ 979688 h 1366462"/>
                    <a:gd name="connsiteX17-227" fmla="*/ 514696 w 535899"/>
                    <a:gd name="connsiteY17-228" fmla="*/ 1119883 h 1366462"/>
                    <a:gd name="connsiteX18-229" fmla="*/ 309213 w 535899"/>
                    <a:gd name="connsiteY18-230" fmla="*/ 1099335 h 1366462"/>
                    <a:gd name="connsiteX19-231" fmla="*/ 504422 w 535899"/>
                    <a:gd name="connsiteY19-232" fmla="*/ 1212350 h 1366462"/>
                    <a:gd name="connsiteX20-233" fmla="*/ 270736 w 535899"/>
                    <a:gd name="connsiteY20-234" fmla="*/ 1185171 h 1366462"/>
                    <a:gd name="connsiteX21-235" fmla="*/ 535899 w 535899"/>
                    <a:gd name="connsiteY21-236" fmla="*/ 1278293 h 1366462"/>
                    <a:gd name="connsiteX22-237" fmla="*/ 988 w 535899"/>
                    <a:gd name="connsiteY22-238" fmla="*/ 1366462 h 1366462"/>
                    <a:gd name="connsiteX23-239" fmla="*/ 988 w 535899"/>
                    <a:gd name="connsiteY23-240" fmla="*/ 0 h 1366462"/>
                    <a:gd name="connsiteX0-241" fmla="*/ 988 w 535899"/>
                    <a:gd name="connsiteY0-242" fmla="*/ 0 h 1366462"/>
                    <a:gd name="connsiteX1-243" fmla="*/ 124278 w 535899"/>
                    <a:gd name="connsiteY1-244" fmla="*/ 123290 h 1366462"/>
                    <a:gd name="connsiteX2-245" fmla="*/ 42085 w 535899"/>
                    <a:gd name="connsiteY2-246" fmla="*/ 123290 h 1366462"/>
                    <a:gd name="connsiteX3-247" fmla="*/ 155101 w 535899"/>
                    <a:gd name="connsiteY3-248" fmla="*/ 256854 h 1366462"/>
                    <a:gd name="connsiteX4-249" fmla="*/ 62633 w 535899"/>
                    <a:gd name="connsiteY4-250" fmla="*/ 256854 h 1366462"/>
                    <a:gd name="connsiteX5-251" fmla="*/ 185923 w 535899"/>
                    <a:gd name="connsiteY5-252" fmla="*/ 369870 h 1366462"/>
                    <a:gd name="connsiteX6-253" fmla="*/ 103730 w 535899"/>
                    <a:gd name="connsiteY6-254" fmla="*/ 380144 h 1366462"/>
                    <a:gd name="connsiteX7-255" fmla="*/ 257842 w 535899"/>
                    <a:gd name="connsiteY7-256" fmla="*/ 523982 h 1366462"/>
                    <a:gd name="connsiteX8-257" fmla="*/ 129231 w 535899"/>
                    <a:gd name="connsiteY8-258" fmla="*/ 518007 h 1366462"/>
                    <a:gd name="connsiteX9-259" fmla="*/ 309213 w 535899"/>
                    <a:gd name="connsiteY9-260" fmla="*/ 647272 h 1366462"/>
                    <a:gd name="connsiteX10-261" fmla="*/ 179947 w 535899"/>
                    <a:gd name="connsiteY10-262" fmla="*/ 654558 h 1366462"/>
                    <a:gd name="connsiteX11-263" fmla="*/ 350310 w 535899"/>
                    <a:gd name="connsiteY11-264" fmla="*/ 770562 h 1366462"/>
                    <a:gd name="connsiteX12-265" fmla="*/ 216746 w 535899"/>
                    <a:gd name="connsiteY12-266" fmla="*/ 760288 h 1366462"/>
                    <a:gd name="connsiteX13-267" fmla="*/ 381132 w 535899"/>
                    <a:gd name="connsiteY13-268" fmla="*/ 904126 h 1366462"/>
                    <a:gd name="connsiteX14-269" fmla="*/ 227020 w 535899"/>
                    <a:gd name="connsiteY14-270" fmla="*/ 852755 h 1366462"/>
                    <a:gd name="connsiteX15-271" fmla="*/ 473600 w 535899"/>
                    <a:gd name="connsiteY15-272" fmla="*/ 1027416 h 1366462"/>
                    <a:gd name="connsiteX16-273" fmla="*/ 282688 w 535899"/>
                    <a:gd name="connsiteY16-274" fmla="*/ 979688 h 1366462"/>
                    <a:gd name="connsiteX17-275" fmla="*/ 514696 w 535899"/>
                    <a:gd name="connsiteY17-276" fmla="*/ 1119883 h 1366462"/>
                    <a:gd name="connsiteX18-277" fmla="*/ 309213 w 535899"/>
                    <a:gd name="connsiteY18-278" fmla="*/ 1099335 h 1366462"/>
                    <a:gd name="connsiteX19-279" fmla="*/ 504422 w 535899"/>
                    <a:gd name="connsiteY19-280" fmla="*/ 1212350 h 1366462"/>
                    <a:gd name="connsiteX20-281" fmla="*/ 270736 w 535899"/>
                    <a:gd name="connsiteY20-282" fmla="*/ 1185171 h 1366462"/>
                    <a:gd name="connsiteX21-283" fmla="*/ 535899 w 535899"/>
                    <a:gd name="connsiteY21-284" fmla="*/ 1278293 h 1366462"/>
                    <a:gd name="connsiteX22-285" fmla="*/ 988 w 535899"/>
                    <a:gd name="connsiteY22-286" fmla="*/ 1366462 h 1366462"/>
                    <a:gd name="connsiteX23-287" fmla="*/ 988 w 535899"/>
                    <a:gd name="connsiteY23-288" fmla="*/ 0 h 1366462"/>
                    <a:gd name="connsiteX0-289" fmla="*/ 988 w 535899"/>
                    <a:gd name="connsiteY0-290" fmla="*/ 0 h 1366462"/>
                    <a:gd name="connsiteX1-291" fmla="*/ 124278 w 535899"/>
                    <a:gd name="connsiteY1-292" fmla="*/ 123290 h 1366462"/>
                    <a:gd name="connsiteX2-293" fmla="*/ 42085 w 535899"/>
                    <a:gd name="connsiteY2-294" fmla="*/ 123290 h 1366462"/>
                    <a:gd name="connsiteX3-295" fmla="*/ 155101 w 535899"/>
                    <a:gd name="connsiteY3-296" fmla="*/ 256854 h 1366462"/>
                    <a:gd name="connsiteX4-297" fmla="*/ 62633 w 535899"/>
                    <a:gd name="connsiteY4-298" fmla="*/ 256854 h 1366462"/>
                    <a:gd name="connsiteX5-299" fmla="*/ 185923 w 535899"/>
                    <a:gd name="connsiteY5-300" fmla="*/ 369870 h 1366462"/>
                    <a:gd name="connsiteX6-301" fmla="*/ 103730 w 535899"/>
                    <a:gd name="connsiteY6-302" fmla="*/ 380144 h 1366462"/>
                    <a:gd name="connsiteX7-303" fmla="*/ 257842 w 535899"/>
                    <a:gd name="connsiteY7-304" fmla="*/ 523982 h 1366462"/>
                    <a:gd name="connsiteX8-305" fmla="*/ 129231 w 535899"/>
                    <a:gd name="connsiteY8-306" fmla="*/ 518007 h 1366462"/>
                    <a:gd name="connsiteX9-307" fmla="*/ 309213 w 535899"/>
                    <a:gd name="connsiteY9-308" fmla="*/ 647272 h 1366462"/>
                    <a:gd name="connsiteX10-309" fmla="*/ 179947 w 535899"/>
                    <a:gd name="connsiteY10-310" fmla="*/ 654558 h 1366462"/>
                    <a:gd name="connsiteX11-311" fmla="*/ 350310 w 535899"/>
                    <a:gd name="connsiteY11-312" fmla="*/ 770562 h 1366462"/>
                    <a:gd name="connsiteX12-313" fmla="*/ 216746 w 535899"/>
                    <a:gd name="connsiteY12-314" fmla="*/ 760288 h 1366462"/>
                    <a:gd name="connsiteX13-315" fmla="*/ 381132 w 535899"/>
                    <a:gd name="connsiteY13-316" fmla="*/ 904126 h 1366462"/>
                    <a:gd name="connsiteX14-317" fmla="*/ 227020 w 535899"/>
                    <a:gd name="connsiteY14-318" fmla="*/ 852755 h 1366462"/>
                    <a:gd name="connsiteX15-319" fmla="*/ 473600 w 535899"/>
                    <a:gd name="connsiteY15-320" fmla="*/ 1027416 h 1366462"/>
                    <a:gd name="connsiteX16-321" fmla="*/ 282688 w 535899"/>
                    <a:gd name="connsiteY16-322" fmla="*/ 979688 h 1366462"/>
                    <a:gd name="connsiteX17-323" fmla="*/ 514696 w 535899"/>
                    <a:gd name="connsiteY17-324" fmla="*/ 1119883 h 1366462"/>
                    <a:gd name="connsiteX18-325" fmla="*/ 309213 w 535899"/>
                    <a:gd name="connsiteY18-326" fmla="*/ 1099335 h 1366462"/>
                    <a:gd name="connsiteX19-327" fmla="*/ 504422 w 535899"/>
                    <a:gd name="connsiteY19-328" fmla="*/ 1212350 h 1366462"/>
                    <a:gd name="connsiteX20-329" fmla="*/ 256164 w 535899"/>
                    <a:gd name="connsiteY20-330" fmla="*/ 1217958 h 1366462"/>
                    <a:gd name="connsiteX21-331" fmla="*/ 535899 w 535899"/>
                    <a:gd name="connsiteY21-332" fmla="*/ 1278293 h 1366462"/>
                    <a:gd name="connsiteX22-333" fmla="*/ 988 w 535899"/>
                    <a:gd name="connsiteY22-334" fmla="*/ 1366462 h 1366462"/>
                    <a:gd name="connsiteX23-335" fmla="*/ 988 w 535899"/>
                    <a:gd name="connsiteY23-336" fmla="*/ 0 h 1366462"/>
                    <a:gd name="connsiteX0-337" fmla="*/ 988 w 528613"/>
                    <a:gd name="connsiteY0-338" fmla="*/ 0 h 1366462"/>
                    <a:gd name="connsiteX1-339" fmla="*/ 124278 w 528613"/>
                    <a:gd name="connsiteY1-340" fmla="*/ 123290 h 1366462"/>
                    <a:gd name="connsiteX2-341" fmla="*/ 42085 w 528613"/>
                    <a:gd name="connsiteY2-342" fmla="*/ 123290 h 1366462"/>
                    <a:gd name="connsiteX3-343" fmla="*/ 155101 w 528613"/>
                    <a:gd name="connsiteY3-344" fmla="*/ 256854 h 1366462"/>
                    <a:gd name="connsiteX4-345" fmla="*/ 62633 w 528613"/>
                    <a:gd name="connsiteY4-346" fmla="*/ 256854 h 1366462"/>
                    <a:gd name="connsiteX5-347" fmla="*/ 185923 w 528613"/>
                    <a:gd name="connsiteY5-348" fmla="*/ 369870 h 1366462"/>
                    <a:gd name="connsiteX6-349" fmla="*/ 103730 w 528613"/>
                    <a:gd name="connsiteY6-350" fmla="*/ 380144 h 1366462"/>
                    <a:gd name="connsiteX7-351" fmla="*/ 257842 w 528613"/>
                    <a:gd name="connsiteY7-352" fmla="*/ 523982 h 1366462"/>
                    <a:gd name="connsiteX8-353" fmla="*/ 129231 w 528613"/>
                    <a:gd name="connsiteY8-354" fmla="*/ 518007 h 1366462"/>
                    <a:gd name="connsiteX9-355" fmla="*/ 309213 w 528613"/>
                    <a:gd name="connsiteY9-356" fmla="*/ 647272 h 1366462"/>
                    <a:gd name="connsiteX10-357" fmla="*/ 179947 w 528613"/>
                    <a:gd name="connsiteY10-358" fmla="*/ 654558 h 1366462"/>
                    <a:gd name="connsiteX11-359" fmla="*/ 350310 w 528613"/>
                    <a:gd name="connsiteY11-360" fmla="*/ 770562 h 1366462"/>
                    <a:gd name="connsiteX12-361" fmla="*/ 216746 w 528613"/>
                    <a:gd name="connsiteY12-362" fmla="*/ 760288 h 1366462"/>
                    <a:gd name="connsiteX13-363" fmla="*/ 381132 w 528613"/>
                    <a:gd name="connsiteY13-364" fmla="*/ 904126 h 1366462"/>
                    <a:gd name="connsiteX14-365" fmla="*/ 227020 w 528613"/>
                    <a:gd name="connsiteY14-366" fmla="*/ 852755 h 1366462"/>
                    <a:gd name="connsiteX15-367" fmla="*/ 473600 w 528613"/>
                    <a:gd name="connsiteY15-368" fmla="*/ 1027416 h 1366462"/>
                    <a:gd name="connsiteX16-369" fmla="*/ 282688 w 528613"/>
                    <a:gd name="connsiteY16-370" fmla="*/ 979688 h 1366462"/>
                    <a:gd name="connsiteX17-371" fmla="*/ 514696 w 528613"/>
                    <a:gd name="connsiteY17-372" fmla="*/ 1119883 h 1366462"/>
                    <a:gd name="connsiteX18-373" fmla="*/ 309213 w 528613"/>
                    <a:gd name="connsiteY18-374" fmla="*/ 1099335 h 1366462"/>
                    <a:gd name="connsiteX19-375" fmla="*/ 504422 w 528613"/>
                    <a:gd name="connsiteY19-376" fmla="*/ 1212350 h 1366462"/>
                    <a:gd name="connsiteX20-377" fmla="*/ 256164 w 528613"/>
                    <a:gd name="connsiteY20-378" fmla="*/ 1217958 h 1366462"/>
                    <a:gd name="connsiteX21-379" fmla="*/ 528613 w 528613"/>
                    <a:gd name="connsiteY21-380" fmla="*/ 1238219 h 1366462"/>
                    <a:gd name="connsiteX22-381" fmla="*/ 988 w 528613"/>
                    <a:gd name="connsiteY22-382" fmla="*/ 1366462 h 1366462"/>
                    <a:gd name="connsiteX23-383" fmla="*/ 988 w 528613"/>
                    <a:gd name="connsiteY23-384" fmla="*/ 0 h 1366462"/>
                    <a:gd name="connsiteX0-385" fmla="*/ 988 w 528613"/>
                    <a:gd name="connsiteY0-386" fmla="*/ 0 h 1366462"/>
                    <a:gd name="connsiteX1-387" fmla="*/ 124278 w 528613"/>
                    <a:gd name="connsiteY1-388" fmla="*/ 123290 h 1366462"/>
                    <a:gd name="connsiteX2-389" fmla="*/ 42085 w 528613"/>
                    <a:gd name="connsiteY2-390" fmla="*/ 123290 h 1366462"/>
                    <a:gd name="connsiteX3-391" fmla="*/ 155101 w 528613"/>
                    <a:gd name="connsiteY3-392" fmla="*/ 256854 h 1366462"/>
                    <a:gd name="connsiteX4-393" fmla="*/ 62633 w 528613"/>
                    <a:gd name="connsiteY4-394" fmla="*/ 256854 h 1366462"/>
                    <a:gd name="connsiteX5-395" fmla="*/ 185923 w 528613"/>
                    <a:gd name="connsiteY5-396" fmla="*/ 369870 h 1366462"/>
                    <a:gd name="connsiteX6-397" fmla="*/ 103730 w 528613"/>
                    <a:gd name="connsiteY6-398" fmla="*/ 380144 h 1366462"/>
                    <a:gd name="connsiteX7-399" fmla="*/ 257842 w 528613"/>
                    <a:gd name="connsiteY7-400" fmla="*/ 523982 h 1366462"/>
                    <a:gd name="connsiteX8-401" fmla="*/ 129231 w 528613"/>
                    <a:gd name="connsiteY8-402" fmla="*/ 518007 h 1366462"/>
                    <a:gd name="connsiteX9-403" fmla="*/ 309213 w 528613"/>
                    <a:gd name="connsiteY9-404" fmla="*/ 647272 h 1366462"/>
                    <a:gd name="connsiteX10-405" fmla="*/ 179947 w 528613"/>
                    <a:gd name="connsiteY10-406" fmla="*/ 654558 h 1366462"/>
                    <a:gd name="connsiteX11-407" fmla="*/ 350310 w 528613"/>
                    <a:gd name="connsiteY11-408" fmla="*/ 770562 h 1366462"/>
                    <a:gd name="connsiteX12-409" fmla="*/ 216746 w 528613"/>
                    <a:gd name="connsiteY12-410" fmla="*/ 760288 h 1366462"/>
                    <a:gd name="connsiteX13-411" fmla="*/ 381132 w 528613"/>
                    <a:gd name="connsiteY13-412" fmla="*/ 904126 h 1366462"/>
                    <a:gd name="connsiteX14-413" fmla="*/ 227020 w 528613"/>
                    <a:gd name="connsiteY14-414" fmla="*/ 852755 h 1366462"/>
                    <a:gd name="connsiteX15-415" fmla="*/ 473600 w 528613"/>
                    <a:gd name="connsiteY15-416" fmla="*/ 1027416 h 1366462"/>
                    <a:gd name="connsiteX16-417" fmla="*/ 282688 w 528613"/>
                    <a:gd name="connsiteY16-418" fmla="*/ 979688 h 1366462"/>
                    <a:gd name="connsiteX17-419" fmla="*/ 514696 w 528613"/>
                    <a:gd name="connsiteY17-420" fmla="*/ 1119883 h 1366462"/>
                    <a:gd name="connsiteX18-421" fmla="*/ 309213 w 528613"/>
                    <a:gd name="connsiteY18-422" fmla="*/ 1099335 h 1366462"/>
                    <a:gd name="connsiteX19-423" fmla="*/ 256164 w 528613"/>
                    <a:gd name="connsiteY19-424" fmla="*/ 1217958 h 1366462"/>
                    <a:gd name="connsiteX20-425" fmla="*/ 528613 w 528613"/>
                    <a:gd name="connsiteY20-426" fmla="*/ 1238219 h 1366462"/>
                    <a:gd name="connsiteX21-427" fmla="*/ 988 w 528613"/>
                    <a:gd name="connsiteY21-428" fmla="*/ 1366462 h 1366462"/>
                    <a:gd name="connsiteX22-429" fmla="*/ 988 w 528613"/>
                    <a:gd name="connsiteY22-430" fmla="*/ 0 h 1366462"/>
                    <a:gd name="connsiteX0-431" fmla="*/ 988 w 528613"/>
                    <a:gd name="connsiteY0-432" fmla="*/ 0 h 1366462"/>
                    <a:gd name="connsiteX1-433" fmla="*/ 124278 w 528613"/>
                    <a:gd name="connsiteY1-434" fmla="*/ 123290 h 1366462"/>
                    <a:gd name="connsiteX2-435" fmla="*/ 42085 w 528613"/>
                    <a:gd name="connsiteY2-436" fmla="*/ 123290 h 1366462"/>
                    <a:gd name="connsiteX3-437" fmla="*/ 155101 w 528613"/>
                    <a:gd name="connsiteY3-438" fmla="*/ 256854 h 1366462"/>
                    <a:gd name="connsiteX4-439" fmla="*/ 62633 w 528613"/>
                    <a:gd name="connsiteY4-440" fmla="*/ 256854 h 1366462"/>
                    <a:gd name="connsiteX5-441" fmla="*/ 185923 w 528613"/>
                    <a:gd name="connsiteY5-442" fmla="*/ 369870 h 1366462"/>
                    <a:gd name="connsiteX6-443" fmla="*/ 103730 w 528613"/>
                    <a:gd name="connsiteY6-444" fmla="*/ 380144 h 1366462"/>
                    <a:gd name="connsiteX7-445" fmla="*/ 257842 w 528613"/>
                    <a:gd name="connsiteY7-446" fmla="*/ 523982 h 1366462"/>
                    <a:gd name="connsiteX8-447" fmla="*/ 129231 w 528613"/>
                    <a:gd name="connsiteY8-448" fmla="*/ 518007 h 1366462"/>
                    <a:gd name="connsiteX9-449" fmla="*/ 309213 w 528613"/>
                    <a:gd name="connsiteY9-450" fmla="*/ 647272 h 1366462"/>
                    <a:gd name="connsiteX10-451" fmla="*/ 179947 w 528613"/>
                    <a:gd name="connsiteY10-452" fmla="*/ 654558 h 1366462"/>
                    <a:gd name="connsiteX11-453" fmla="*/ 350310 w 528613"/>
                    <a:gd name="connsiteY11-454" fmla="*/ 770562 h 1366462"/>
                    <a:gd name="connsiteX12-455" fmla="*/ 216746 w 528613"/>
                    <a:gd name="connsiteY12-456" fmla="*/ 760288 h 1366462"/>
                    <a:gd name="connsiteX13-457" fmla="*/ 381132 w 528613"/>
                    <a:gd name="connsiteY13-458" fmla="*/ 904126 h 1366462"/>
                    <a:gd name="connsiteX14-459" fmla="*/ 227020 w 528613"/>
                    <a:gd name="connsiteY14-460" fmla="*/ 852755 h 1366462"/>
                    <a:gd name="connsiteX15-461" fmla="*/ 473600 w 528613"/>
                    <a:gd name="connsiteY15-462" fmla="*/ 1027416 h 1366462"/>
                    <a:gd name="connsiteX16-463" fmla="*/ 282688 w 528613"/>
                    <a:gd name="connsiteY16-464" fmla="*/ 979688 h 1366462"/>
                    <a:gd name="connsiteX17-465" fmla="*/ 514696 w 528613"/>
                    <a:gd name="connsiteY17-466" fmla="*/ 1119883 h 1366462"/>
                    <a:gd name="connsiteX18-467" fmla="*/ 256164 w 528613"/>
                    <a:gd name="connsiteY18-468" fmla="*/ 1217958 h 1366462"/>
                    <a:gd name="connsiteX19-469" fmla="*/ 528613 w 528613"/>
                    <a:gd name="connsiteY19-470" fmla="*/ 1238219 h 1366462"/>
                    <a:gd name="connsiteX20-471" fmla="*/ 988 w 528613"/>
                    <a:gd name="connsiteY20-472" fmla="*/ 1366462 h 1366462"/>
                    <a:gd name="connsiteX21-473" fmla="*/ 988 w 528613"/>
                    <a:gd name="connsiteY21-474" fmla="*/ 0 h 1366462"/>
                    <a:gd name="connsiteX0-475" fmla="*/ 988 w 528613"/>
                    <a:gd name="connsiteY0-476" fmla="*/ 0 h 1366462"/>
                    <a:gd name="connsiteX1-477" fmla="*/ 124278 w 528613"/>
                    <a:gd name="connsiteY1-478" fmla="*/ 123290 h 1366462"/>
                    <a:gd name="connsiteX2-479" fmla="*/ 42085 w 528613"/>
                    <a:gd name="connsiteY2-480" fmla="*/ 123290 h 1366462"/>
                    <a:gd name="connsiteX3-481" fmla="*/ 155101 w 528613"/>
                    <a:gd name="connsiteY3-482" fmla="*/ 256854 h 1366462"/>
                    <a:gd name="connsiteX4-483" fmla="*/ 62633 w 528613"/>
                    <a:gd name="connsiteY4-484" fmla="*/ 256854 h 1366462"/>
                    <a:gd name="connsiteX5-485" fmla="*/ 185923 w 528613"/>
                    <a:gd name="connsiteY5-486" fmla="*/ 369870 h 1366462"/>
                    <a:gd name="connsiteX6-487" fmla="*/ 103730 w 528613"/>
                    <a:gd name="connsiteY6-488" fmla="*/ 380144 h 1366462"/>
                    <a:gd name="connsiteX7-489" fmla="*/ 257842 w 528613"/>
                    <a:gd name="connsiteY7-490" fmla="*/ 523982 h 1366462"/>
                    <a:gd name="connsiteX8-491" fmla="*/ 129231 w 528613"/>
                    <a:gd name="connsiteY8-492" fmla="*/ 518007 h 1366462"/>
                    <a:gd name="connsiteX9-493" fmla="*/ 309213 w 528613"/>
                    <a:gd name="connsiteY9-494" fmla="*/ 647272 h 1366462"/>
                    <a:gd name="connsiteX10-495" fmla="*/ 179947 w 528613"/>
                    <a:gd name="connsiteY10-496" fmla="*/ 654558 h 1366462"/>
                    <a:gd name="connsiteX11-497" fmla="*/ 350310 w 528613"/>
                    <a:gd name="connsiteY11-498" fmla="*/ 770562 h 1366462"/>
                    <a:gd name="connsiteX12-499" fmla="*/ 216746 w 528613"/>
                    <a:gd name="connsiteY12-500" fmla="*/ 760288 h 1366462"/>
                    <a:gd name="connsiteX13-501" fmla="*/ 381132 w 528613"/>
                    <a:gd name="connsiteY13-502" fmla="*/ 904126 h 1366462"/>
                    <a:gd name="connsiteX14-503" fmla="*/ 227020 w 528613"/>
                    <a:gd name="connsiteY14-504" fmla="*/ 852755 h 1366462"/>
                    <a:gd name="connsiteX15-505" fmla="*/ 473600 w 528613"/>
                    <a:gd name="connsiteY15-506" fmla="*/ 1027416 h 1366462"/>
                    <a:gd name="connsiteX16-507" fmla="*/ 282688 w 528613"/>
                    <a:gd name="connsiteY16-508" fmla="*/ 979688 h 1366462"/>
                    <a:gd name="connsiteX17-509" fmla="*/ 514696 w 528613"/>
                    <a:gd name="connsiteY17-510" fmla="*/ 1119883 h 1366462"/>
                    <a:gd name="connsiteX18-511" fmla="*/ 259807 w 528613"/>
                    <a:gd name="connsiteY18-512" fmla="*/ 1130525 h 1366462"/>
                    <a:gd name="connsiteX19-513" fmla="*/ 528613 w 528613"/>
                    <a:gd name="connsiteY19-514" fmla="*/ 1238219 h 1366462"/>
                    <a:gd name="connsiteX20-515" fmla="*/ 988 w 528613"/>
                    <a:gd name="connsiteY20-516" fmla="*/ 1366462 h 1366462"/>
                    <a:gd name="connsiteX21-517" fmla="*/ 988 w 528613"/>
                    <a:gd name="connsiteY21-518" fmla="*/ 0 h 1366462"/>
                    <a:gd name="connsiteX0-519" fmla="*/ 988 w 528613"/>
                    <a:gd name="connsiteY0-520" fmla="*/ 0 h 1366462"/>
                    <a:gd name="connsiteX1-521" fmla="*/ 124278 w 528613"/>
                    <a:gd name="connsiteY1-522" fmla="*/ 123290 h 1366462"/>
                    <a:gd name="connsiteX2-523" fmla="*/ 42085 w 528613"/>
                    <a:gd name="connsiteY2-524" fmla="*/ 123290 h 1366462"/>
                    <a:gd name="connsiteX3-525" fmla="*/ 155101 w 528613"/>
                    <a:gd name="connsiteY3-526" fmla="*/ 256854 h 1366462"/>
                    <a:gd name="connsiteX4-527" fmla="*/ 62633 w 528613"/>
                    <a:gd name="connsiteY4-528" fmla="*/ 256854 h 1366462"/>
                    <a:gd name="connsiteX5-529" fmla="*/ 185923 w 528613"/>
                    <a:gd name="connsiteY5-530" fmla="*/ 369870 h 1366462"/>
                    <a:gd name="connsiteX6-531" fmla="*/ 103730 w 528613"/>
                    <a:gd name="connsiteY6-532" fmla="*/ 380144 h 1366462"/>
                    <a:gd name="connsiteX7-533" fmla="*/ 257842 w 528613"/>
                    <a:gd name="connsiteY7-534" fmla="*/ 523982 h 1366462"/>
                    <a:gd name="connsiteX8-535" fmla="*/ 129231 w 528613"/>
                    <a:gd name="connsiteY8-536" fmla="*/ 518007 h 1366462"/>
                    <a:gd name="connsiteX9-537" fmla="*/ 309213 w 528613"/>
                    <a:gd name="connsiteY9-538" fmla="*/ 647272 h 1366462"/>
                    <a:gd name="connsiteX10-539" fmla="*/ 179947 w 528613"/>
                    <a:gd name="connsiteY10-540" fmla="*/ 654558 h 1366462"/>
                    <a:gd name="connsiteX11-541" fmla="*/ 350310 w 528613"/>
                    <a:gd name="connsiteY11-542" fmla="*/ 770562 h 1366462"/>
                    <a:gd name="connsiteX12-543" fmla="*/ 216746 w 528613"/>
                    <a:gd name="connsiteY12-544" fmla="*/ 760288 h 1366462"/>
                    <a:gd name="connsiteX13-545" fmla="*/ 381132 w 528613"/>
                    <a:gd name="connsiteY13-546" fmla="*/ 904126 h 1366462"/>
                    <a:gd name="connsiteX14-547" fmla="*/ 227020 w 528613"/>
                    <a:gd name="connsiteY14-548" fmla="*/ 852755 h 1366462"/>
                    <a:gd name="connsiteX15-549" fmla="*/ 473600 w 528613"/>
                    <a:gd name="connsiteY15-550" fmla="*/ 1027416 h 1366462"/>
                    <a:gd name="connsiteX16-551" fmla="*/ 282688 w 528613"/>
                    <a:gd name="connsiteY16-552" fmla="*/ 979688 h 1366462"/>
                    <a:gd name="connsiteX17-553" fmla="*/ 514696 w 528613"/>
                    <a:gd name="connsiteY17-554" fmla="*/ 1119883 h 1366462"/>
                    <a:gd name="connsiteX18-555" fmla="*/ 285308 w 528613"/>
                    <a:gd name="connsiteY18-556" fmla="*/ 1141454 h 1366462"/>
                    <a:gd name="connsiteX19-557" fmla="*/ 528613 w 528613"/>
                    <a:gd name="connsiteY19-558" fmla="*/ 1238219 h 1366462"/>
                    <a:gd name="connsiteX20-559" fmla="*/ 988 w 528613"/>
                    <a:gd name="connsiteY20-560" fmla="*/ 1366462 h 1366462"/>
                    <a:gd name="connsiteX21-561" fmla="*/ 988 w 528613"/>
                    <a:gd name="connsiteY21-562" fmla="*/ 0 h 1366462"/>
                    <a:gd name="connsiteX0-563" fmla="*/ 988 w 528613"/>
                    <a:gd name="connsiteY0-564" fmla="*/ 0 h 1366462"/>
                    <a:gd name="connsiteX1-565" fmla="*/ 124278 w 528613"/>
                    <a:gd name="connsiteY1-566" fmla="*/ 123290 h 1366462"/>
                    <a:gd name="connsiteX2-567" fmla="*/ 42085 w 528613"/>
                    <a:gd name="connsiteY2-568" fmla="*/ 123290 h 1366462"/>
                    <a:gd name="connsiteX3-569" fmla="*/ 155101 w 528613"/>
                    <a:gd name="connsiteY3-570" fmla="*/ 256854 h 1366462"/>
                    <a:gd name="connsiteX4-571" fmla="*/ 62633 w 528613"/>
                    <a:gd name="connsiteY4-572" fmla="*/ 256854 h 1366462"/>
                    <a:gd name="connsiteX5-573" fmla="*/ 185923 w 528613"/>
                    <a:gd name="connsiteY5-574" fmla="*/ 369870 h 1366462"/>
                    <a:gd name="connsiteX6-575" fmla="*/ 103730 w 528613"/>
                    <a:gd name="connsiteY6-576" fmla="*/ 380144 h 1366462"/>
                    <a:gd name="connsiteX7-577" fmla="*/ 257842 w 528613"/>
                    <a:gd name="connsiteY7-578" fmla="*/ 523982 h 1366462"/>
                    <a:gd name="connsiteX8-579" fmla="*/ 129231 w 528613"/>
                    <a:gd name="connsiteY8-580" fmla="*/ 518007 h 1366462"/>
                    <a:gd name="connsiteX9-581" fmla="*/ 309213 w 528613"/>
                    <a:gd name="connsiteY9-582" fmla="*/ 647272 h 1366462"/>
                    <a:gd name="connsiteX10-583" fmla="*/ 179947 w 528613"/>
                    <a:gd name="connsiteY10-584" fmla="*/ 654558 h 1366462"/>
                    <a:gd name="connsiteX11-585" fmla="*/ 350310 w 528613"/>
                    <a:gd name="connsiteY11-586" fmla="*/ 770562 h 1366462"/>
                    <a:gd name="connsiteX12-587" fmla="*/ 216746 w 528613"/>
                    <a:gd name="connsiteY12-588" fmla="*/ 760288 h 1366462"/>
                    <a:gd name="connsiteX13-589" fmla="*/ 381132 w 528613"/>
                    <a:gd name="connsiteY13-590" fmla="*/ 904126 h 1366462"/>
                    <a:gd name="connsiteX14-591" fmla="*/ 227020 w 528613"/>
                    <a:gd name="connsiteY14-592" fmla="*/ 852755 h 1366462"/>
                    <a:gd name="connsiteX15-593" fmla="*/ 473600 w 528613"/>
                    <a:gd name="connsiteY15-594" fmla="*/ 1027416 h 1366462"/>
                    <a:gd name="connsiteX16-595" fmla="*/ 264473 w 528613"/>
                    <a:gd name="connsiteY16-596" fmla="*/ 976045 h 1366462"/>
                    <a:gd name="connsiteX17-597" fmla="*/ 514696 w 528613"/>
                    <a:gd name="connsiteY17-598" fmla="*/ 1119883 h 1366462"/>
                    <a:gd name="connsiteX18-599" fmla="*/ 285308 w 528613"/>
                    <a:gd name="connsiteY18-600" fmla="*/ 1141454 h 1366462"/>
                    <a:gd name="connsiteX19-601" fmla="*/ 528613 w 528613"/>
                    <a:gd name="connsiteY19-602" fmla="*/ 1238219 h 1366462"/>
                    <a:gd name="connsiteX20-603" fmla="*/ 988 w 528613"/>
                    <a:gd name="connsiteY20-604" fmla="*/ 1366462 h 1366462"/>
                    <a:gd name="connsiteX21-605" fmla="*/ 988 w 528613"/>
                    <a:gd name="connsiteY21-606" fmla="*/ 0 h 1366462"/>
                    <a:gd name="connsiteX0-607" fmla="*/ 988 w 528613"/>
                    <a:gd name="connsiteY0-608" fmla="*/ 0 h 1366462"/>
                    <a:gd name="connsiteX1-609" fmla="*/ 124278 w 528613"/>
                    <a:gd name="connsiteY1-610" fmla="*/ 123290 h 1366462"/>
                    <a:gd name="connsiteX2-611" fmla="*/ 42085 w 528613"/>
                    <a:gd name="connsiteY2-612" fmla="*/ 123290 h 1366462"/>
                    <a:gd name="connsiteX3-613" fmla="*/ 155101 w 528613"/>
                    <a:gd name="connsiteY3-614" fmla="*/ 256854 h 1366462"/>
                    <a:gd name="connsiteX4-615" fmla="*/ 62633 w 528613"/>
                    <a:gd name="connsiteY4-616" fmla="*/ 256854 h 1366462"/>
                    <a:gd name="connsiteX5-617" fmla="*/ 185923 w 528613"/>
                    <a:gd name="connsiteY5-618" fmla="*/ 369870 h 1366462"/>
                    <a:gd name="connsiteX6-619" fmla="*/ 103730 w 528613"/>
                    <a:gd name="connsiteY6-620" fmla="*/ 380144 h 1366462"/>
                    <a:gd name="connsiteX7-621" fmla="*/ 257842 w 528613"/>
                    <a:gd name="connsiteY7-622" fmla="*/ 523982 h 1366462"/>
                    <a:gd name="connsiteX8-623" fmla="*/ 129231 w 528613"/>
                    <a:gd name="connsiteY8-624" fmla="*/ 518007 h 1366462"/>
                    <a:gd name="connsiteX9-625" fmla="*/ 309213 w 528613"/>
                    <a:gd name="connsiteY9-626" fmla="*/ 647272 h 1366462"/>
                    <a:gd name="connsiteX10-627" fmla="*/ 179947 w 528613"/>
                    <a:gd name="connsiteY10-628" fmla="*/ 654558 h 1366462"/>
                    <a:gd name="connsiteX11-629" fmla="*/ 350310 w 528613"/>
                    <a:gd name="connsiteY11-630" fmla="*/ 770562 h 1366462"/>
                    <a:gd name="connsiteX12-631" fmla="*/ 216746 w 528613"/>
                    <a:gd name="connsiteY12-632" fmla="*/ 760288 h 1366462"/>
                    <a:gd name="connsiteX13-633" fmla="*/ 381132 w 528613"/>
                    <a:gd name="connsiteY13-634" fmla="*/ 904126 h 1366462"/>
                    <a:gd name="connsiteX14-635" fmla="*/ 227020 w 528613"/>
                    <a:gd name="connsiteY14-636" fmla="*/ 852755 h 1366462"/>
                    <a:gd name="connsiteX15-637" fmla="*/ 473600 w 528613"/>
                    <a:gd name="connsiteY15-638" fmla="*/ 1027416 h 1366462"/>
                    <a:gd name="connsiteX16-639" fmla="*/ 249901 w 528613"/>
                    <a:gd name="connsiteY16-640" fmla="*/ 990618 h 1366462"/>
                    <a:gd name="connsiteX17-641" fmla="*/ 514696 w 528613"/>
                    <a:gd name="connsiteY17-642" fmla="*/ 1119883 h 1366462"/>
                    <a:gd name="connsiteX18-643" fmla="*/ 285308 w 528613"/>
                    <a:gd name="connsiteY18-644" fmla="*/ 1141454 h 1366462"/>
                    <a:gd name="connsiteX19-645" fmla="*/ 528613 w 528613"/>
                    <a:gd name="connsiteY19-646" fmla="*/ 1238219 h 1366462"/>
                    <a:gd name="connsiteX20-647" fmla="*/ 988 w 528613"/>
                    <a:gd name="connsiteY20-648" fmla="*/ 1366462 h 1366462"/>
                    <a:gd name="connsiteX21-649" fmla="*/ 988 w 528613"/>
                    <a:gd name="connsiteY21-650" fmla="*/ 0 h 1366462"/>
                    <a:gd name="connsiteX0-651" fmla="*/ 988 w 528613"/>
                    <a:gd name="connsiteY0-652" fmla="*/ 0 h 1366462"/>
                    <a:gd name="connsiteX1-653" fmla="*/ 124278 w 528613"/>
                    <a:gd name="connsiteY1-654" fmla="*/ 123290 h 1366462"/>
                    <a:gd name="connsiteX2-655" fmla="*/ 42085 w 528613"/>
                    <a:gd name="connsiteY2-656" fmla="*/ 123290 h 1366462"/>
                    <a:gd name="connsiteX3-657" fmla="*/ 155101 w 528613"/>
                    <a:gd name="connsiteY3-658" fmla="*/ 256854 h 1366462"/>
                    <a:gd name="connsiteX4-659" fmla="*/ 62633 w 528613"/>
                    <a:gd name="connsiteY4-660" fmla="*/ 256854 h 1366462"/>
                    <a:gd name="connsiteX5-661" fmla="*/ 185923 w 528613"/>
                    <a:gd name="connsiteY5-662" fmla="*/ 369870 h 1366462"/>
                    <a:gd name="connsiteX6-663" fmla="*/ 103730 w 528613"/>
                    <a:gd name="connsiteY6-664" fmla="*/ 380144 h 1366462"/>
                    <a:gd name="connsiteX7-665" fmla="*/ 257842 w 528613"/>
                    <a:gd name="connsiteY7-666" fmla="*/ 523982 h 1366462"/>
                    <a:gd name="connsiteX8-667" fmla="*/ 129231 w 528613"/>
                    <a:gd name="connsiteY8-668" fmla="*/ 518007 h 1366462"/>
                    <a:gd name="connsiteX9-669" fmla="*/ 309213 w 528613"/>
                    <a:gd name="connsiteY9-670" fmla="*/ 647272 h 1366462"/>
                    <a:gd name="connsiteX10-671" fmla="*/ 179947 w 528613"/>
                    <a:gd name="connsiteY10-672" fmla="*/ 654558 h 1366462"/>
                    <a:gd name="connsiteX11-673" fmla="*/ 350310 w 528613"/>
                    <a:gd name="connsiteY11-674" fmla="*/ 770562 h 1366462"/>
                    <a:gd name="connsiteX12-675" fmla="*/ 216746 w 528613"/>
                    <a:gd name="connsiteY12-676" fmla="*/ 760288 h 1366462"/>
                    <a:gd name="connsiteX13-677" fmla="*/ 381132 w 528613"/>
                    <a:gd name="connsiteY13-678" fmla="*/ 904126 h 1366462"/>
                    <a:gd name="connsiteX14-679" fmla="*/ 227020 w 528613"/>
                    <a:gd name="connsiteY14-680" fmla="*/ 852755 h 1366462"/>
                    <a:gd name="connsiteX15-681" fmla="*/ 473600 w 528613"/>
                    <a:gd name="connsiteY15-682" fmla="*/ 1027416 h 1366462"/>
                    <a:gd name="connsiteX16-683" fmla="*/ 249901 w 528613"/>
                    <a:gd name="connsiteY16-684" fmla="*/ 990618 h 1366462"/>
                    <a:gd name="connsiteX17-685" fmla="*/ 489195 w 528613"/>
                    <a:gd name="connsiteY17-686" fmla="*/ 1127170 h 1366462"/>
                    <a:gd name="connsiteX18-687" fmla="*/ 285308 w 528613"/>
                    <a:gd name="connsiteY18-688" fmla="*/ 1141454 h 1366462"/>
                    <a:gd name="connsiteX19-689" fmla="*/ 528613 w 528613"/>
                    <a:gd name="connsiteY19-690" fmla="*/ 1238219 h 1366462"/>
                    <a:gd name="connsiteX20-691" fmla="*/ 988 w 528613"/>
                    <a:gd name="connsiteY20-692" fmla="*/ 1366462 h 1366462"/>
                    <a:gd name="connsiteX21-693" fmla="*/ 988 w 528613"/>
                    <a:gd name="connsiteY21-694" fmla="*/ 0 h 1366462"/>
                    <a:gd name="connsiteX0-695" fmla="*/ 988 w 579616"/>
                    <a:gd name="connsiteY0-696" fmla="*/ 0 h 1366462"/>
                    <a:gd name="connsiteX1-697" fmla="*/ 124278 w 579616"/>
                    <a:gd name="connsiteY1-698" fmla="*/ 123290 h 1366462"/>
                    <a:gd name="connsiteX2-699" fmla="*/ 42085 w 579616"/>
                    <a:gd name="connsiteY2-700" fmla="*/ 123290 h 1366462"/>
                    <a:gd name="connsiteX3-701" fmla="*/ 155101 w 579616"/>
                    <a:gd name="connsiteY3-702" fmla="*/ 256854 h 1366462"/>
                    <a:gd name="connsiteX4-703" fmla="*/ 62633 w 579616"/>
                    <a:gd name="connsiteY4-704" fmla="*/ 256854 h 1366462"/>
                    <a:gd name="connsiteX5-705" fmla="*/ 185923 w 579616"/>
                    <a:gd name="connsiteY5-706" fmla="*/ 369870 h 1366462"/>
                    <a:gd name="connsiteX6-707" fmla="*/ 103730 w 579616"/>
                    <a:gd name="connsiteY6-708" fmla="*/ 380144 h 1366462"/>
                    <a:gd name="connsiteX7-709" fmla="*/ 257842 w 579616"/>
                    <a:gd name="connsiteY7-710" fmla="*/ 523982 h 1366462"/>
                    <a:gd name="connsiteX8-711" fmla="*/ 129231 w 579616"/>
                    <a:gd name="connsiteY8-712" fmla="*/ 518007 h 1366462"/>
                    <a:gd name="connsiteX9-713" fmla="*/ 309213 w 579616"/>
                    <a:gd name="connsiteY9-714" fmla="*/ 647272 h 1366462"/>
                    <a:gd name="connsiteX10-715" fmla="*/ 179947 w 579616"/>
                    <a:gd name="connsiteY10-716" fmla="*/ 654558 h 1366462"/>
                    <a:gd name="connsiteX11-717" fmla="*/ 350310 w 579616"/>
                    <a:gd name="connsiteY11-718" fmla="*/ 770562 h 1366462"/>
                    <a:gd name="connsiteX12-719" fmla="*/ 216746 w 579616"/>
                    <a:gd name="connsiteY12-720" fmla="*/ 760288 h 1366462"/>
                    <a:gd name="connsiteX13-721" fmla="*/ 381132 w 579616"/>
                    <a:gd name="connsiteY13-722" fmla="*/ 904126 h 1366462"/>
                    <a:gd name="connsiteX14-723" fmla="*/ 227020 w 579616"/>
                    <a:gd name="connsiteY14-724" fmla="*/ 852755 h 1366462"/>
                    <a:gd name="connsiteX15-725" fmla="*/ 473600 w 579616"/>
                    <a:gd name="connsiteY15-726" fmla="*/ 1027416 h 1366462"/>
                    <a:gd name="connsiteX16-727" fmla="*/ 249901 w 579616"/>
                    <a:gd name="connsiteY16-728" fmla="*/ 990618 h 1366462"/>
                    <a:gd name="connsiteX17-729" fmla="*/ 489195 w 579616"/>
                    <a:gd name="connsiteY17-730" fmla="*/ 1127170 h 1366462"/>
                    <a:gd name="connsiteX18-731" fmla="*/ 285308 w 579616"/>
                    <a:gd name="connsiteY18-732" fmla="*/ 1141454 h 1366462"/>
                    <a:gd name="connsiteX19-733" fmla="*/ 579616 w 579616"/>
                    <a:gd name="connsiteY19-734" fmla="*/ 1241862 h 1366462"/>
                    <a:gd name="connsiteX20-735" fmla="*/ 988 w 579616"/>
                    <a:gd name="connsiteY20-736" fmla="*/ 1366462 h 1366462"/>
                    <a:gd name="connsiteX21-737" fmla="*/ 988 w 579616"/>
                    <a:gd name="connsiteY21-738" fmla="*/ 0 h 1366462"/>
                    <a:gd name="connsiteX0-739" fmla="*/ 988 w 601474"/>
                    <a:gd name="connsiteY0-740" fmla="*/ 0 h 1366462"/>
                    <a:gd name="connsiteX1-741" fmla="*/ 124278 w 601474"/>
                    <a:gd name="connsiteY1-742" fmla="*/ 123290 h 1366462"/>
                    <a:gd name="connsiteX2-743" fmla="*/ 42085 w 601474"/>
                    <a:gd name="connsiteY2-744" fmla="*/ 123290 h 1366462"/>
                    <a:gd name="connsiteX3-745" fmla="*/ 155101 w 601474"/>
                    <a:gd name="connsiteY3-746" fmla="*/ 256854 h 1366462"/>
                    <a:gd name="connsiteX4-747" fmla="*/ 62633 w 601474"/>
                    <a:gd name="connsiteY4-748" fmla="*/ 256854 h 1366462"/>
                    <a:gd name="connsiteX5-749" fmla="*/ 185923 w 601474"/>
                    <a:gd name="connsiteY5-750" fmla="*/ 369870 h 1366462"/>
                    <a:gd name="connsiteX6-751" fmla="*/ 103730 w 601474"/>
                    <a:gd name="connsiteY6-752" fmla="*/ 380144 h 1366462"/>
                    <a:gd name="connsiteX7-753" fmla="*/ 257842 w 601474"/>
                    <a:gd name="connsiteY7-754" fmla="*/ 523982 h 1366462"/>
                    <a:gd name="connsiteX8-755" fmla="*/ 129231 w 601474"/>
                    <a:gd name="connsiteY8-756" fmla="*/ 518007 h 1366462"/>
                    <a:gd name="connsiteX9-757" fmla="*/ 309213 w 601474"/>
                    <a:gd name="connsiteY9-758" fmla="*/ 647272 h 1366462"/>
                    <a:gd name="connsiteX10-759" fmla="*/ 179947 w 601474"/>
                    <a:gd name="connsiteY10-760" fmla="*/ 654558 h 1366462"/>
                    <a:gd name="connsiteX11-761" fmla="*/ 350310 w 601474"/>
                    <a:gd name="connsiteY11-762" fmla="*/ 770562 h 1366462"/>
                    <a:gd name="connsiteX12-763" fmla="*/ 216746 w 601474"/>
                    <a:gd name="connsiteY12-764" fmla="*/ 760288 h 1366462"/>
                    <a:gd name="connsiteX13-765" fmla="*/ 381132 w 601474"/>
                    <a:gd name="connsiteY13-766" fmla="*/ 904126 h 1366462"/>
                    <a:gd name="connsiteX14-767" fmla="*/ 227020 w 601474"/>
                    <a:gd name="connsiteY14-768" fmla="*/ 852755 h 1366462"/>
                    <a:gd name="connsiteX15-769" fmla="*/ 473600 w 601474"/>
                    <a:gd name="connsiteY15-770" fmla="*/ 1027416 h 1366462"/>
                    <a:gd name="connsiteX16-771" fmla="*/ 249901 w 601474"/>
                    <a:gd name="connsiteY16-772" fmla="*/ 990618 h 1366462"/>
                    <a:gd name="connsiteX17-773" fmla="*/ 489195 w 601474"/>
                    <a:gd name="connsiteY17-774" fmla="*/ 1127170 h 1366462"/>
                    <a:gd name="connsiteX18-775" fmla="*/ 285308 w 601474"/>
                    <a:gd name="connsiteY18-776" fmla="*/ 1141454 h 1366462"/>
                    <a:gd name="connsiteX19-777" fmla="*/ 601474 w 601474"/>
                    <a:gd name="connsiteY19-778" fmla="*/ 1256435 h 1366462"/>
                    <a:gd name="connsiteX20-779" fmla="*/ 988 w 601474"/>
                    <a:gd name="connsiteY20-780" fmla="*/ 1366462 h 1366462"/>
                    <a:gd name="connsiteX21-781" fmla="*/ 988 w 601474"/>
                    <a:gd name="connsiteY21-782" fmla="*/ 0 h 1366462"/>
                    <a:gd name="connsiteX0-783" fmla="*/ 988 w 601474"/>
                    <a:gd name="connsiteY0-784" fmla="*/ 0 h 1366462"/>
                    <a:gd name="connsiteX1-785" fmla="*/ 124278 w 601474"/>
                    <a:gd name="connsiteY1-786" fmla="*/ 123290 h 1366462"/>
                    <a:gd name="connsiteX2-787" fmla="*/ 42085 w 601474"/>
                    <a:gd name="connsiteY2-788" fmla="*/ 123290 h 1366462"/>
                    <a:gd name="connsiteX3-789" fmla="*/ 155101 w 601474"/>
                    <a:gd name="connsiteY3-790" fmla="*/ 256854 h 1366462"/>
                    <a:gd name="connsiteX4-791" fmla="*/ 62633 w 601474"/>
                    <a:gd name="connsiteY4-792" fmla="*/ 256854 h 1366462"/>
                    <a:gd name="connsiteX5-793" fmla="*/ 185923 w 601474"/>
                    <a:gd name="connsiteY5-794" fmla="*/ 369870 h 1366462"/>
                    <a:gd name="connsiteX6-795" fmla="*/ 103730 w 601474"/>
                    <a:gd name="connsiteY6-796" fmla="*/ 380144 h 1366462"/>
                    <a:gd name="connsiteX7-797" fmla="*/ 257842 w 601474"/>
                    <a:gd name="connsiteY7-798" fmla="*/ 523982 h 1366462"/>
                    <a:gd name="connsiteX8-799" fmla="*/ 129231 w 601474"/>
                    <a:gd name="connsiteY8-800" fmla="*/ 518007 h 1366462"/>
                    <a:gd name="connsiteX9-801" fmla="*/ 309213 w 601474"/>
                    <a:gd name="connsiteY9-802" fmla="*/ 647272 h 1366462"/>
                    <a:gd name="connsiteX10-803" fmla="*/ 179947 w 601474"/>
                    <a:gd name="connsiteY10-804" fmla="*/ 654558 h 1366462"/>
                    <a:gd name="connsiteX11-805" fmla="*/ 350310 w 601474"/>
                    <a:gd name="connsiteY11-806" fmla="*/ 770562 h 1366462"/>
                    <a:gd name="connsiteX12-807" fmla="*/ 216746 w 601474"/>
                    <a:gd name="connsiteY12-808" fmla="*/ 760288 h 1366462"/>
                    <a:gd name="connsiteX13-809" fmla="*/ 381132 w 601474"/>
                    <a:gd name="connsiteY13-810" fmla="*/ 904126 h 1366462"/>
                    <a:gd name="connsiteX14-811" fmla="*/ 227020 w 601474"/>
                    <a:gd name="connsiteY14-812" fmla="*/ 852755 h 1366462"/>
                    <a:gd name="connsiteX15-813" fmla="*/ 433526 w 601474"/>
                    <a:gd name="connsiteY15-814" fmla="*/ 1012844 h 1366462"/>
                    <a:gd name="connsiteX16-815" fmla="*/ 249901 w 601474"/>
                    <a:gd name="connsiteY16-816" fmla="*/ 990618 h 1366462"/>
                    <a:gd name="connsiteX17-817" fmla="*/ 489195 w 601474"/>
                    <a:gd name="connsiteY17-818" fmla="*/ 1127170 h 1366462"/>
                    <a:gd name="connsiteX18-819" fmla="*/ 285308 w 601474"/>
                    <a:gd name="connsiteY18-820" fmla="*/ 1141454 h 1366462"/>
                    <a:gd name="connsiteX19-821" fmla="*/ 601474 w 601474"/>
                    <a:gd name="connsiteY19-822" fmla="*/ 1256435 h 1366462"/>
                    <a:gd name="connsiteX20-823" fmla="*/ 988 w 601474"/>
                    <a:gd name="connsiteY20-824" fmla="*/ 1366462 h 1366462"/>
                    <a:gd name="connsiteX21-825" fmla="*/ 988 w 601474"/>
                    <a:gd name="connsiteY21-826" fmla="*/ 0 h 1366462"/>
                    <a:gd name="connsiteX0-827" fmla="*/ 988 w 601474"/>
                    <a:gd name="connsiteY0-828" fmla="*/ 0 h 1366462"/>
                    <a:gd name="connsiteX1-829" fmla="*/ 124278 w 601474"/>
                    <a:gd name="connsiteY1-830" fmla="*/ 123290 h 1366462"/>
                    <a:gd name="connsiteX2-831" fmla="*/ 42085 w 601474"/>
                    <a:gd name="connsiteY2-832" fmla="*/ 123290 h 1366462"/>
                    <a:gd name="connsiteX3-833" fmla="*/ 155101 w 601474"/>
                    <a:gd name="connsiteY3-834" fmla="*/ 256854 h 1366462"/>
                    <a:gd name="connsiteX4-835" fmla="*/ 62633 w 601474"/>
                    <a:gd name="connsiteY4-836" fmla="*/ 256854 h 1366462"/>
                    <a:gd name="connsiteX5-837" fmla="*/ 185923 w 601474"/>
                    <a:gd name="connsiteY5-838" fmla="*/ 369870 h 1366462"/>
                    <a:gd name="connsiteX6-839" fmla="*/ 103730 w 601474"/>
                    <a:gd name="connsiteY6-840" fmla="*/ 380144 h 1366462"/>
                    <a:gd name="connsiteX7-841" fmla="*/ 257842 w 601474"/>
                    <a:gd name="connsiteY7-842" fmla="*/ 523982 h 1366462"/>
                    <a:gd name="connsiteX8-843" fmla="*/ 129231 w 601474"/>
                    <a:gd name="connsiteY8-844" fmla="*/ 518007 h 1366462"/>
                    <a:gd name="connsiteX9-845" fmla="*/ 309213 w 601474"/>
                    <a:gd name="connsiteY9-846" fmla="*/ 647272 h 1366462"/>
                    <a:gd name="connsiteX10-847" fmla="*/ 179947 w 601474"/>
                    <a:gd name="connsiteY10-848" fmla="*/ 654558 h 1366462"/>
                    <a:gd name="connsiteX11-849" fmla="*/ 350310 w 601474"/>
                    <a:gd name="connsiteY11-850" fmla="*/ 770562 h 1366462"/>
                    <a:gd name="connsiteX12-851" fmla="*/ 216746 w 601474"/>
                    <a:gd name="connsiteY12-852" fmla="*/ 760288 h 1366462"/>
                    <a:gd name="connsiteX13-853" fmla="*/ 355631 w 601474"/>
                    <a:gd name="connsiteY13-854" fmla="*/ 885911 h 1366462"/>
                    <a:gd name="connsiteX14-855" fmla="*/ 227020 w 601474"/>
                    <a:gd name="connsiteY14-856" fmla="*/ 852755 h 1366462"/>
                    <a:gd name="connsiteX15-857" fmla="*/ 433526 w 601474"/>
                    <a:gd name="connsiteY15-858" fmla="*/ 1012844 h 1366462"/>
                    <a:gd name="connsiteX16-859" fmla="*/ 249901 w 601474"/>
                    <a:gd name="connsiteY16-860" fmla="*/ 990618 h 1366462"/>
                    <a:gd name="connsiteX17-861" fmla="*/ 489195 w 601474"/>
                    <a:gd name="connsiteY17-862" fmla="*/ 1127170 h 1366462"/>
                    <a:gd name="connsiteX18-863" fmla="*/ 285308 w 601474"/>
                    <a:gd name="connsiteY18-864" fmla="*/ 1141454 h 1366462"/>
                    <a:gd name="connsiteX19-865" fmla="*/ 601474 w 601474"/>
                    <a:gd name="connsiteY19-866" fmla="*/ 1256435 h 1366462"/>
                    <a:gd name="connsiteX20-867" fmla="*/ 988 w 601474"/>
                    <a:gd name="connsiteY20-868" fmla="*/ 1366462 h 1366462"/>
                    <a:gd name="connsiteX21-869" fmla="*/ 988 w 601474"/>
                    <a:gd name="connsiteY21-870" fmla="*/ 0 h 1366462"/>
                    <a:gd name="connsiteX0-871" fmla="*/ 988 w 601474"/>
                    <a:gd name="connsiteY0-872" fmla="*/ 0 h 1366462"/>
                    <a:gd name="connsiteX1-873" fmla="*/ 124278 w 601474"/>
                    <a:gd name="connsiteY1-874" fmla="*/ 123290 h 1366462"/>
                    <a:gd name="connsiteX2-875" fmla="*/ 42085 w 601474"/>
                    <a:gd name="connsiteY2-876" fmla="*/ 123290 h 1366462"/>
                    <a:gd name="connsiteX3-877" fmla="*/ 155101 w 601474"/>
                    <a:gd name="connsiteY3-878" fmla="*/ 256854 h 1366462"/>
                    <a:gd name="connsiteX4-879" fmla="*/ 62633 w 601474"/>
                    <a:gd name="connsiteY4-880" fmla="*/ 256854 h 1366462"/>
                    <a:gd name="connsiteX5-881" fmla="*/ 185923 w 601474"/>
                    <a:gd name="connsiteY5-882" fmla="*/ 369870 h 1366462"/>
                    <a:gd name="connsiteX6-883" fmla="*/ 103730 w 601474"/>
                    <a:gd name="connsiteY6-884" fmla="*/ 380144 h 1366462"/>
                    <a:gd name="connsiteX7-885" fmla="*/ 257842 w 601474"/>
                    <a:gd name="connsiteY7-886" fmla="*/ 523982 h 1366462"/>
                    <a:gd name="connsiteX8-887" fmla="*/ 129231 w 601474"/>
                    <a:gd name="connsiteY8-888" fmla="*/ 518007 h 1366462"/>
                    <a:gd name="connsiteX9-889" fmla="*/ 309213 w 601474"/>
                    <a:gd name="connsiteY9-890" fmla="*/ 647272 h 1366462"/>
                    <a:gd name="connsiteX10-891" fmla="*/ 179947 w 601474"/>
                    <a:gd name="connsiteY10-892" fmla="*/ 654558 h 1366462"/>
                    <a:gd name="connsiteX11-893" fmla="*/ 350310 w 601474"/>
                    <a:gd name="connsiteY11-894" fmla="*/ 770562 h 1366462"/>
                    <a:gd name="connsiteX12-895" fmla="*/ 216746 w 601474"/>
                    <a:gd name="connsiteY12-896" fmla="*/ 760288 h 1366462"/>
                    <a:gd name="connsiteX13-897" fmla="*/ 355631 w 601474"/>
                    <a:gd name="connsiteY13-898" fmla="*/ 885911 h 1366462"/>
                    <a:gd name="connsiteX14-899" fmla="*/ 223377 w 601474"/>
                    <a:gd name="connsiteY14-900" fmla="*/ 867328 h 1366462"/>
                    <a:gd name="connsiteX15-901" fmla="*/ 433526 w 601474"/>
                    <a:gd name="connsiteY15-902" fmla="*/ 1012844 h 1366462"/>
                    <a:gd name="connsiteX16-903" fmla="*/ 249901 w 601474"/>
                    <a:gd name="connsiteY16-904" fmla="*/ 990618 h 1366462"/>
                    <a:gd name="connsiteX17-905" fmla="*/ 489195 w 601474"/>
                    <a:gd name="connsiteY17-906" fmla="*/ 1127170 h 1366462"/>
                    <a:gd name="connsiteX18-907" fmla="*/ 285308 w 601474"/>
                    <a:gd name="connsiteY18-908" fmla="*/ 1141454 h 1366462"/>
                    <a:gd name="connsiteX19-909" fmla="*/ 601474 w 601474"/>
                    <a:gd name="connsiteY19-910" fmla="*/ 1256435 h 1366462"/>
                    <a:gd name="connsiteX20-911" fmla="*/ 988 w 601474"/>
                    <a:gd name="connsiteY20-912" fmla="*/ 1366462 h 1366462"/>
                    <a:gd name="connsiteX21-913" fmla="*/ 988 w 601474"/>
                    <a:gd name="connsiteY21-914" fmla="*/ 0 h 1366462"/>
                    <a:gd name="connsiteX0-915" fmla="*/ 988 w 601474"/>
                    <a:gd name="connsiteY0-916" fmla="*/ 0 h 1366462"/>
                    <a:gd name="connsiteX1-917" fmla="*/ 124278 w 601474"/>
                    <a:gd name="connsiteY1-918" fmla="*/ 123290 h 1366462"/>
                    <a:gd name="connsiteX2-919" fmla="*/ 42085 w 601474"/>
                    <a:gd name="connsiteY2-920" fmla="*/ 123290 h 1366462"/>
                    <a:gd name="connsiteX3-921" fmla="*/ 155101 w 601474"/>
                    <a:gd name="connsiteY3-922" fmla="*/ 256854 h 1366462"/>
                    <a:gd name="connsiteX4-923" fmla="*/ 62633 w 601474"/>
                    <a:gd name="connsiteY4-924" fmla="*/ 256854 h 1366462"/>
                    <a:gd name="connsiteX5-925" fmla="*/ 185923 w 601474"/>
                    <a:gd name="connsiteY5-926" fmla="*/ 369870 h 1366462"/>
                    <a:gd name="connsiteX6-927" fmla="*/ 103730 w 601474"/>
                    <a:gd name="connsiteY6-928" fmla="*/ 380144 h 1366462"/>
                    <a:gd name="connsiteX7-929" fmla="*/ 257842 w 601474"/>
                    <a:gd name="connsiteY7-930" fmla="*/ 523982 h 1366462"/>
                    <a:gd name="connsiteX8-931" fmla="*/ 129231 w 601474"/>
                    <a:gd name="connsiteY8-932" fmla="*/ 518007 h 1366462"/>
                    <a:gd name="connsiteX9-933" fmla="*/ 309213 w 601474"/>
                    <a:gd name="connsiteY9-934" fmla="*/ 647272 h 1366462"/>
                    <a:gd name="connsiteX10-935" fmla="*/ 179947 w 601474"/>
                    <a:gd name="connsiteY10-936" fmla="*/ 654558 h 1366462"/>
                    <a:gd name="connsiteX11-937" fmla="*/ 339381 w 601474"/>
                    <a:gd name="connsiteY11-938" fmla="*/ 763276 h 1366462"/>
                    <a:gd name="connsiteX12-939" fmla="*/ 216746 w 601474"/>
                    <a:gd name="connsiteY12-940" fmla="*/ 760288 h 1366462"/>
                    <a:gd name="connsiteX13-941" fmla="*/ 355631 w 601474"/>
                    <a:gd name="connsiteY13-942" fmla="*/ 885911 h 1366462"/>
                    <a:gd name="connsiteX14-943" fmla="*/ 223377 w 601474"/>
                    <a:gd name="connsiteY14-944" fmla="*/ 867328 h 1366462"/>
                    <a:gd name="connsiteX15-945" fmla="*/ 433526 w 601474"/>
                    <a:gd name="connsiteY15-946" fmla="*/ 1012844 h 1366462"/>
                    <a:gd name="connsiteX16-947" fmla="*/ 249901 w 601474"/>
                    <a:gd name="connsiteY16-948" fmla="*/ 990618 h 1366462"/>
                    <a:gd name="connsiteX17-949" fmla="*/ 489195 w 601474"/>
                    <a:gd name="connsiteY17-950" fmla="*/ 1127170 h 1366462"/>
                    <a:gd name="connsiteX18-951" fmla="*/ 285308 w 601474"/>
                    <a:gd name="connsiteY18-952" fmla="*/ 1141454 h 1366462"/>
                    <a:gd name="connsiteX19-953" fmla="*/ 601474 w 601474"/>
                    <a:gd name="connsiteY19-954" fmla="*/ 1256435 h 1366462"/>
                    <a:gd name="connsiteX20-955" fmla="*/ 988 w 601474"/>
                    <a:gd name="connsiteY20-956" fmla="*/ 1366462 h 1366462"/>
                    <a:gd name="connsiteX21-957" fmla="*/ 988 w 601474"/>
                    <a:gd name="connsiteY21-958" fmla="*/ 0 h 1366462"/>
                    <a:gd name="connsiteX0-959" fmla="*/ 988 w 601474"/>
                    <a:gd name="connsiteY0-960" fmla="*/ 0 h 1366462"/>
                    <a:gd name="connsiteX1-961" fmla="*/ 124278 w 601474"/>
                    <a:gd name="connsiteY1-962" fmla="*/ 123290 h 1366462"/>
                    <a:gd name="connsiteX2-963" fmla="*/ 42085 w 601474"/>
                    <a:gd name="connsiteY2-964" fmla="*/ 123290 h 1366462"/>
                    <a:gd name="connsiteX3-965" fmla="*/ 155101 w 601474"/>
                    <a:gd name="connsiteY3-966" fmla="*/ 256854 h 1366462"/>
                    <a:gd name="connsiteX4-967" fmla="*/ 62633 w 601474"/>
                    <a:gd name="connsiteY4-968" fmla="*/ 256854 h 1366462"/>
                    <a:gd name="connsiteX5-969" fmla="*/ 185923 w 601474"/>
                    <a:gd name="connsiteY5-970" fmla="*/ 369870 h 1366462"/>
                    <a:gd name="connsiteX6-971" fmla="*/ 103730 w 601474"/>
                    <a:gd name="connsiteY6-972" fmla="*/ 380144 h 1366462"/>
                    <a:gd name="connsiteX7-973" fmla="*/ 257842 w 601474"/>
                    <a:gd name="connsiteY7-974" fmla="*/ 523982 h 1366462"/>
                    <a:gd name="connsiteX8-975" fmla="*/ 129231 w 601474"/>
                    <a:gd name="connsiteY8-976" fmla="*/ 518007 h 1366462"/>
                    <a:gd name="connsiteX9-977" fmla="*/ 298284 w 601474"/>
                    <a:gd name="connsiteY9-978" fmla="*/ 639986 h 1366462"/>
                    <a:gd name="connsiteX10-979" fmla="*/ 179947 w 601474"/>
                    <a:gd name="connsiteY10-980" fmla="*/ 654558 h 1366462"/>
                    <a:gd name="connsiteX11-981" fmla="*/ 339381 w 601474"/>
                    <a:gd name="connsiteY11-982" fmla="*/ 763276 h 1366462"/>
                    <a:gd name="connsiteX12-983" fmla="*/ 216746 w 601474"/>
                    <a:gd name="connsiteY12-984" fmla="*/ 760288 h 1366462"/>
                    <a:gd name="connsiteX13-985" fmla="*/ 355631 w 601474"/>
                    <a:gd name="connsiteY13-986" fmla="*/ 885911 h 1366462"/>
                    <a:gd name="connsiteX14-987" fmla="*/ 223377 w 601474"/>
                    <a:gd name="connsiteY14-988" fmla="*/ 867328 h 1366462"/>
                    <a:gd name="connsiteX15-989" fmla="*/ 433526 w 601474"/>
                    <a:gd name="connsiteY15-990" fmla="*/ 1012844 h 1366462"/>
                    <a:gd name="connsiteX16-991" fmla="*/ 249901 w 601474"/>
                    <a:gd name="connsiteY16-992" fmla="*/ 990618 h 1366462"/>
                    <a:gd name="connsiteX17-993" fmla="*/ 489195 w 601474"/>
                    <a:gd name="connsiteY17-994" fmla="*/ 1127170 h 1366462"/>
                    <a:gd name="connsiteX18-995" fmla="*/ 285308 w 601474"/>
                    <a:gd name="connsiteY18-996" fmla="*/ 1141454 h 1366462"/>
                    <a:gd name="connsiteX19-997" fmla="*/ 601474 w 601474"/>
                    <a:gd name="connsiteY19-998" fmla="*/ 1256435 h 1366462"/>
                    <a:gd name="connsiteX20-999" fmla="*/ 988 w 601474"/>
                    <a:gd name="connsiteY20-1000" fmla="*/ 1366462 h 1366462"/>
                    <a:gd name="connsiteX21-1001" fmla="*/ 988 w 601474"/>
                    <a:gd name="connsiteY21-1002" fmla="*/ 0 h 1366462"/>
                    <a:gd name="connsiteX0-1003" fmla="*/ 988 w 601474"/>
                    <a:gd name="connsiteY0-1004" fmla="*/ 0 h 1366462"/>
                    <a:gd name="connsiteX1-1005" fmla="*/ 124278 w 601474"/>
                    <a:gd name="connsiteY1-1006" fmla="*/ 123290 h 1366462"/>
                    <a:gd name="connsiteX2-1007" fmla="*/ 42085 w 601474"/>
                    <a:gd name="connsiteY2-1008" fmla="*/ 123290 h 1366462"/>
                    <a:gd name="connsiteX3-1009" fmla="*/ 155101 w 601474"/>
                    <a:gd name="connsiteY3-1010" fmla="*/ 256854 h 1366462"/>
                    <a:gd name="connsiteX4-1011" fmla="*/ 62633 w 601474"/>
                    <a:gd name="connsiteY4-1012" fmla="*/ 256854 h 1366462"/>
                    <a:gd name="connsiteX5-1013" fmla="*/ 185923 w 601474"/>
                    <a:gd name="connsiteY5-1014" fmla="*/ 369870 h 1366462"/>
                    <a:gd name="connsiteX6-1015" fmla="*/ 103730 w 601474"/>
                    <a:gd name="connsiteY6-1016" fmla="*/ 380144 h 1366462"/>
                    <a:gd name="connsiteX7-1017" fmla="*/ 257842 w 601474"/>
                    <a:gd name="connsiteY7-1018" fmla="*/ 523982 h 1366462"/>
                    <a:gd name="connsiteX8-1019" fmla="*/ 140160 w 601474"/>
                    <a:gd name="connsiteY8-1020" fmla="*/ 521650 h 1366462"/>
                    <a:gd name="connsiteX9-1021" fmla="*/ 298284 w 601474"/>
                    <a:gd name="connsiteY9-1022" fmla="*/ 639986 h 1366462"/>
                    <a:gd name="connsiteX10-1023" fmla="*/ 179947 w 601474"/>
                    <a:gd name="connsiteY10-1024" fmla="*/ 654558 h 1366462"/>
                    <a:gd name="connsiteX11-1025" fmla="*/ 339381 w 601474"/>
                    <a:gd name="connsiteY11-1026" fmla="*/ 763276 h 1366462"/>
                    <a:gd name="connsiteX12-1027" fmla="*/ 216746 w 601474"/>
                    <a:gd name="connsiteY12-1028" fmla="*/ 760288 h 1366462"/>
                    <a:gd name="connsiteX13-1029" fmla="*/ 355631 w 601474"/>
                    <a:gd name="connsiteY13-1030" fmla="*/ 885911 h 1366462"/>
                    <a:gd name="connsiteX14-1031" fmla="*/ 223377 w 601474"/>
                    <a:gd name="connsiteY14-1032" fmla="*/ 867328 h 1366462"/>
                    <a:gd name="connsiteX15-1033" fmla="*/ 433526 w 601474"/>
                    <a:gd name="connsiteY15-1034" fmla="*/ 1012844 h 1366462"/>
                    <a:gd name="connsiteX16-1035" fmla="*/ 249901 w 601474"/>
                    <a:gd name="connsiteY16-1036" fmla="*/ 990618 h 1366462"/>
                    <a:gd name="connsiteX17-1037" fmla="*/ 489195 w 601474"/>
                    <a:gd name="connsiteY17-1038" fmla="*/ 1127170 h 1366462"/>
                    <a:gd name="connsiteX18-1039" fmla="*/ 285308 w 601474"/>
                    <a:gd name="connsiteY18-1040" fmla="*/ 1141454 h 1366462"/>
                    <a:gd name="connsiteX19-1041" fmla="*/ 601474 w 601474"/>
                    <a:gd name="connsiteY19-1042" fmla="*/ 1256435 h 1366462"/>
                    <a:gd name="connsiteX20-1043" fmla="*/ 988 w 601474"/>
                    <a:gd name="connsiteY20-1044" fmla="*/ 1366462 h 1366462"/>
                    <a:gd name="connsiteX21-1045" fmla="*/ 988 w 601474"/>
                    <a:gd name="connsiteY21-1046" fmla="*/ 0 h 1366462"/>
                    <a:gd name="connsiteX0-1047" fmla="*/ 988 w 601474"/>
                    <a:gd name="connsiteY0-1048" fmla="*/ 0 h 1366462"/>
                    <a:gd name="connsiteX1-1049" fmla="*/ 124278 w 601474"/>
                    <a:gd name="connsiteY1-1050" fmla="*/ 123290 h 1366462"/>
                    <a:gd name="connsiteX2-1051" fmla="*/ 42085 w 601474"/>
                    <a:gd name="connsiteY2-1052" fmla="*/ 123290 h 1366462"/>
                    <a:gd name="connsiteX3-1053" fmla="*/ 155101 w 601474"/>
                    <a:gd name="connsiteY3-1054" fmla="*/ 256854 h 1366462"/>
                    <a:gd name="connsiteX4-1055" fmla="*/ 62633 w 601474"/>
                    <a:gd name="connsiteY4-1056" fmla="*/ 256854 h 1366462"/>
                    <a:gd name="connsiteX5-1057" fmla="*/ 185923 w 601474"/>
                    <a:gd name="connsiteY5-1058" fmla="*/ 369870 h 1366462"/>
                    <a:gd name="connsiteX6-1059" fmla="*/ 103730 w 601474"/>
                    <a:gd name="connsiteY6-1060" fmla="*/ 380144 h 1366462"/>
                    <a:gd name="connsiteX7-1061" fmla="*/ 257842 w 601474"/>
                    <a:gd name="connsiteY7-1062" fmla="*/ 523982 h 1366462"/>
                    <a:gd name="connsiteX8-1063" fmla="*/ 140160 w 601474"/>
                    <a:gd name="connsiteY8-1064" fmla="*/ 521650 h 1366462"/>
                    <a:gd name="connsiteX9-1065" fmla="*/ 298284 w 601474"/>
                    <a:gd name="connsiteY9-1066" fmla="*/ 639986 h 1366462"/>
                    <a:gd name="connsiteX10-1067" fmla="*/ 179947 w 601474"/>
                    <a:gd name="connsiteY10-1068" fmla="*/ 654558 h 1366462"/>
                    <a:gd name="connsiteX11-1069" fmla="*/ 339381 w 601474"/>
                    <a:gd name="connsiteY11-1070" fmla="*/ 763276 h 1366462"/>
                    <a:gd name="connsiteX12-1071" fmla="*/ 216746 w 601474"/>
                    <a:gd name="connsiteY12-1072" fmla="*/ 760288 h 1366462"/>
                    <a:gd name="connsiteX13-1073" fmla="*/ 355631 w 601474"/>
                    <a:gd name="connsiteY13-1074" fmla="*/ 885911 h 1366462"/>
                    <a:gd name="connsiteX14-1075" fmla="*/ 223377 w 601474"/>
                    <a:gd name="connsiteY14-1076" fmla="*/ 867328 h 1366462"/>
                    <a:gd name="connsiteX15-1077" fmla="*/ 433526 w 601474"/>
                    <a:gd name="connsiteY15-1078" fmla="*/ 1012844 h 1366462"/>
                    <a:gd name="connsiteX16-1079" fmla="*/ 249901 w 601474"/>
                    <a:gd name="connsiteY16-1080" fmla="*/ 990618 h 1366462"/>
                    <a:gd name="connsiteX17-1081" fmla="*/ 489195 w 601474"/>
                    <a:gd name="connsiteY17-1082" fmla="*/ 1127170 h 1366462"/>
                    <a:gd name="connsiteX18-1083" fmla="*/ 285308 w 601474"/>
                    <a:gd name="connsiteY18-1084" fmla="*/ 1141454 h 1366462"/>
                    <a:gd name="connsiteX19-1085" fmla="*/ 601474 w 601474"/>
                    <a:gd name="connsiteY19-1086" fmla="*/ 1256435 h 1366462"/>
                    <a:gd name="connsiteX20-1087" fmla="*/ 988 w 601474"/>
                    <a:gd name="connsiteY20-1088" fmla="*/ 1366462 h 1366462"/>
                    <a:gd name="connsiteX21-1089" fmla="*/ 988 w 601474"/>
                    <a:gd name="connsiteY21-1090" fmla="*/ 0 h 1366462"/>
                    <a:gd name="connsiteX0-1091" fmla="*/ 988 w 601474"/>
                    <a:gd name="connsiteY0-1092" fmla="*/ 0 h 1366462"/>
                    <a:gd name="connsiteX1-1093" fmla="*/ 124278 w 601474"/>
                    <a:gd name="connsiteY1-1094" fmla="*/ 123290 h 1366462"/>
                    <a:gd name="connsiteX2-1095" fmla="*/ 42085 w 601474"/>
                    <a:gd name="connsiteY2-1096" fmla="*/ 123290 h 1366462"/>
                    <a:gd name="connsiteX3-1097" fmla="*/ 155101 w 601474"/>
                    <a:gd name="connsiteY3-1098" fmla="*/ 256854 h 1366462"/>
                    <a:gd name="connsiteX4-1099" fmla="*/ 62633 w 601474"/>
                    <a:gd name="connsiteY4-1100" fmla="*/ 256854 h 1366462"/>
                    <a:gd name="connsiteX5-1101" fmla="*/ 185923 w 601474"/>
                    <a:gd name="connsiteY5-1102" fmla="*/ 369870 h 1366462"/>
                    <a:gd name="connsiteX6-1103" fmla="*/ 103730 w 601474"/>
                    <a:gd name="connsiteY6-1104" fmla="*/ 380144 h 1366462"/>
                    <a:gd name="connsiteX7-1105" fmla="*/ 257842 w 601474"/>
                    <a:gd name="connsiteY7-1106" fmla="*/ 523982 h 1366462"/>
                    <a:gd name="connsiteX8-1107" fmla="*/ 140160 w 601474"/>
                    <a:gd name="connsiteY8-1108" fmla="*/ 521650 h 1366462"/>
                    <a:gd name="connsiteX9-1109" fmla="*/ 298284 w 601474"/>
                    <a:gd name="connsiteY9-1110" fmla="*/ 639986 h 1366462"/>
                    <a:gd name="connsiteX10-1111" fmla="*/ 179947 w 601474"/>
                    <a:gd name="connsiteY10-1112" fmla="*/ 654558 h 1366462"/>
                    <a:gd name="connsiteX11-1113" fmla="*/ 339381 w 601474"/>
                    <a:gd name="connsiteY11-1114" fmla="*/ 763276 h 1366462"/>
                    <a:gd name="connsiteX12-1115" fmla="*/ 216746 w 601474"/>
                    <a:gd name="connsiteY12-1116" fmla="*/ 760288 h 1366462"/>
                    <a:gd name="connsiteX13-1117" fmla="*/ 359274 w 601474"/>
                    <a:gd name="connsiteY13-1118" fmla="*/ 871338 h 1366462"/>
                    <a:gd name="connsiteX14-1119" fmla="*/ 223377 w 601474"/>
                    <a:gd name="connsiteY14-1120" fmla="*/ 867328 h 1366462"/>
                    <a:gd name="connsiteX15-1121" fmla="*/ 433526 w 601474"/>
                    <a:gd name="connsiteY15-1122" fmla="*/ 1012844 h 1366462"/>
                    <a:gd name="connsiteX16-1123" fmla="*/ 249901 w 601474"/>
                    <a:gd name="connsiteY16-1124" fmla="*/ 990618 h 1366462"/>
                    <a:gd name="connsiteX17-1125" fmla="*/ 489195 w 601474"/>
                    <a:gd name="connsiteY17-1126" fmla="*/ 1127170 h 1366462"/>
                    <a:gd name="connsiteX18-1127" fmla="*/ 285308 w 601474"/>
                    <a:gd name="connsiteY18-1128" fmla="*/ 1141454 h 1366462"/>
                    <a:gd name="connsiteX19-1129" fmla="*/ 601474 w 601474"/>
                    <a:gd name="connsiteY19-1130" fmla="*/ 1256435 h 1366462"/>
                    <a:gd name="connsiteX20-1131" fmla="*/ 988 w 601474"/>
                    <a:gd name="connsiteY20-1132" fmla="*/ 1366462 h 1366462"/>
                    <a:gd name="connsiteX21-1133" fmla="*/ 988 w 601474"/>
                    <a:gd name="connsiteY21-1134" fmla="*/ 0 h 1366462"/>
                    <a:gd name="connsiteX0-1135" fmla="*/ 988 w 601474"/>
                    <a:gd name="connsiteY0-1136" fmla="*/ 0 h 1366462"/>
                    <a:gd name="connsiteX1-1137" fmla="*/ 124278 w 601474"/>
                    <a:gd name="connsiteY1-1138" fmla="*/ 123290 h 1366462"/>
                    <a:gd name="connsiteX2-1139" fmla="*/ 42085 w 601474"/>
                    <a:gd name="connsiteY2-1140" fmla="*/ 123290 h 1366462"/>
                    <a:gd name="connsiteX3-1141" fmla="*/ 155101 w 601474"/>
                    <a:gd name="connsiteY3-1142" fmla="*/ 256854 h 1366462"/>
                    <a:gd name="connsiteX4-1143" fmla="*/ 62633 w 601474"/>
                    <a:gd name="connsiteY4-1144" fmla="*/ 256854 h 1366462"/>
                    <a:gd name="connsiteX5-1145" fmla="*/ 185923 w 601474"/>
                    <a:gd name="connsiteY5-1146" fmla="*/ 369870 h 1366462"/>
                    <a:gd name="connsiteX6-1147" fmla="*/ 103730 w 601474"/>
                    <a:gd name="connsiteY6-1148" fmla="*/ 380144 h 1366462"/>
                    <a:gd name="connsiteX7-1149" fmla="*/ 257842 w 601474"/>
                    <a:gd name="connsiteY7-1150" fmla="*/ 523982 h 1366462"/>
                    <a:gd name="connsiteX8-1151" fmla="*/ 140160 w 601474"/>
                    <a:gd name="connsiteY8-1152" fmla="*/ 521650 h 1366462"/>
                    <a:gd name="connsiteX9-1153" fmla="*/ 298284 w 601474"/>
                    <a:gd name="connsiteY9-1154" fmla="*/ 639986 h 1366462"/>
                    <a:gd name="connsiteX10-1155" fmla="*/ 179947 w 601474"/>
                    <a:gd name="connsiteY10-1156" fmla="*/ 654558 h 1366462"/>
                    <a:gd name="connsiteX11-1157" fmla="*/ 339381 w 601474"/>
                    <a:gd name="connsiteY11-1158" fmla="*/ 763276 h 1366462"/>
                    <a:gd name="connsiteX12-1159" fmla="*/ 216746 w 601474"/>
                    <a:gd name="connsiteY12-1160" fmla="*/ 760288 h 1366462"/>
                    <a:gd name="connsiteX13-1161" fmla="*/ 359274 w 601474"/>
                    <a:gd name="connsiteY13-1162" fmla="*/ 871338 h 1366462"/>
                    <a:gd name="connsiteX14-1163" fmla="*/ 223377 w 601474"/>
                    <a:gd name="connsiteY14-1164" fmla="*/ 867328 h 1366462"/>
                    <a:gd name="connsiteX15-1165" fmla="*/ 433526 w 601474"/>
                    <a:gd name="connsiteY15-1166" fmla="*/ 1012844 h 1366462"/>
                    <a:gd name="connsiteX16-1167" fmla="*/ 249901 w 601474"/>
                    <a:gd name="connsiteY16-1168" fmla="*/ 990618 h 1366462"/>
                    <a:gd name="connsiteX17-1169" fmla="*/ 489195 w 601474"/>
                    <a:gd name="connsiteY17-1170" fmla="*/ 1141742 h 1366462"/>
                    <a:gd name="connsiteX18-1171" fmla="*/ 285308 w 601474"/>
                    <a:gd name="connsiteY18-1172" fmla="*/ 1141454 h 1366462"/>
                    <a:gd name="connsiteX19-1173" fmla="*/ 601474 w 601474"/>
                    <a:gd name="connsiteY19-1174" fmla="*/ 1256435 h 1366462"/>
                    <a:gd name="connsiteX20-1175" fmla="*/ 988 w 601474"/>
                    <a:gd name="connsiteY20-1176" fmla="*/ 1366462 h 1366462"/>
                    <a:gd name="connsiteX21-1177" fmla="*/ 988 w 601474"/>
                    <a:gd name="connsiteY21-1178" fmla="*/ 0 h 1366462"/>
                    <a:gd name="connsiteX0-1179" fmla="*/ 988 w 601474"/>
                    <a:gd name="connsiteY0-1180" fmla="*/ 0 h 1366462"/>
                    <a:gd name="connsiteX1-1181" fmla="*/ 124278 w 601474"/>
                    <a:gd name="connsiteY1-1182" fmla="*/ 123290 h 1366462"/>
                    <a:gd name="connsiteX2-1183" fmla="*/ 42085 w 601474"/>
                    <a:gd name="connsiteY2-1184" fmla="*/ 123290 h 1366462"/>
                    <a:gd name="connsiteX3-1185" fmla="*/ 155101 w 601474"/>
                    <a:gd name="connsiteY3-1186" fmla="*/ 256854 h 1366462"/>
                    <a:gd name="connsiteX4-1187" fmla="*/ 62633 w 601474"/>
                    <a:gd name="connsiteY4-1188" fmla="*/ 256854 h 1366462"/>
                    <a:gd name="connsiteX5-1189" fmla="*/ 185923 w 601474"/>
                    <a:gd name="connsiteY5-1190" fmla="*/ 369870 h 1366462"/>
                    <a:gd name="connsiteX6-1191" fmla="*/ 103730 w 601474"/>
                    <a:gd name="connsiteY6-1192" fmla="*/ 380144 h 1366462"/>
                    <a:gd name="connsiteX7-1193" fmla="*/ 257842 w 601474"/>
                    <a:gd name="connsiteY7-1194" fmla="*/ 523982 h 1366462"/>
                    <a:gd name="connsiteX8-1195" fmla="*/ 140160 w 601474"/>
                    <a:gd name="connsiteY8-1196" fmla="*/ 521650 h 1366462"/>
                    <a:gd name="connsiteX9-1197" fmla="*/ 298284 w 601474"/>
                    <a:gd name="connsiteY9-1198" fmla="*/ 639986 h 1366462"/>
                    <a:gd name="connsiteX10-1199" fmla="*/ 179947 w 601474"/>
                    <a:gd name="connsiteY10-1200" fmla="*/ 654558 h 1366462"/>
                    <a:gd name="connsiteX11-1201" fmla="*/ 317523 w 601474"/>
                    <a:gd name="connsiteY11-1202" fmla="*/ 755990 h 1366462"/>
                    <a:gd name="connsiteX12-1203" fmla="*/ 216746 w 601474"/>
                    <a:gd name="connsiteY12-1204" fmla="*/ 760288 h 1366462"/>
                    <a:gd name="connsiteX13-1205" fmla="*/ 359274 w 601474"/>
                    <a:gd name="connsiteY13-1206" fmla="*/ 871338 h 1366462"/>
                    <a:gd name="connsiteX14-1207" fmla="*/ 223377 w 601474"/>
                    <a:gd name="connsiteY14-1208" fmla="*/ 867328 h 1366462"/>
                    <a:gd name="connsiteX15-1209" fmla="*/ 433526 w 601474"/>
                    <a:gd name="connsiteY15-1210" fmla="*/ 1012844 h 1366462"/>
                    <a:gd name="connsiteX16-1211" fmla="*/ 249901 w 601474"/>
                    <a:gd name="connsiteY16-1212" fmla="*/ 990618 h 1366462"/>
                    <a:gd name="connsiteX17-1213" fmla="*/ 489195 w 601474"/>
                    <a:gd name="connsiteY17-1214" fmla="*/ 1141742 h 1366462"/>
                    <a:gd name="connsiteX18-1215" fmla="*/ 285308 w 601474"/>
                    <a:gd name="connsiteY18-1216" fmla="*/ 1141454 h 1366462"/>
                    <a:gd name="connsiteX19-1217" fmla="*/ 601474 w 601474"/>
                    <a:gd name="connsiteY19-1218" fmla="*/ 1256435 h 1366462"/>
                    <a:gd name="connsiteX20-1219" fmla="*/ 988 w 601474"/>
                    <a:gd name="connsiteY20-1220" fmla="*/ 1366462 h 1366462"/>
                    <a:gd name="connsiteX21-1221" fmla="*/ 988 w 601474"/>
                    <a:gd name="connsiteY21-1222" fmla="*/ 0 h 136646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  <a:cxn ang="0">
                      <a:pos x="connsiteX16-33" y="connsiteY16-34"/>
                    </a:cxn>
                    <a:cxn ang="0">
                      <a:pos x="connsiteX17-35" y="connsiteY17-36"/>
                    </a:cxn>
                    <a:cxn ang="0">
                      <a:pos x="connsiteX18-37" y="connsiteY18-38"/>
                    </a:cxn>
                    <a:cxn ang="0">
                      <a:pos x="connsiteX19-39" y="connsiteY19-40"/>
                    </a:cxn>
                    <a:cxn ang="0">
                      <a:pos x="connsiteX20-41" y="connsiteY20-42"/>
                    </a:cxn>
                    <a:cxn ang="0">
                      <a:pos x="connsiteX21-43" y="connsiteY21-44"/>
                    </a:cxn>
                  </a:cxnLst>
                  <a:rect l="l" t="t" r="r" b="b"/>
                  <a:pathLst>
                    <a:path w="601474" h="1366462">
                      <a:moveTo>
                        <a:pt x="988" y="0"/>
                      </a:moveTo>
                      <a:lnTo>
                        <a:pt x="124278" y="123290"/>
                      </a:lnTo>
                      <a:lnTo>
                        <a:pt x="42085" y="123290"/>
                      </a:lnTo>
                      <a:lnTo>
                        <a:pt x="155101" y="256854"/>
                      </a:lnTo>
                      <a:lnTo>
                        <a:pt x="62633" y="256854"/>
                      </a:lnTo>
                      <a:lnTo>
                        <a:pt x="185923" y="369870"/>
                      </a:lnTo>
                      <a:lnTo>
                        <a:pt x="103730" y="380144"/>
                      </a:lnTo>
                      <a:lnTo>
                        <a:pt x="257842" y="523982"/>
                      </a:lnTo>
                      <a:lnTo>
                        <a:pt x="140160" y="521650"/>
                      </a:lnTo>
                      <a:lnTo>
                        <a:pt x="298284" y="639986"/>
                      </a:lnTo>
                      <a:lnTo>
                        <a:pt x="179947" y="654558"/>
                      </a:lnTo>
                      <a:lnTo>
                        <a:pt x="317523" y="755990"/>
                      </a:lnTo>
                      <a:lnTo>
                        <a:pt x="216746" y="760288"/>
                      </a:lnTo>
                      <a:lnTo>
                        <a:pt x="359274" y="871338"/>
                      </a:lnTo>
                      <a:lnTo>
                        <a:pt x="223377" y="867328"/>
                      </a:lnTo>
                      <a:lnTo>
                        <a:pt x="433526" y="1012844"/>
                      </a:lnTo>
                      <a:lnTo>
                        <a:pt x="249901" y="990618"/>
                      </a:lnTo>
                      <a:lnTo>
                        <a:pt x="489195" y="1141742"/>
                      </a:lnTo>
                      <a:lnTo>
                        <a:pt x="285308" y="1141454"/>
                      </a:lnTo>
                      <a:lnTo>
                        <a:pt x="601474" y="1256435"/>
                      </a:lnTo>
                      <a:lnTo>
                        <a:pt x="988" y="1366462"/>
                      </a:lnTo>
                      <a:cubicBezTo>
                        <a:pt x="-2437" y="945222"/>
                        <a:pt x="4413" y="421240"/>
                        <a:pt x="988" y="0"/>
                      </a:cubicBezTo>
                      <a:close/>
                    </a:path>
                  </a:pathLst>
                </a:custGeom>
                <a:solidFill>
                  <a:srgbClr val="4E8C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/>
                  <a:endParaRPr lang="zh-CN" altLang="en-US" strike="noStrike" noProof="1"/>
                </a:p>
              </p:txBody>
            </p:sp>
          </p:grpSp>
          <p:grpSp>
            <p:nvGrpSpPr>
              <p:cNvPr id="3101" name="组合 21"/>
              <p:cNvGrpSpPr/>
              <p:nvPr/>
            </p:nvGrpSpPr>
            <p:grpSpPr>
              <a:xfrm>
                <a:off x="3259802" y="731172"/>
                <a:ext cx="831452" cy="947336"/>
                <a:chOff x="3827262" y="641731"/>
                <a:chExt cx="1199305" cy="1366462"/>
              </a:xfrm>
            </p:grpSpPr>
            <p:sp>
              <p:nvSpPr>
                <p:cNvPr id="23" name="任意多边形 22"/>
                <p:cNvSpPr/>
                <p:nvPr/>
              </p:nvSpPr>
              <p:spPr>
                <a:xfrm flipH="1">
                  <a:off x="3827262" y="641731"/>
                  <a:ext cx="601474" cy="1366462"/>
                </a:xfrm>
                <a:custGeom>
                  <a:avLst/>
                  <a:gdLst>
                    <a:gd name="connsiteX0" fmla="*/ 0 w 523982"/>
                    <a:gd name="connsiteY0" fmla="*/ 0 h 1263721"/>
                    <a:gd name="connsiteX1" fmla="*/ 123290 w 523982"/>
                    <a:gd name="connsiteY1" fmla="*/ 123290 h 1263721"/>
                    <a:gd name="connsiteX2" fmla="*/ 41097 w 523982"/>
                    <a:gd name="connsiteY2" fmla="*/ 123290 h 1263721"/>
                    <a:gd name="connsiteX3" fmla="*/ 154113 w 523982"/>
                    <a:gd name="connsiteY3" fmla="*/ 256854 h 1263721"/>
                    <a:gd name="connsiteX4" fmla="*/ 61645 w 523982"/>
                    <a:gd name="connsiteY4" fmla="*/ 256854 h 1263721"/>
                    <a:gd name="connsiteX5" fmla="*/ 184935 w 523982"/>
                    <a:gd name="connsiteY5" fmla="*/ 369870 h 1263721"/>
                    <a:gd name="connsiteX6" fmla="*/ 102742 w 523982"/>
                    <a:gd name="connsiteY6" fmla="*/ 380144 h 1263721"/>
                    <a:gd name="connsiteX7" fmla="*/ 256854 w 523982"/>
                    <a:gd name="connsiteY7" fmla="*/ 523982 h 1263721"/>
                    <a:gd name="connsiteX8" fmla="*/ 102742 w 523982"/>
                    <a:gd name="connsiteY8" fmla="*/ 503434 h 1263721"/>
                    <a:gd name="connsiteX9" fmla="*/ 308225 w 523982"/>
                    <a:gd name="connsiteY9" fmla="*/ 647272 h 1263721"/>
                    <a:gd name="connsiteX10" fmla="*/ 164387 w 523982"/>
                    <a:gd name="connsiteY10" fmla="*/ 647272 h 1263721"/>
                    <a:gd name="connsiteX11" fmla="*/ 349322 w 523982"/>
                    <a:gd name="connsiteY11" fmla="*/ 770562 h 1263721"/>
                    <a:gd name="connsiteX12" fmla="*/ 215758 w 523982"/>
                    <a:gd name="connsiteY12" fmla="*/ 760288 h 1263721"/>
                    <a:gd name="connsiteX13" fmla="*/ 380144 w 523982"/>
                    <a:gd name="connsiteY13" fmla="*/ 904126 h 1263721"/>
                    <a:gd name="connsiteX14" fmla="*/ 226032 w 523982"/>
                    <a:gd name="connsiteY14" fmla="*/ 852755 h 1263721"/>
                    <a:gd name="connsiteX15" fmla="*/ 472612 w 523982"/>
                    <a:gd name="connsiteY15" fmla="*/ 1027416 h 1263721"/>
                    <a:gd name="connsiteX16" fmla="*/ 267128 w 523982"/>
                    <a:gd name="connsiteY16" fmla="*/ 976045 h 1263721"/>
                    <a:gd name="connsiteX17" fmla="*/ 513708 w 523982"/>
                    <a:gd name="connsiteY17" fmla="*/ 1119883 h 1263721"/>
                    <a:gd name="connsiteX18" fmla="*/ 308225 w 523982"/>
                    <a:gd name="connsiteY18" fmla="*/ 1099335 h 1263721"/>
                    <a:gd name="connsiteX19" fmla="*/ 503434 w 523982"/>
                    <a:gd name="connsiteY19" fmla="*/ 1212350 h 1263721"/>
                    <a:gd name="connsiteX20" fmla="*/ 226032 w 523982"/>
                    <a:gd name="connsiteY20" fmla="*/ 1181528 h 1263721"/>
                    <a:gd name="connsiteX21" fmla="*/ 523982 w 523982"/>
                    <a:gd name="connsiteY21" fmla="*/ 1263721 h 1263721"/>
                    <a:gd name="connsiteX22" fmla="*/ 10274 w 523982"/>
                    <a:gd name="connsiteY22" fmla="*/ 1263721 h 1263721"/>
                    <a:gd name="connsiteX23" fmla="*/ 0 w 523982"/>
                    <a:gd name="connsiteY23" fmla="*/ 0 h 1263721"/>
                    <a:gd name="connsiteX0-1" fmla="*/ 988 w 524970"/>
                    <a:gd name="connsiteY0-2" fmla="*/ 0 h 1366462"/>
                    <a:gd name="connsiteX1-3" fmla="*/ 124278 w 524970"/>
                    <a:gd name="connsiteY1-4" fmla="*/ 123290 h 1366462"/>
                    <a:gd name="connsiteX2-5" fmla="*/ 42085 w 524970"/>
                    <a:gd name="connsiteY2-6" fmla="*/ 123290 h 1366462"/>
                    <a:gd name="connsiteX3-7" fmla="*/ 155101 w 524970"/>
                    <a:gd name="connsiteY3-8" fmla="*/ 256854 h 1366462"/>
                    <a:gd name="connsiteX4-9" fmla="*/ 62633 w 524970"/>
                    <a:gd name="connsiteY4-10" fmla="*/ 256854 h 1366462"/>
                    <a:gd name="connsiteX5-11" fmla="*/ 185923 w 524970"/>
                    <a:gd name="connsiteY5-12" fmla="*/ 369870 h 1366462"/>
                    <a:gd name="connsiteX6-13" fmla="*/ 103730 w 524970"/>
                    <a:gd name="connsiteY6-14" fmla="*/ 380144 h 1366462"/>
                    <a:gd name="connsiteX7-15" fmla="*/ 257842 w 524970"/>
                    <a:gd name="connsiteY7-16" fmla="*/ 523982 h 1366462"/>
                    <a:gd name="connsiteX8-17" fmla="*/ 103730 w 524970"/>
                    <a:gd name="connsiteY8-18" fmla="*/ 503434 h 1366462"/>
                    <a:gd name="connsiteX9-19" fmla="*/ 309213 w 524970"/>
                    <a:gd name="connsiteY9-20" fmla="*/ 647272 h 1366462"/>
                    <a:gd name="connsiteX10-21" fmla="*/ 165375 w 524970"/>
                    <a:gd name="connsiteY10-22" fmla="*/ 647272 h 1366462"/>
                    <a:gd name="connsiteX11-23" fmla="*/ 350310 w 524970"/>
                    <a:gd name="connsiteY11-24" fmla="*/ 770562 h 1366462"/>
                    <a:gd name="connsiteX12-25" fmla="*/ 216746 w 524970"/>
                    <a:gd name="connsiteY12-26" fmla="*/ 760288 h 1366462"/>
                    <a:gd name="connsiteX13-27" fmla="*/ 381132 w 524970"/>
                    <a:gd name="connsiteY13-28" fmla="*/ 904126 h 1366462"/>
                    <a:gd name="connsiteX14-29" fmla="*/ 227020 w 524970"/>
                    <a:gd name="connsiteY14-30" fmla="*/ 852755 h 1366462"/>
                    <a:gd name="connsiteX15-31" fmla="*/ 473600 w 524970"/>
                    <a:gd name="connsiteY15-32" fmla="*/ 1027416 h 1366462"/>
                    <a:gd name="connsiteX16-33" fmla="*/ 268116 w 524970"/>
                    <a:gd name="connsiteY16-34" fmla="*/ 976045 h 1366462"/>
                    <a:gd name="connsiteX17-35" fmla="*/ 514696 w 524970"/>
                    <a:gd name="connsiteY17-36" fmla="*/ 1119883 h 1366462"/>
                    <a:gd name="connsiteX18-37" fmla="*/ 309213 w 524970"/>
                    <a:gd name="connsiteY18-38" fmla="*/ 1099335 h 1366462"/>
                    <a:gd name="connsiteX19-39" fmla="*/ 504422 w 524970"/>
                    <a:gd name="connsiteY19-40" fmla="*/ 1212350 h 1366462"/>
                    <a:gd name="connsiteX20-41" fmla="*/ 227020 w 524970"/>
                    <a:gd name="connsiteY20-42" fmla="*/ 1181528 h 1366462"/>
                    <a:gd name="connsiteX21-43" fmla="*/ 524970 w 524970"/>
                    <a:gd name="connsiteY21-44" fmla="*/ 1263721 h 1366462"/>
                    <a:gd name="connsiteX22-45" fmla="*/ 988 w 524970"/>
                    <a:gd name="connsiteY22-46" fmla="*/ 1366462 h 1366462"/>
                    <a:gd name="connsiteX23-47" fmla="*/ 988 w 524970"/>
                    <a:gd name="connsiteY23-48" fmla="*/ 0 h 1366462"/>
                    <a:gd name="connsiteX0-49" fmla="*/ 988 w 524970"/>
                    <a:gd name="connsiteY0-50" fmla="*/ 0 h 1366462"/>
                    <a:gd name="connsiteX1-51" fmla="*/ 124278 w 524970"/>
                    <a:gd name="connsiteY1-52" fmla="*/ 123290 h 1366462"/>
                    <a:gd name="connsiteX2-53" fmla="*/ 42085 w 524970"/>
                    <a:gd name="connsiteY2-54" fmla="*/ 123290 h 1366462"/>
                    <a:gd name="connsiteX3-55" fmla="*/ 155101 w 524970"/>
                    <a:gd name="connsiteY3-56" fmla="*/ 256854 h 1366462"/>
                    <a:gd name="connsiteX4-57" fmla="*/ 62633 w 524970"/>
                    <a:gd name="connsiteY4-58" fmla="*/ 256854 h 1366462"/>
                    <a:gd name="connsiteX5-59" fmla="*/ 185923 w 524970"/>
                    <a:gd name="connsiteY5-60" fmla="*/ 369870 h 1366462"/>
                    <a:gd name="connsiteX6-61" fmla="*/ 103730 w 524970"/>
                    <a:gd name="connsiteY6-62" fmla="*/ 380144 h 1366462"/>
                    <a:gd name="connsiteX7-63" fmla="*/ 257842 w 524970"/>
                    <a:gd name="connsiteY7-64" fmla="*/ 523982 h 1366462"/>
                    <a:gd name="connsiteX8-65" fmla="*/ 103730 w 524970"/>
                    <a:gd name="connsiteY8-66" fmla="*/ 503434 h 1366462"/>
                    <a:gd name="connsiteX9-67" fmla="*/ 309213 w 524970"/>
                    <a:gd name="connsiteY9-68" fmla="*/ 647272 h 1366462"/>
                    <a:gd name="connsiteX10-69" fmla="*/ 165375 w 524970"/>
                    <a:gd name="connsiteY10-70" fmla="*/ 647272 h 1366462"/>
                    <a:gd name="connsiteX11-71" fmla="*/ 350310 w 524970"/>
                    <a:gd name="connsiteY11-72" fmla="*/ 770562 h 1366462"/>
                    <a:gd name="connsiteX12-73" fmla="*/ 216746 w 524970"/>
                    <a:gd name="connsiteY12-74" fmla="*/ 760288 h 1366462"/>
                    <a:gd name="connsiteX13-75" fmla="*/ 381132 w 524970"/>
                    <a:gd name="connsiteY13-76" fmla="*/ 904126 h 1366462"/>
                    <a:gd name="connsiteX14-77" fmla="*/ 227020 w 524970"/>
                    <a:gd name="connsiteY14-78" fmla="*/ 852755 h 1366462"/>
                    <a:gd name="connsiteX15-79" fmla="*/ 473600 w 524970"/>
                    <a:gd name="connsiteY15-80" fmla="*/ 1027416 h 1366462"/>
                    <a:gd name="connsiteX16-81" fmla="*/ 268116 w 524970"/>
                    <a:gd name="connsiteY16-82" fmla="*/ 976045 h 1366462"/>
                    <a:gd name="connsiteX17-83" fmla="*/ 514696 w 524970"/>
                    <a:gd name="connsiteY17-84" fmla="*/ 1119883 h 1366462"/>
                    <a:gd name="connsiteX18-85" fmla="*/ 309213 w 524970"/>
                    <a:gd name="connsiteY18-86" fmla="*/ 1099335 h 1366462"/>
                    <a:gd name="connsiteX19-87" fmla="*/ 504422 w 524970"/>
                    <a:gd name="connsiteY19-88" fmla="*/ 1212350 h 1366462"/>
                    <a:gd name="connsiteX20-89" fmla="*/ 270736 w 524970"/>
                    <a:gd name="connsiteY20-90" fmla="*/ 1185171 h 1366462"/>
                    <a:gd name="connsiteX21-91" fmla="*/ 524970 w 524970"/>
                    <a:gd name="connsiteY21-92" fmla="*/ 1263721 h 1366462"/>
                    <a:gd name="connsiteX22-93" fmla="*/ 988 w 524970"/>
                    <a:gd name="connsiteY22-94" fmla="*/ 1366462 h 1366462"/>
                    <a:gd name="connsiteX23-95" fmla="*/ 988 w 524970"/>
                    <a:gd name="connsiteY23-96" fmla="*/ 0 h 1366462"/>
                    <a:gd name="connsiteX0-97" fmla="*/ 988 w 535899"/>
                    <a:gd name="connsiteY0-98" fmla="*/ 0 h 1366462"/>
                    <a:gd name="connsiteX1-99" fmla="*/ 124278 w 535899"/>
                    <a:gd name="connsiteY1-100" fmla="*/ 123290 h 1366462"/>
                    <a:gd name="connsiteX2-101" fmla="*/ 42085 w 535899"/>
                    <a:gd name="connsiteY2-102" fmla="*/ 123290 h 1366462"/>
                    <a:gd name="connsiteX3-103" fmla="*/ 155101 w 535899"/>
                    <a:gd name="connsiteY3-104" fmla="*/ 256854 h 1366462"/>
                    <a:gd name="connsiteX4-105" fmla="*/ 62633 w 535899"/>
                    <a:gd name="connsiteY4-106" fmla="*/ 256854 h 1366462"/>
                    <a:gd name="connsiteX5-107" fmla="*/ 185923 w 535899"/>
                    <a:gd name="connsiteY5-108" fmla="*/ 369870 h 1366462"/>
                    <a:gd name="connsiteX6-109" fmla="*/ 103730 w 535899"/>
                    <a:gd name="connsiteY6-110" fmla="*/ 380144 h 1366462"/>
                    <a:gd name="connsiteX7-111" fmla="*/ 257842 w 535899"/>
                    <a:gd name="connsiteY7-112" fmla="*/ 523982 h 1366462"/>
                    <a:gd name="connsiteX8-113" fmla="*/ 103730 w 535899"/>
                    <a:gd name="connsiteY8-114" fmla="*/ 503434 h 1366462"/>
                    <a:gd name="connsiteX9-115" fmla="*/ 309213 w 535899"/>
                    <a:gd name="connsiteY9-116" fmla="*/ 647272 h 1366462"/>
                    <a:gd name="connsiteX10-117" fmla="*/ 165375 w 535899"/>
                    <a:gd name="connsiteY10-118" fmla="*/ 647272 h 1366462"/>
                    <a:gd name="connsiteX11-119" fmla="*/ 350310 w 535899"/>
                    <a:gd name="connsiteY11-120" fmla="*/ 770562 h 1366462"/>
                    <a:gd name="connsiteX12-121" fmla="*/ 216746 w 535899"/>
                    <a:gd name="connsiteY12-122" fmla="*/ 760288 h 1366462"/>
                    <a:gd name="connsiteX13-123" fmla="*/ 381132 w 535899"/>
                    <a:gd name="connsiteY13-124" fmla="*/ 904126 h 1366462"/>
                    <a:gd name="connsiteX14-125" fmla="*/ 227020 w 535899"/>
                    <a:gd name="connsiteY14-126" fmla="*/ 852755 h 1366462"/>
                    <a:gd name="connsiteX15-127" fmla="*/ 473600 w 535899"/>
                    <a:gd name="connsiteY15-128" fmla="*/ 1027416 h 1366462"/>
                    <a:gd name="connsiteX16-129" fmla="*/ 268116 w 535899"/>
                    <a:gd name="connsiteY16-130" fmla="*/ 976045 h 1366462"/>
                    <a:gd name="connsiteX17-131" fmla="*/ 514696 w 535899"/>
                    <a:gd name="connsiteY17-132" fmla="*/ 1119883 h 1366462"/>
                    <a:gd name="connsiteX18-133" fmla="*/ 309213 w 535899"/>
                    <a:gd name="connsiteY18-134" fmla="*/ 1099335 h 1366462"/>
                    <a:gd name="connsiteX19-135" fmla="*/ 504422 w 535899"/>
                    <a:gd name="connsiteY19-136" fmla="*/ 1212350 h 1366462"/>
                    <a:gd name="connsiteX20-137" fmla="*/ 270736 w 535899"/>
                    <a:gd name="connsiteY20-138" fmla="*/ 1185171 h 1366462"/>
                    <a:gd name="connsiteX21-139" fmla="*/ 535899 w 535899"/>
                    <a:gd name="connsiteY21-140" fmla="*/ 1278293 h 1366462"/>
                    <a:gd name="connsiteX22-141" fmla="*/ 988 w 535899"/>
                    <a:gd name="connsiteY22-142" fmla="*/ 1366462 h 1366462"/>
                    <a:gd name="connsiteX23-143" fmla="*/ 988 w 535899"/>
                    <a:gd name="connsiteY23-144" fmla="*/ 0 h 1366462"/>
                    <a:gd name="connsiteX0-145" fmla="*/ 988 w 535899"/>
                    <a:gd name="connsiteY0-146" fmla="*/ 0 h 1366462"/>
                    <a:gd name="connsiteX1-147" fmla="*/ 124278 w 535899"/>
                    <a:gd name="connsiteY1-148" fmla="*/ 123290 h 1366462"/>
                    <a:gd name="connsiteX2-149" fmla="*/ 42085 w 535899"/>
                    <a:gd name="connsiteY2-150" fmla="*/ 123290 h 1366462"/>
                    <a:gd name="connsiteX3-151" fmla="*/ 155101 w 535899"/>
                    <a:gd name="connsiteY3-152" fmla="*/ 256854 h 1366462"/>
                    <a:gd name="connsiteX4-153" fmla="*/ 62633 w 535899"/>
                    <a:gd name="connsiteY4-154" fmla="*/ 256854 h 1366462"/>
                    <a:gd name="connsiteX5-155" fmla="*/ 185923 w 535899"/>
                    <a:gd name="connsiteY5-156" fmla="*/ 369870 h 1366462"/>
                    <a:gd name="connsiteX6-157" fmla="*/ 103730 w 535899"/>
                    <a:gd name="connsiteY6-158" fmla="*/ 380144 h 1366462"/>
                    <a:gd name="connsiteX7-159" fmla="*/ 257842 w 535899"/>
                    <a:gd name="connsiteY7-160" fmla="*/ 523982 h 1366462"/>
                    <a:gd name="connsiteX8-161" fmla="*/ 103730 w 535899"/>
                    <a:gd name="connsiteY8-162" fmla="*/ 503434 h 1366462"/>
                    <a:gd name="connsiteX9-163" fmla="*/ 309213 w 535899"/>
                    <a:gd name="connsiteY9-164" fmla="*/ 647272 h 1366462"/>
                    <a:gd name="connsiteX10-165" fmla="*/ 165375 w 535899"/>
                    <a:gd name="connsiteY10-166" fmla="*/ 647272 h 1366462"/>
                    <a:gd name="connsiteX11-167" fmla="*/ 350310 w 535899"/>
                    <a:gd name="connsiteY11-168" fmla="*/ 770562 h 1366462"/>
                    <a:gd name="connsiteX12-169" fmla="*/ 216746 w 535899"/>
                    <a:gd name="connsiteY12-170" fmla="*/ 760288 h 1366462"/>
                    <a:gd name="connsiteX13-171" fmla="*/ 381132 w 535899"/>
                    <a:gd name="connsiteY13-172" fmla="*/ 904126 h 1366462"/>
                    <a:gd name="connsiteX14-173" fmla="*/ 227020 w 535899"/>
                    <a:gd name="connsiteY14-174" fmla="*/ 852755 h 1366462"/>
                    <a:gd name="connsiteX15-175" fmla="*/ 473600 w 535899"/>
                    <a:gd name="connsiteY15-176" fmla="*/ 1027416 h 1366462"/>
                    <a:gd name="connsiteX16-177" fmla="*/ 282688 w 535899"/>
                    <a:gd name="connsiteY16-178" fmla="*/ 979688 h 1366462"/>
                    <a:gd name="connsiteX17-179" fmla="*/ 514696 w 535899"/>
                    <a:gd name="connsiteY17-180" fmla="*/ 1119883 h 1366462"/>
                    <a:gd name="connsiteX18-181" fmla="*/ 309213 w 535899"/>
                    <a:gd name="connsiteY18-182" fmla="*/ 1099335 h 1366462"/>
                    <a:gd name="connsiteX19-183" fmla="*/ 504422 w 535899"/>
                    <a:gd name="connsiteY19-184" fmla="*/ 1212350 h 1366462"/>
                    <a:gd name="connsiteX20-185" fmla="*/ 270736 w 535899"/>
                    <a:gd name="connsiteY20-186" fmla="*/ 1185171 h 1366462"/>
                    <a:gd name="connsiteX21-187" fmla="*/ 535899 w 535899"/>
                    <a:gd name="connsiteY21-188" fmla="*/ 1278293 h 1366462"/>
                    <a:gd name="connsiteX22-189" fmla="*/ 988 w 535899"/>
                    <a:gd name="connsiteY22-190" fmla="*/ 1366462 h 1366462"/>
                    <a:gd name="connsiteX23-191" fmla="*/ 988 w 535899"/>
                    <a:gd name="connsiteY23-192" fmla="*/ 0 h 1366462"/>
                    <a:gd name="connsiteX0-193" fmla="*/ 988 w 535899"/>
                    <a:gd name="connsiteY0-194" fmla="*/ 0 h 1366462"/>
                    <a:gd name="connsiteX1-195" fmla="*/ 124278 w 535899"/>
                    <a:gd name="connsiteY1-196" fmla="*/ 123290 h 1366462"/>
                    <a:gd name="connsiteX2-197" fmla="*/ 42085 w 535899"/>
                    <a:gd name="connsiteY2-198" fmla="*/ 123290 h 1366462"/>
                    <a:gd name="connsiteX3-199" fmla="*/ 155101 w 535899"/>
                    <a:gd name="connsiteY3-200" fmla="*/ 256854 h 1366462"/>
                    <a:gd name="connsiteX4-201" fmla="*/ 62633 w 535899"/>
                    <a:gd name="connsiteY4-202" fmla="*/ 256854 h 1366462"/>
                    <a:gd name="connsiteX5-203" fmla="*/ 185923 w 535899"/>
                    <a:gd name="connsiteY5-204" fmla="*/ 369870 h 1366462"/>
                    <a:gd name="connsiteX6-205" fmla="*/ 103730 w 535899"/>
                    <a:gd name="connsiteY6-206" fmla="*/ 380144 h 1366462"/>
                    <a:gd name="connsiteX7-207" fmla="*/ 257842 w 535899"/>
                    <a:gd name="connsiteY7-208" fmla="*/ 523982 h 1366462"/>
                    <a:gd name="connsiteX8-209" fmla="*/ 103730 w 535899"/>
                    <a:gd name="connsiteY8-210" fmla="*/ 503434 h 1366462"/>
                    <a:gd name="connsiteX9-211" fmla="*/ 309213 w 535899"/>
                    <a:gd name="connsiteY9-212" fmla="*/ 647272 h 1366462"/>
                    <a:gd name="connsiteX10-213" fmla="*/ 179947 w 535899"/>
                    <a:gd name="connsiteY10-214" fmla="*/ 654558 h 1366462"/>
                    <a:gd name="connsiteX11-215" fmla="*/ 350310 w 535899"/>
                    <a:gd name="connsiteY11-216" fmla="*/ 770562 h 1366462"/>
                    <a:gd name="connsiteX12-217" fmla="*/ 216746 w 535899"/>
                    <a:gd name="connsiteY12-218" fmla="*/ 760288 h 1366462"/>
                    <a:gd name="connsiteX13-219" fmla="*/ 381132 w 535899"/>
                    <a:gd name="connsiteY13-220" fmla="*/ 904126 h 1366462"/>
                    <a:gd name="connsiteX14-221" fmla="*/ 227020 w 535899"/>
                    <a:gd name="connsiteY14-222" fmla="*/ 852755 h 1366462"/>
                    <a:gd name="connsiteX15-223" fmla="*/ 473600 w 535899"/>
                    <a:gd name="connsiteY15-224" fmla="*/ 1027416 h 1366462"/>
                    <a:gd name="connsiteX16-225" fmla="*/ 282688 w 535899"/>
                    <a:gd name="connsiteY16-226" fmla="*/ 979688 h 1366462"/>
                    <a:gd name="connsiteX17-227" fmla="*/ 514696 w 535899"/>
                    <a:gd name="connsiteY17-228" fmla="*/ 1119883 h 1366462"/>
                    <a:gd name="connsiteX18-229" fmla="*/ 309213 w 535899"/>
                    <a:gd name="connsiteY18-230" fmla="*/ 1099335 h 1366462"/>
                    <a:gd name="connsiteX19-231" fmla="*/ 504422 w 535899"/>
                    <a:gd name="connsiteY19-232" fmla="*/ 1212350 h 1366462"/>
                    <a:gd name="connsiteX20-233" fmla="*/ 270736 w 535899"/>
                    <a:gd name="connsiteY20-234" fmla="*/ 1185171 h 1366462"/>
                    <a:gd name="connsiteX21-235" fmla="*/ 535899 w 535899"/>
                    <a:gd name="connsiteY21-236" fmla="*/ 1278293 h 1366462"/>
                    <a:gd name="connsiteX22-237" fmla="*/ 988 w 535899"/>
                    <a:gd name="connsiteY22-238" fmla="*/ 1366462 h 1366462"/>
                    <a:gd name="connsiteX23-239" fmla="*/ 988 w 535899"/>
                    <a:gd name="connsiteY23-240" fmla="*/ 0 h 1366462"/>
                    <a:gd name="connsiteX0-241" fmla="*/ 988 w 535899"/>
                    <a:gd name="connsiteY0-242" fmla="*/ 0 h 1366462"/>
                    <a:gd name="connsiteX1-243" fmla="*/ 124278 w 535899"/>
                    <a:gd name="connsiteY1-244" fmla="*/ 123290 h 1366462"/>
                    <a:gd name="connsiteX2-245" fmla="*/ 42085 w 535899"/>
                    <a:gd name="connsiteY2-246" fmla="*/ 123290 h 1366462"/>
                    <a:gd name="connsiteX3-247" fmla="*/ 155101 w 535899"/>
                    <a:gd name="connsiteY3-248" fmla="*/ 256854 h 1366462"/>
                    <a:gd name="connsiteX4-249" fmla="*/ 62633 w 535899"/>
                    <a:gd name="connsiteY4-250" fmla="*/ 256854 h 1366462"/>
                    <a:gd name="connsiteX5-251" fmla="*/ 185923 w 535899"/>
                    <a:gd name="connsiteY5-252" fmla="*/ 369870 h 1366462"/>
                    <a:gd name="connsiteX6-253" fmla="*/ 103730 w 535899"/>
                    <a:gd name="connsiteY6-254" fmla="*/ 380144 h 1366462"/>
                    <a:gd name="connsiteX7-255" fmla="*/ 257842 w 535899"/>
                    <a:gd name="connsiteY7-256" fmla="*/ 523982 h 1366462"/>
                    <a:gd name="connsiteX8-257" fmla="*/ 129231 w 535899"/>
                    <a:gd name="connsiteY8-258" fmla="*/ 518007 h 1366462"/>
                    <a:gd name="connsiteX9-259" fmla="*/ 309213 w 535899"/>
                    <a:gd name="connsiteY9-260" fmla="*/ 647272 h 1366462"/>
                    <a:gd name="connsiteX10-261" fmla="*/ 179947 w 535899"/>
                    <a:gd name="connsiteY10-262" fmla="*/ 654558 h 1366462"/>
                    <a:gd name="connsiteX11-263" fmla="*/ 350310 w 535899"/>
                    <a:gd name="connsiteY11-264" fmla="*/ 770562 h 1366462"/>
                    <a:gd name="connsiteX12-265" fmla="*/ 216746 w 535899"/>
                    <a:gd name="connsiteY12-266" fmla="*/ 760288 h 1366462"/>
                    <a:gd name="connsiteX13-267" fmla="*/ 381132 w 535899"/>
                    <a:gd name="connsiteY13-268" fmla="*/ 904126 h 1366462"/>
                    <a:gd name="connsiteX14-269" fmla="*/ 227020 w 535899"/>
                    <a:gd name="connsiteY14-270" fmla="*/ 852755 h 1366462"/>
                    <a:gd name="connsiteX15-271" fmla="*/ 473600 w 535899"/>
                    <a:gd name="connsiteY15-272" fmla="*/ 1027416 h 1366462"/>
                    <a:gd name="connsiteX16-273" fmla="*/ 282688 w 535899"/>
                    <a:gd name="connsiteY16-274" fmla="*/ 979688 h 1366462"/>
                    <a:gd name="connsiteX17-275" fmla="*/ 514696 w 535899"/>
                    <a:gd name="connsiteY17-276" fmla="*/ 1119883 h 1366462"/>
                    <a:gd name="connsiteX18-277" fmla="*/ 309213 w 535899"/>
                    <a:gd name="connsiteY18-278" fmla="*/ 1099335 h 1366462"/>
                    <a:gd name="connsiteX19-279" fmla="*/ 504422 w 535899"/>
                    <a:gd name="connsiteY19-280" fmla="*/ 1212350 h 1366462"/>
                    <a:gd name="connsiteX20-281" fmla="*/ 270736 w 535899"/>
                    <a:gd name="connsiteY20-282" fmla="*/ 1185171 h 1366462"/>
                    <a:gd name="connsiteX21-283" fmla="*/ 535899 w 535899"/>
                    <a:gd name="connsiteY21-284" fmla="*/ 1278293 h 1366462"/>
                    <a:gd name="connsiteX22-285" fmla="*/ 988 w 535899"/>
                    <a:gd name="connsiteY22-286" fmla="*/ 1366462 h 1366462"/>
                    <a:gd name="connsiteX23-287" fmla="*/ 988 w 535899"/>
                    <a:gd name="connsiteY23-288" fmla="*/ 0 h 1366462"/>
                    <a:gd name="connsiteX0-289" fmla="*/ 988 w 535899"/>
                    <a:gd name="connsiteY0-290" fmla="*/ 0 h 1366462"/>
                    <a:gd name="connsiteX1-291" fmla="*/ 124278 w 535899"/>
                    <a:gd name="connsiteY1-292" fmla="*/ 123290 h 1366462"/>
                    <a:gd name="connsiteX2-293" fmla="*/ 42085 w 535899"/>
                    <a:gd name="connsiteY2-294" fmla="*/ 123290 h 1366462"/>
                    <a:gd name="connsiteX3-295" fmla="*/ 155101 w 535899"/>
                    <a:gd name="connsiteY3-296" fmla="*/ 256854 h 1366462"/>
                    <a:gd name="connsiteX4-297" fmla="*/ 62633 w 535899"/>
                    <a:gd name="connsiteY4-298" fmla="*/ 256854 h 1366462"/>
                    <a:gd name="connsiteX5-299" fmla="*/ 185923 w 535899"/>
                    <a:gd name="connsiteY5-300" fmla="*/ 369870 h 1366462"/>
                    <a:gd name="connsiteX6-301" fmla="*/ 103730 w 535899"/>
                    <a:gd name="connsiteY6-302" fmla="*/ 380144 h 1366462"/>
                    <a:gd name="connsiteX7-303" fmla="*/ 257842 w 535899"/>
                    <a:gd name="connsiteY7-304" fmla="*/ 523982 h 1366462"/>
                    <a:gd name="connsiteX8-305" fmla="*/ 129231 w 535899"/>
                    <a:gd name="connsiteY8-306" fmla="*/ 518007 h 1366462"/>
                    <a:gd name="connsiteX9-307" fmla="*/ 309213 w 535899"/>
                    <a:gd name="connsiteY9-308" fmla="*/ 647272 h 1366462"/>
                    <a:gd name="connsiteX10-309" fmla="*/ 179947 w 535899"/>
                    <a:gd name="connsiteY10-310" fmla="*/ 654558 h 1366462"/>
                    <a:gd name="connsiteX11-311" fmla="*/ 350310 w 535899"/>
                    <a:gd name="connsiteY11-312" fmla="*/ 770562 h 1366462"/>
                    <a:gd name="connsiteX12-313" fmla="*/ 216746 w 535899"/>
                    <a:gd name="connsiteY12-314" fmla="*/ 760288 h 1366462"/>
                    <a:gd name="connsiteX13-315" fmla="*/ 381132 w 535899"/>
                    <a:gd name="connsiteY13-316" fmla="*/ 904126 h 1366462"/>
                    <a:gd name="connsiteX14-317" fmla="*/ 227020 w 535899"/>
                    <a:gd name="connsiteY14-318" fmla="*/ 852755 h 1366462"/>
                    <a:gd name="connsiteX15-319" fmla="*/ 473600 w 535899"/>
                    <a:gd name="connsiteY15-320" fmla="*/ 1027416 h 1366462"/>
                    <a:gd name="connsiteX16-321" fmla="*/ 282688 w 535899"/>
                    <a:gd name="connsiteY16-322" fmla="*/ 979688 h 1366462"/>
                    <a:gd name="connsiteX17-323" fmla="*/ 514696 w 535899"/>
                    <a:gd name="connsiteY17-324" fmla="*/ 1119883 h 1366462"/>
                    <a:gd name="connsiteX18-325" fmla="*/ 309213 w 535899"/>
                    <a:gd name="connsiteY18-326" fmla="*/ 1099335 h 1366462"/>
                    <a:gd name="connsiteX19-327" fmla="*/ 504422 w 535899"/>
                    <a:gd name="connsiteY19-328" fmla="*/ 1212350 h 1366462"/>
                    <a:gd name="connsiteX20-329" fmla="*/ 256164 w 535899"/>
                    <a:gd name="connsiteY20-330" fmla="*/ 1217958 h 1366462"/>
                    <a:gd name="connsiteX21-331" fmla="*/ 535899 w 535899"/>
                    <a:gd name="connsiteY21-332" fmla="*/ 1278293 h 1366462"/>
                    <a:gd name="connsiteX22-333" fmla="*/ 988 w 535899"/>
                    <a:gd name="connsiteY22-334" fmla="*/ 1366462 h 1366462"/>
                    <a:gd name="connsiteX23-335" fmla="*/ 988 w 535899"/>
                    <a:gd name="connsiteY23-336" fmla="*/ 0 h 1366462"/>
                    <a:gd name="connsiteX0-337" fmla="*/ 988 w 528613"/>
                    <a:gd name="connsiteY0-338" fmla="*/ 0 h 1366462"/>
                    <a:gd name="connsiteX1-339" fmla="*/ 124278 w 528613"/>
                    <a:gd name="connsiteY1-340" fmla="*/ 123290 h 1366462"/>
                    <a:gd name="connsiteX2-341" fmla="*/ 42085 w 528613"/>
                    <a:gd name="connsiteY2-342" fmla="*/ 123290 h 1366462"/>
                    <a:gd name="connsiteX3-343" fmla="*/ 155101 w 528613"/>
                    <a:gd name="connsiteY3-344" fmla="*/ 256854 h 1366462"/>
                    <a:gd name="connsiteX4-345" fmla="*/ 62633 w 528613"/>
                    <a:gd name="connsiteY4-346" fmla="*/ 256854 h 1366462"/>
                    <a:gd name="connsiteX5-347" fmla="*/ 185923 w 528613"/>
                    <a:gd name="connsiteY5-348" fmla="*/ 369870 h 1366462"/>
                    <a:gd name="connsiteX6-349" fmla="*/ 103730 w 528613"/>
                    <a:gd name="connsiteY6-350" fmla="*/ 380144 h 1366462"/>
                    <a:gd name="connsiteX7-351" fmla="*/ 257842 w 528613"/>
                    <a:gd name="connsiteY7-352" fmla="*/ 523982 h 1366462"/>
                    <a:gd name="connsiteX8-353" fmla="*/ 129231 w 528613"/>
                    <a:gd name="connsiteY8-354" fmla="*/ 518007 h 1366462"/>
                    <a:gd name="connsiteX9-355" fmla="*/ 309213 w 528613"/>
                    <a:gd name="connsiteY9-356" fmla="*/ 647272 h 1366462"/>
                    <a:gd name="connsiteX10-357" fmla="*/ 179947 w 528613"/>
                    <a:gd name="connsiteY10-358" fmla="*/ 654558 h 1366462"/>
                    <a:gd name="connsiteX11-359" fmla="*/ 350310 w 528613"/>
                    <a:gd name="connsiteY11-360" fmla="*/ 770562 h 1366462"/>
                    <a:gd name="connsiteX12-361" fmla="*/ 216746 w 528613"/>
                    <a:gd name="connsiteY12-362" fmla="*/ 760288 h 1366462"/>
                    <a:gd name="connsiteX13-363" fmla="*/ 381132 w 528613"/>
                    <a:gd name="connsiteY13-364" fmla="*/ 904126 h 1366462"/>
                    <a:gd name="connsiteX14-365" fmla="*/ 227020 w 528613"/>
                    <a:gd name="connsiteY14-366" fmla="*/ 852755 h 1366462"/>
                    <a:gd name="connsiteX15-367" fmla="*/ 473600 w 528613"/>
                    <a:gd name="connsiteY15-368" fmla="*/ 1027416 h 1366462"/>
                    <a:gd name="connsiteX16-369" fmla="*/ 282688 w 528613"/>
                    <a:gd name="connsiteY16-370" fmla="*/ 979688 h 1366462"/>
                    <a:gd name="connsiteX17-371" fmla="*/ 514696 w 528613"/>
                    <a:gd name="connsiteY17-372" fmla="*/ 1119883 h 1366462"/>
                    <a:gd name="connsiteX18-373" fmla="*/ 309213 w 528613"/>
                    <a:gd name="connsiteY18-374" fmla="*/ 1099335 h 1366462"/>
                    <a:gd name="connsiteX19-375" fmla="*/ 504422 w 528613"/>
                    <a:gd name="connsiteY19-376" fmla="*/ 1212350 h 1366462"/>
                    <a:gd name="connsiteX20-377" fmla="*/ 256164 w 528613"/>
                    <a:gd name="connsiteY20-378" fmla="*/ 1217958 h 1366462"/>
                    <a:gd name="connsiteX21-379" fmla="*/ 528613 w 528613"/>
                    <a:gd name="connsiteY21-380" fmla="*/ 1238219 h 1366462"/>
                    <a:gd name="connsiteX22-381" fmla="*/ 988 w 528613"/>
                    <a:gd name="connsiteY22-382" fmla="*/ 1366462 h 1366462"/>
                    <a:gd name="connsiteX23-383" fmla="*/ 988 w 528613"/>
                    <a:gd name="connsiteY23-384" fmla="*/ 0 h 1366462"/>
                    <a:gd name="connsiteX0-385" fmla="*/ 988 w 528613"/>
                    <a:gd name="connsiteY0-386" fmla="*/ 0 h 1366462"/>
                    <a:gd name="connsiteX1-387" fmla="*/ 124278 w 528613"/>
                    <a:gd name="connsiteY1-388" fmla="*/ 123290 h 1366462"/>
                    <a:gd name="connsiteX2-389" fmla="*/ 42085 w 528613"/>
                    <a:gd name="connsiteY2-390" fmla="*/ 123290 h 1366462"/>
                    <a:gd name="connsiteX3-391" fmla="*/ 155101 w 528613"/>
                    <a:gd name="connsiteY3-392" fmla="*/ 256854 h 1366462"/>
                    <a:gd name="connsiteX4-393" fmla="*/ 62633 w 528613"/>
                    <a:gd name="connsiteY4-394" fmla="*/ 256854 h 1366462"/>
                    <a:gd name="connsiteX5-395" fmla="*/ 185923 w 528613"/>
                    <a:gd name="connsiteY5-396" fmla="*/ 369870 h 1366462"/>
                    <a:gd name="connsiteX6-397" fmla="*/ 103730 w 528613"/>
                    <a:gd name="connsiteY6-398" fmla="*/ 380144 h 1366462"/>
                    <a:gd name="connsiteX7-399" fmla="*/ 257842 w 528613"/>
                    <a:gd name="connsiteY7-400" fmla="*/ 523982 h 1366462"/>
                    <a:gd name="connsiteX8-401" fmla="*/ 129231 w 528613"/>
                    <a:gd name="connsiteY8-402" fmla="*/ 518007 h 1366462"/>
                    <a:gd name="connsiteX9-403" fmla="*/ 309213 w 528613"/>
                    <a:gd name="connsiteY9-404" fmla="*/ 647272 h 1366462"/>
                    <a:gd name="connsiteX10-405" fmla="*/ 179947 w 528613"/>
                    <a:gd name="connsiteY10-406" fmla="*/ 654558 h 1366462"/>
                    <a:gd name="connsiteX11-407" fmla="*/ 350310 w 528613"/>
                    <a:gd name="connsiteY11-408" fmla="*/ 770562 h 1366462"/>
                    <a:gd name="connsiteX12-409" fmla="*/ 216746 w 528613"/>
                    <a:gd name="connsiteY12-410" fmla="*/ 760288 h 1366462"/>
                    <a:gd name="connsiteX13-411" fmla="*/ 381132 w 528613"/>
                    <a:gd name="connsiteY13-412" fmla="*/ 904126 h 1366462"/>
                    <a:gd name="connsiteX14-413" fmla="*/ 227020 w 528613"/>
                    <a:gd name="connsiteY14-414" fmla="*/ 852755 h 1366462"/>
                    <a:gd name="connsiteX15-415" fmla="*/ 473600 w 528613"/>
                    <a:gd name="connsiteY15-416" fmla="*/ 1027416 h 1366462"/>
                    <a:gd name="connsiteX16-417" fmla="*/ 282688 w 528613"/>
                    <a:gd name="connsiteY16-418" fmla="*/ 979688 h 1366462"/>
                    <a:gd name="connsiteX17-419" fmla="*/ 514696 w 528613"/>
                    <a:gd name="connsiteY17-420" fmla="*/ 1119883 h 1366462"/>
                    <a:gd name="connsiteX18-421" fmla="*/ 309213 w 528613"/>
                    <a:gd name="connsiteY18-422" fmla="*/ 1099335 h 1366462"/>
                    <a:gd name="connsiteX19-423" fmla="*/ 256164 w 528613"/>
                    <a:gd name="connsiteY19-424" fmla="*/ 1217958 h 1366462"/>
                    <a:gd name="connsiteX20-425" fmla="*/ 528613 w 528613"/>
                    <a:gd name="connsiteY20-426" fmla="*/ 1238219 h 1366462"/>
                    <a:gd name="connsiteX21-427" fmla="*/ 988 w 528613"/>
                    <a:gd name="connsiteY21-428" fmla="*/ 1366462 h 1366462"/>
                    <a:gd name="connsiteX22-429" fmla="*/ 988 w 528613"/>
                    <a:gd name="connsiteY22-430" fmla="*/ 0 h 1366462"/>
                    <a:gd name="connsiteX0-431" fmla="*/ 988 w 528613"/>
                    <a:gd name="connsiteY0-432" fmla="*/ 0 h 1366462"/>
                    <a:gd name="connsiteX1-433" fmla="*/ 124278 w 528613"/>
                    <a:gd name="connsiteY1-434" fmla="*/ 123290 h 1366462"/>
                    <a:gd name="connsiteX2-435" fmla="*/ 42085 w 528613"/>
                    <a:gd name="connsiteY2-436" fmla="*/ 123290 h 1366462"/>
                    <a:gd name="connsiteX3-437" fmla="*/ 155101 w 528613"/>
                    <a:gd name="connsiteY3-438" fmla="*/ 256854 h 1366462"/>
                    <a:gd name="connsiteX4-439" fmla="*/ 62633 w 528613"/>
                    <a:gd name="connsiteY4-440" fmla="*/ 256854 h 1366462"/>
                    <a:gd name="connsiteX5-441" fmla="*/ 185923 w 528613"/>
                    <a:gd name="connsiteY5-442" fmla="*/ 369870 h 1366462"/>
                    <a:gd name="connsiteX6-443" fmla="*/ 103730 w 528613"/>
                    <a:gd name="connsiteY6-444" fmla="*/ 380144 h 1366462"/>
                    <a:gd name="connsiteX7-445" fmla="*/ 257842 w 528613"/>
                    <a:gd name="connsiteY7-446" fmla="*/ 523982 h 1366462"/>
                    <a:gd name="connsiteX8-447" fmla="*/ 129231 w 528613"/>
                    <a:gd name="connsiteY8-448" fmla="*/ 518007 h 1366462"/>
                    <a:gd name="connsiteX9-449" fmla="*/ 309213 w 528613"/>
                    <a:gd name="connsiteY9-450" fmla="*/ 647272 h 1366462"/>
                    <a:gd name="connsiteX10-451" fmla="*/ 179947 w 528613"/>
                    <a:gd name="connsiteY10-452" fmla="*/ 654558 h 1366462"/>
                    <a:gd name="connsiteX11-453" fmla="*/ 350310 w 528613"/>
                    <a:gd name="connsiteY11-454" fmla="*/ 770562 h 1366462"/>
                    <a:gd name="connsiteX12-455" fmla="*/ 216746 w 528613"/>
                    <a:gd name="connsiteY12-456" fmla="*/ 760288 h 1366462"/>
                    <a:gd name="connsiteX13-457" fmla="*/ 381132 w 528613"/>
                    <a:gd name="connsiteY13-458" fmla="*/ 904126 h 1366462"/>
                    <a:gd name="connsiteX14-459" fmla="*/ 227020 w 528613"/>
                    <a:gd name="connsiteY14-460" fmla="*/ 852755 h 1366462"/>
                    <a:gd name="connsiteX15-461" fmla="*/ 473600 w 528613"/>
                    <a:gd name="connsiteY15-462" fmla="*/ 1027416 h 1366462"/>
                    <a:gd name="connsiteX16-463" fmla="*/ 282688 w 528613"/>
                    <a:gd name="connsiteY16-464" fmla="*/ 979688 h 1366462"/>
                    <a:gd name="connsiteX17-465" fmla="*/ 514696 w 528613"/>
                    <a:gd name="connsiteY17-466" fmla="*/ 1119883 h 1366462"/>
                    <a:gd name="connsiteX18-467" fmla="*/ 256164 w 528613"/>
                    <a:gd name="connsiteY18-468" fmla="*/ 1217958 h 1366462"/>
                    <a:gd name="connsiteX19-469" fmla="*/ 528613 w 528613"/>
                    <a:gd name="connsiteY19-470" fmla="*/ 1238219 h 1366462"/>
                    <a:gd name="connsiteX20-471" fmla="*/ 988 w 528613"/>
                    <a:gd name="connsiteY20-472" fmla="*/ 1366462 h 1366462"/>
                    <a:gd name="connsiteX21-473" fmla="*/ 988 w 528613"/>
                    <a:gd name="connsiteY21-474" fmla="*/ 0 h 1366462"/>
                    <a:gd name="connsiteX0-475" fmla="*/ 988 w 528613"/>
                    <a:gd name="connsiteY0-476" fmla="*/ 0 h 1366462"/>
                    <a:gd name="connsiteX1-477" fmla="*/ 124278 w 528613"/>
                    <a:gd name="connsiteY1-478" fmla="*/ 123290 h 1366462"/>
                    <a:gd name="connsiteX2-479" fmla="*/ 42085 w 528613"/>
                    <a:gd name="connsiteY2-480" fmla="*/ 123290 h 1366462"/>
                    <a:gd name="connsiteX3-481" fmla="*/ 155101 w 528613"/>
                    <a:gd name="connsiteY3-482" fmla="*/ 256854 h 1366462"/>
                    <a:gd name="connsiteX4-483" fmla="*/ 62633 w 528613"/>
                    <a:gd name="connsiteY4-484" fmla="*/ 256854 h 1366462"/>
                    <a:gd name="connsiteX5-485" fmla="*/ 185923 w 528613"/>
                    <a:gd name="connsiteY5-486" fmla="*/ 369870 h 1366462"/>
                    <a:gd name="connsiteX6-487" fmla="*/ 103730 w 528613"/>
                    <a:gd name="connsiteY6-488" fmla="*/ 380144 h 1366462"/>
                    <a:gd name="connsiteX7-489" fmla="*/ 257842 w 528613"/>
                    <a:gd name="connsiteY7-490" fmla="*/ 523982 h 1366462"/>
                    <a:gd name="connsiteX8-491" fmla="*/ 129231 w 528613"/>
                    <a:gd name="connsiteY8-492" fmla="*/ 518007 h 1366462"/>
                    <a:gd name="connsiteX9-493" fmla="*/ 309213 w 528613"/>
                    <a:gd name="connsiteY9-494" fmla="*/ 647272 h 1366462"/>
                    <a:gd name="connsiteX10-495" fmla="*/ 179947 w 528613"/>
                    <a:gd name="connsiteY10-496" fmla="*/ 654558 h 1366462"/>
                    <a:gd name="connsiteX11-497" fmla="*/ 350310 w 528613"/>
                    <a:gd name="connsiteY11-498" fmla="*/ 770562 h 1366462"/>
                    <a:gd name="connsiteX12-499" fmla="*/ 216746 w 528613"/>
                    <a:gd name="connsiteY12-500" fmla="*/ 760288 h 1366462"/>
                    <a:gd name="connsiteX13-501" fmla="*/ 381132 w 528613"/>
                    <a:gd name="connsiteY13-502" fmla="*/ 904126 h 1366462"/>
                    <a:gd name="connsiteX14-503" fmla="*/ 227020 w 528613"/>
                    <a:gd name="connsiteY14-504" fmla="*/ 852755 h 1366462"/>
                    <a:gd name="connsiteX15-505" fmla="*/ 473600 w 528613"/>
                    <a:gd name="connsiteY15-506" fmla="*/ 1027416 h 1366462"/>
                    <a:gd name="connsiteX16-507" fmla="*/ 282688 w 528613"/>
                    <a:gd name="connsiteY16-508" fmla="*/ 979688 h 1366462"/>
                    <a:gd name="connsiteX17-509" fmla="*/ 514696 w 528613"/>
                    <a:gd name="connsiteY17-510" fmla="*/ 1119883 h 1366462"/>
                    <a:gd name="connsiteX18-511" fmla="*/ 259807 w 528613"/>
                    <a:gd name="connsiteY18-512" fmla="*/ 1130525 h 1366462"/>
                    <a:gd name="connsiteX19-513" fmla="*/ 528613 w 528613"/>
                    <a:gd name="connsiteY19-514" fmla="*/ 1238219 h 1366462"/>
                    <a:gd name="connsiteX20-515" fmla="*/ 988 w 528613"/>
                    <a:gd name="connsiteY20-516" fmla="*/ 1366462 h 1366462"/>
                    <a:gd name="connsiteX21-517" fmla="*/ 988 w 528613"/>
                    <a:gd name="connsiteY21-518" fmla="*/ 0 h 1366462"/>
                    <a:gd name="connsiteX0-519" fmla="*/ 988 w 528613"/>
                    <a:gd name="connsiteY0-520" fmla="*/ 0 h 1366462"/>
                    <a:gd name="connsiteX1-521" fmla="*/ 124278 w 528613"/>
                    <a:gd name="connsiteY1-522" fmla="*/ 123290 h 1366462"/>
                    <a:gd name="connsiteX2-523" fmla="*/ 42085 w 528613"/>
                    <a:gd name="connsiteY2-524" fmla="*/ 123290 h 1366462"/>
                    <a:gd name="connsiteX3-525" fmla="*/ 155101 w 528613"/>
                    <a:gd name="connsiteY3-526" fmla="*/ 256854 h 1366462"/>
                    <a:gd name="connsiteX4-527" fmla="*/ 62633 w 528613"/>
                    <a:gd name="connsiteY4-528" fmla="*/ 256854 h 1366462"/>
                    <a:gd name="connsiteX5-529" fmla="*/ 185923 w 528613"/>
                    <a:gd name="connsiteY5-530" fmla="*/ 369870 h 1366462"/>
                    <a:gd name="connsiteX6-531" fmla="*/ 103730 w 528613"/>
                    <a:gd name="connsiteY6-532" fmla="*/ 380144 h 1366462"/>
                    <a:gd name="connsiteX7-533" fmla="*/ 257842 w 528613"/>
                    <a:gd name="connsiteY7-534" fmla="*/ 523982 h 1366462"/>
                    <a:gd name="connsiteX8-535" fmla="*/ 129231 w 528613"/>
                    <a:gd name="connsiteY8-536" fmla="*/ 518007 h 1366462"/>
                    <a:gd name="connsiteX9-537" fmla="*/ 309213 w 528613"/>
                    <a:gd name="connsiteY9-538" fmla="*/ 647272 h 1366462"/>
                    <a:gd name="connsiteX10-539" fmla="*/ 179947 w 528613"/>
                    <a:gd name="connsiteY10-540" fmla="*/ 654558 h 1366462"/>
                    <a:gd name="connsiteX11-541" fmla="*/ 350310 w 528613"/>
                    <a:gd name="connsiteY11-542" fmla="*/ 770562 h 1366462"/>
                    <a:gd name="connsiteX12-543" fmla="*/ 216746 w 528613"/>
                    <a:gd name="connsiteY12-544" fmla="*/ 760288 h 1366462"/>
                    <a:gd name="connsiteX13-545" fmla="*/ 381132 w 528613"/>
                    <a:gd name="connsiteY13-546" fmla="*/ 904126 h 1366462"/>
                    <a:gd name="connsiteX14-547" fmla="*/ 227020 w 528613"/>
                    <a:gd name="connsiteY14-548" fmla="*/ 852755 h 1366462"/>
                    <a:gd name="connsiteX15-549" fmla="*/ 473600 w 528613"/>
                    <a:gd name="connsiteY15-550" fmla="*/ 1027416 h 1366462"/>
                    <a:gd name="connsiteX16-551" fmla="*/ 282688 w 528613"/>
                    <a:gd name="connsiteY16-552" fmla="*/ 979688 h 1366462"/>
                    <a:gd name="connsiteX17-553" fmla="*/ 514696 w 528613"/>
                    <a:gd name="connsiteY17-554" fmla="*/ 1119883 h 1366462"/>
                    <a:gd name="connsiteX18-555" fmla="*/ 285308 w 528613"/>
                    <a:gd name="connsiteY18-556" fmla="*/ 1141454 h 1366462"/>
                    <a:gd name="connsiteX19-557" fmla="*/ 528613 w 528613"/>
                    <a:gd name="connsiteY19-558" fmla="*/ 1238219 h 1366462"/>
                    <a:gd name="connsiteX20-559" fmla="*/ 988 w 528613"/>
                    <a:gd name="connsiteY20-560" fmla="*/ 1366462 h 1366462"/>
                    <a:gd name="connsiteX21-561" fmla="*/ 988 w 528613"/>
                    <a:gd name="connsiteY21-562" fmla="*/ 0 h 1366462"/>
                    <a:gd name="connsiteX0-563" fmla="*/ 988 w 528613"/>
                    <a:gd name="connsiteY0-564" fmla="*/ 0 h 1366462"/>
                    <a:gd name="connsiteX1-565" fmla="*/ 124278 w 528613"/>
                    <a:gd name="connsiteY1-566" fmla="*/ 123290 h 1366462"/>
                    <a:gd name="connsiteX2-567" fmla="*/ 42085 w 528613"/>
                    <a:gd name="connsiteY2-568" fmla="*/ 123290 h 1366462"/>
                    <a:gd name="connsiteX3-569" fmla="*/ 155101 w 528613"/>
                    <a:gd name="connsiteY3-570" fmla="*/ 256854 h 1366462"/>
                    <a:gd name="connsiteX4-571" fmla="*/ 62633 w 528613"/>
                    <a:gd name="connsiteY4-572" fmla="*/ 256854 h 1366462"/>
                    <a:gd name="connsiteX5-573" fmla="*/ 185923 w 528613"/>
                    <a:gd name="connsiteY5-574" fmla="*/ 369870 h 1366462"/>
                    <a:gd name="connsiteX6-575" fmla="*/ 103730 w 528613"/>
                    <a:gd name="connsiteY6-576" fmla="*/ 380144 h 1366462"/>
                    <a:gd name="connsiteX7-577" fmla="*/ 257842 w 528613"/>
                    <a:gd name="connsiteY7-578" fmla="*/ 523982 h 1366462"/>
                    <a:gd name="connsiteX8-579" fmla="*/ 129231 w 528613"/>
                    <a:gd name="connsiteY8-580" fmla="*/ 518007 h 1366462"/>
                    <a:gd name="connsiteX9-581" fmla="*/ 309213 w 528613"/>
                    <a:gd name="connsiteY9-582" fmla="*/ 647272 h 1366462"/>
                    <a:gd name="connsiteX10-583" fmla="*/ 179947 w 528613"/>
                    <a:gd name="connsiteY10-584" fmla="*/ 654558 h 1366462"/>
                    <a:gd name="connsiteX11-585" fmla="*/ 350310 w 528613"/>
                    <a:gd name="connsiteY11-586" fmla="*/ 770562 h 1366462"/>
                    <a:gd name="connsiteX12-587" fmla="*/ 216746 w 528613"/>
                    <a:gd name="connsiteY12-588" fmla="*/ 760288 h 1366462"/>
                    <a:gd name="connsiteX13-589" fmla="*/ 381132 w 528613"/>
                    <a:gd name="connsiteY13-590" fmla="*/ 904126 h 1366462"/>
                    <a:gd name="connsiteX14-591" fmla="*/ 227020 w 528613"/>
                    <a:gd name="connsiteY14-592" fmla="*/ 852755 h 1366462"/>
                    <a:gd name="connsiteX15-593" fmla="*/ 473600 w 528613"/>
                    <a:gd name="connsiteY15-594" fmla="*/ 1027416 h 1366462"/>
                    <a:gd name="connsiteX16-595" fmla="*/ 264473 w 528613"/>
                    <a:gd name="connsiteY16-596" fmla="*/ 976045 h 1366462"/>
                    <a:gd name="connsiteX17-597" fmla="*/ 514696 w 528613"/>
                    <a:gd name="connsiteY17-598" fmla="*/ 1119883 h 1366462"/>
                    <a:gd name="connsiteX18-599" fmla="*/ 285308 w 528613"/>
                    <a:gd name="connsiteY18-600" fmla="*/ 1141454 h 1366462"/>
                    <a:gd name="connsiteX19-601" fmla="*/ 528613 w 528613"/>
                    <a:gd name="connsiteY19-602" fmla="*/ 1238219 h 1366462"/>
                    <a:gd name="connsiteX20-603" fmla="*/ 988 w 528613"/>
                    <a:gd name="connsiteY20-604" fmla="*/ 1366462 h 1366462"/>
                    <a:gd name="connsiteX21-605" fmla="*/ 988 w 528613"/>
                    <a:gd name="connsiteY21-606" fmla="*/ 0 h 1366462"/>
                    <a:gd name="connsiteX0-607" fmla="*/ 988 w 528613"/>
                    <a:gd name="connsiteY0-608" fmla="*/ 0 h 1366462"/>
                    <a:gd name="connsiteX1-609" fmla="*/ 124278 w 528613"/>
                    <a:gd name="connsiteY1-610" fmla="*/ 123290 h 1366462"/>
                    <a:gd name="connsiteX2-611" fmla="*/ 42085 w 528613"/>
                    <a:gd name="connsiteY2-612" fmla="*/ 123290 h 1366462"/>
                    <a:gd name="connsiteX3-613" fmla="*/ 155101 w 528613"/>
                    <a:gd name="connsiteY3-614" fmla="*/ 256854 h 1366462"/>
                    <a:gd name="connsiteX4-615" fmla="*/ 62633 w 528613"/>
                    <a:gd name="connsiteY4-616" fmla="*/ 256854 h 1366462"/>
                    <a:gd name="connsiteX5-617" fmla="*/ 185923 w 528613"/>
                    <a:gd name="connsiteY5-618" fmla="*/ 369870 h 1366462"/>
                    <a:gd name="connsiteX6-619" fmla="*/ 103730 w 528613"/>
                    <a:gd name="connsiteY6-620" fmla="*/ 380144 h 1366462"/>
                    <a:gd name="connsiteX7-621" fmla="*/ 257842 w 528613"/>
                    <a:gd name="connsiteY7-622" fmla="*/ 523982 h 1366462"/>
                    <a:gd name="connsiteX8-623" fmla="*/ 129231 w 528613"/>
                    <a:gd name="connsiteY8-624" fmla="*/ 518007 h 1366462"/>
                    <a:gd name="connsiteX9-625" fmla="*/ 309213 w 528613"/>
                    <a:gd name="connsiteY9-626" fmla="*/ 647272 h 1366462"/>
                    <a:gd name="connsiteX10-627" fmla="*/ 179947 w 528613"/>
                    <a:gd name="connsiteY10-628" fmla="*/ 654558 h 1366462"/>
                    <a:gd name="connsiteX11-629" fmla="*/ 350310 w 528613"/>
                    <a:gd name="connsiteY11-630" fmla="*/ 770562 h 1366462"/>
                    <a:gd name="connsiteX12-631" fmla="*/ 216746 w 528613"/>
                    <a:gd name="connsiteY12-632" fmla="*/ 760288 h 1366462"/>
                    <a:gd name="connsiteX13-633" fmla="*/ 381132 w 528613"/>
                    <a:gd name="connsiteY13-634" fmla="*/ 904126 h 1366462"/>
                    <a:gd name="connsiteX14-635" fmla="*/ 227020 w 528613"/>
                    <a:gd name="connsiteY14-636" fmla="*/ 852755 h 1366462"/>
                    <a:gd name="connsiteX15-637" fmla="*/ 473600 w 528613"/>
                    <a:gd name="connsiteY15-638" fmla="*/ 1027416 h 1366462"/>
                    <a:gd name="connsiteX16-639" fmla="*/ 249901 w 528613"/>
                    <a:gd name="connsiteY16-640" fmla="*/ 990618 h 1366462"/>
                    <a:gd name="connsiteX17-641" fmla="*/ 514696 w 528613"/>
                    <a:gd name="connsiteY17-642" fmla="*/ 1119883 h 1366462"/>
                    <a:gd name="connsiteX18-643" fmla="*/ 285308 w 528613"/>
                    <a:gd name="connsiteY18-644" fmla="*/ 1141454 h 1366462"/>
                    <a:gd name="connsiteX19-645" fmla="*/ 528613 w 528613"/>
                    <a:gd name="connsiteY19-646" fmla="*/ 1238219 h 1366462"/>
                    <a:gd name="connsiteX20-647" fmla="*/ 988 w 528613"/>
                    <a:gd name="connsiteY20-648" fmla="*/ 1366462 h 1366462"/>
                    <a:gd name="connsiteX21-649" fmla="*/ 988 w 528613"/>
                    <a:gd name="connsiteY21-650" fmla="*/ 0 h 1366462"/>
                    <a:gd name="connsiteX0-651" fmla="*/ 988 w 528613"/>
                    <a:gd name="connsiteY0-652" fmla="*/ 0 h 1366462"/>
                    <a:gd name="connsiteX1-653" fmla="*/ 124278 w 528613"/>
                    <a:gd name="connsiteY1-654" fmla="*/ 123290 h 1366462"/>
                    <a:gd name="connsiteX2-655" fmla="*/ 42085 w 528613"/>
                    <a:gd name="connsiteY2-656" fmla="*/ 123290 h 1366462"/>
                    <a:gd name="connsiteX3-657" fmla="*/ 155101 w 528613"/>
                    <a:gd name="connsiteY3-658" fmla="*/ 256854 h 1366462"/>
                    <a:gd name="connsiteX4-659" fmla="*/ 62633 w 528613"/>
                    <a:gd name="connsiteY4-660" fmla="*/ 256854 h 1366462"/>
                    <a:gd name="connsiteX5-661" fmla="*/ 185923 w 528613"/>
                    <a:gd name="connsiteY5-662" fmla="*/ 369870 h 1366462"/>
                    <a:gd name="connsiteX6-663" fmla="*/ 103730 w 528613"/>
                    <a:gd name="connsiteY6-664" fmla="*/ 380144 h 1366462"/>
                    <a:gd name="connsiteX7-665" fmla="*/ 257842 w 528613"/>
                    <a:gd name="connsiteY7-666" fmla="*/ 523982 h 1366462"/>
                    <a:gd name="connsiteX8-667" fmla="*/ 129231 w 528613"/>
                    <a:gd name="connsiteY8-668" fmla="*/ 518007 h 1366462"/>
                    <a:gd name="connsiteX9-669" fmla="*/ 309213 w 528613"/>
                    <a:gd name="connsiteY9-670" fmla="*/ 647272 h 1366462"/>
                    <a:gd name="connsiteX10-671" fmla="*/ 179947 w 528613"/>
                    <a:gd name="connsiteY10-672" fmla="*/ 654558 h 1366462"/>
                    <a:gd name="connsiteX11-673" fmla="*/ 350310 w 528613"/>
                    <a:gd name="connsiteY11-674" fmla="*/ 770562 h 1366462"/>
                    <a:gd name="connsiteX12-675" fmla="*/ 216746 w 528613"/>
                    <a:gd name="connsiteY12-676" fmla="*/ 760288 h 1366462"/>
                    <a:gd name="connsiteX13-677" fmla="*/ 381132 w 528613"/>
                    <a:gd name="connsiteY13-678" fmla="*/ 904126 h 1366462"/>
                    <a:gd name="connsiteX14-679" fmla="*/ 227020 w 528613"/>
                    <a:gd name="connsiteY14-680" fmla="*/ 852755 h 1366462"/>
                    <a:gd name="connsiteX15-681" fmla="*/ 473600 w 528613"/>
                    <a:gd name="connsiteY15-682" fmla="*/ 1027416 h 1366462"/>
                    <a:gd name="connsiteX16-683" fmla="*/ 249901 w 528613"/>
                    <a:gd name="connsiteY16-684" fmla="*/ 990618 h 1366462"/>
                    <a:gd name="connsiteX17-685" fmla="*/ 489195 w 528613"/>
                    <a:gd name="connsiteY17-686" fmla="*/ 1127170 h 1366462"/>
                    <a:gd name="connsiteX18-687" fmla="*/ 285308 w 528613"/>
                    <a:gd name="connsiteY18-688" fmla="*/ 1141454 h 1366462"/>
                    <a:gd name="connsiteX19-689" fmla="*/ 528613 w 528613"/>
                    <a:gd name="connsiteY19-690" fmla="*/ 1238219 h 1366462"/>
                    <a:gd name="connsiteX20-691" fmla="*/ 988 w 528613"/>
                    <a:gd name="connsiteY20-692" fmla="*/ 1366462 h 1366462"/>
                    <a:gd name="connsiteX21-693" fmla="*/ 988 w 528613"/>
                    <a:gd name="connsiteY21-694" fmla="*/ 0 h 1366462"/>
                    <a:gd name="connsiteX0-695" fmla="*/ 988 w 579616"/>
                    <a:gd name="connsiteY0-696" fmla="*/ 0 h 1366462"/>
                    <a:gd name="connsiteX1-697" fmla="*/ 124278 w 579616"/>
                    <a:gd name="connsiteY1-698" fmla="*/ 123290 h 1366462"/>
                    <a:gd name="connsiteX2-699" fmla="*/ 42085 w 579616"/>
                    <a:gd name="connsiteY2-700" fmla="*/ 123290 h 1366462"/>
                    <a:gd name="connsiteX3-701" fmla="*/ 155101 w 579616"/>
                    <a:gd name="connsiteY3-702" fmla="*/ 256854 h 1366462"/>
                    <a:gd name="connsiteX4-703" fmla="*/ 62633 w 579616"/>
                    <a:gd name="connsiteY4-704" fmla="*/ 256854 h 1366462"/>
                    <a:gd name="connsiteX5-705" fmla="*/ 185923 w 579616"/>
                    <a:gd name="connsiteY5-706" fmla="*/ 369870 h 1366462"/>
                    <a:gd name="connsiteX6-707" fmla="*/ 103730 w 579616"/>
                    <a:gd name="connsiteY6-708" fmla="*/ 380144 h 1366462"/>
                    <a:gd name="connsiteX7-709" fmla="*/ 257842 w 579616"/>
                    <a:gd name="connsiteY7-710" fmla="*/ 523982 h 1366462"/>
                    <a:gd name="connsiteX8-711" fmla="*/ 129231 w 579616"/>
                    <a:gd name="connsiteY8-712" fmla="*/ 518007 h 1366462"/>
                    <a:gd name="connsiteX9-713" fmla="*/ 309213 w 579616"/>
                    <a:gd name="connsiteY9-714" fmla="*/ 647272 h 1366462"/>
                    <a:gd name="connsiteX10-715" fmla="*/ 179947 w 579616"/>
                    <a:gd name="connsiteY10-716" fmla="*/ 654558 h 1366462"/>
                    <a:gd name="connsiteX11-717" fmla="*/ 350310 w 579616"/>
                    <a:gd name="connsiteY11-718" fmla="*/ 770562 h 1366462"/>
                    <a:gd name="connsiteX12-719" fmla="*/ 216746 w 579616"/>
                    <a:gd name="connsiteY12-720" fmla="*/ 760288 h 1366462"/>
                    <a:gd name="connsiteX13-721" fmla="*/ 381132 w 579616"/>
                    <a:gd name="connsiteY13-722" fmla="*/ 904126 h 1366462"/>
                    <a:gd name="connsiteX14-723" fmla="*/ 227020 w 579616"/>
                    <a:gd name="connsiteY14-724" fmla="*/ 852755 h 1366462"/>
                    <a:gd name="connsiteX15-725" fmla="*/ 473600 w 579616"/>
                    <a:gd name="connsiteY15-726" fmla="*/ 1027416 h 1366462"/>
                    <a:gd name="connsiteX16-727" fmla="*/ 249901 w 579616"/>
                    <a:gd name="connsiteY16-728" fmla="*/ 990618 h 1366462"/>
                    <a:gd name="connsiteX17-729" fmla="*/ 489195 w 579616"/>
                    <a:gd name="connsiteY17-730" fmla="*/ 1127170 h 1366462"/>
                    <a:gd name="connsiteX18-731" fmla="*/ 285308 w 579616"/>
                    <a:gd name="connsiteY18-732" fmla="*/ 1141454 h 1366462"/>
                    <a:gd name="connsiteX19-733" fmla="*/ 579616 w 579616"/>
                    <a:gd name="connsiteY19-734" fmla="*/ 1241862 h 1366462"/>
                    <a:gd name="connsiteX20-735" fmla="*/ 988 w 579616"/>
                    <a:gd name="connsiteY20-736" fmla="*/ 1366462 h 1366462"/>
                    <a:gd name="connsiteX21-737" fmla="*/ 988 w 579616"/>
                    <a:gd name="connsiteY21-738" fmla="*/ 0 h 1366462"/>
                    <a:gd name="connsiteX0-739" fmla="*/ 988 w 601474"/>
                    <a:gd name="connsiteY0-740" fmla="*/ 0 h 1366462"/>
                    <a:gd name="connsiteX1-741" fmla="*/ 124278 w 601474"/>
                    <a:gd name="connsiteY1-742" fmla="*/ 123290 h 1366462"/>
                    <a:gd name="connsiteX2-743" fmla="*/ 42085 w 601474"/>
                    <a:gd name="connsiteY2-744" fmla="*/ 123290 h 1366462"/>
                    <a:gd name="connsiteX3-745" fmla="*/ 155101 w 601474"/>
                    <a:gd name="connsiteY3-746" fmla="*/ 256854 h 1366462"/>
                    <a:gd name="connsiteX4-747" fmla="*/ 62633 w 601474"/>
                    <a:gd name="connsiteY4-748" fmla="*/ 256854 h 1366462"/>
                    <a:gd name="connsiteX5-749" fmla="*/ 185923 w 601474"/>
                    <a:gd name="connsiteY5-750" fmla="*/ 369870 h 1366462"/>
                    <a:gd name="connsiteX6-751" fmla="*/ 103730 w 601474"/>
                    <a:gd name="connsiteY6-752" fmla="*/ 380144 h 1366462"/>
                    <a:gd name="connsiteX7-753" fmla="*/ 257842 w 601474"/>
                    <a:gd name="connsiteY7-754" fmla="*/ 523982 h 1366462"/>
                    <a:gd name="connsiteX8-755" fmla="*/ 129231 w 601474"/>
                    <a:gd name="connsiteY8-756" fmla="*/ 518007 h 1366462"/>
                    <a:gd name="connsiteX9-757" fmla="*/ 309213 w 601474"/>
                    <a:gd name="connsiteY9-758" fmla="*/ 647272 h 1366462"/>
                    <a:gd name="connsiteX10-759" fmla="*/ 179947 w 601474"/>
                    <a:gd name="connsiteY10-760" fmla="*/ 654558 h 1366462"/>
                    <a:gd name="connsiteX11-761" fmla="*/ 350310 w 601474"/>
                    <a:gd name="connsiteY11-762" fmla="*/ 770562 h 1366462"/>
                    <a:gd name="connsiteX12-763" fmla="*/ 216746 w 601474"/>
                    <a:gd name="connsiteY12-764" fmla="*/ 760288 h 1366462"/>
                    <a:gd name="connsiteX13-765" fmla="*/ 381132 w 601474"/>
                    <a:gd name="connsiteY13-766" fmla="*/ 904126 h 1366462"/>
                    <a:gd name="connsiteX14-767" fmla="*/ 227020 w 601474"/>
                    <a:gd name="connsiteY14-768" fmla="*/ 852755 h 1366462"/>
                    <a:gd name="connsiteX15-769" fmla="*/ 473600 w 601474"/>
                    <a:gd name="connsiteY15-770" fmla="*/ 1027416 h 1366462"/>
                    <a:gd name="connsiteX16-771" fmla="*/ 249901 w 601474"/>
                    <a:gd name="connsiteY16-772" fmla="*/ 990618 h 1366462"/>
                    <a:gd name="connsiteX17-773" fmla="*/ 489195 w 601474"/>
                    <a:gd name="connsiteY17-774" fmla="*/ 1127170 h 1366462"/>
                    <a:gd name="connsiteX18-775" fmla="*/ 285308 w 601474"/>
                    <a:gd name="connsiteY18-776" fmla="*/ 1141454 h 1366462"/>
                    <a:gd name="connsiteX19-777" fmla="*/ 601474 w 601474"/>
                    <a:gd name="connsiteY19-778" fmla="*/ 1256435 h 1366462"/>
                    <a:gd name="connsiteX20-779" fmla="*/ 988 w 601474"/>
                    <a:gd name="connsiteY20-780" fmla="*/ 1366462 h 1366462"/>
                    <a:gd name="connsiteX21-781" fmla="*/ 988 w 601474"/>
                    <a:gd name="connsiteY21-782" fmla="*/ 0 h 1366462"/>
                    <a:gd name="connsiteX0-783" fmla="*/ 988 w 601474"/>
                    <a:gd name="connsiteY0-784" fmla="*/ 0 h 1366462"/>
                    <a:gd name="connsiteX1-785" fmla="*/ 124278 w 601474"/>
                    <a:gd name="connsiteY1-786" fmla="*/ 123290 h 1366462"/>
                    <a:gd name="connsiteX2-787" fmla="*/ 42085 w 601474"/>
                    <a:gd name="connsiteY2-788" fmla="*/ 123290 h 1366462"/>
                    <a:gd name="connsiteX3-789" fmla="*/ 155101 w 601474"/>
                    <a:gd name="connsiteY3-790" fmla="*/ 256854 h 1366462"/>
                    <a:gd name="connsiteX4-791" fmla="*/ 62633 w 601474"/>
                    <a:gd name="connsiteY4-792" fmla="*/ 256854 h 1366462"/>
                    <a:gd name="connsiteX5-793" fmla="*/ 185923 w 601474"/>
                    <a:gd name="connsiteY5-794" fmla="*/ 369870 h 1366462"/>
                    <a:gd name="connsiteX6-795" fmla="*/ 103730 w 601474"/>
                    <a:gd name="connsiteY6-796" fmla="*/ 380144 h 1366462"/>
                    <a:gd name="connsiteX7-797" fmla="*/ 257842 w 601474"/>
                    <a:gd name="connsiteY7-798" fmla="*/ 523982 h 1366462"/>
                    <a:gd name="connsiteX8-799" fmla="*/ 129231 w 601474"/>
                    <a:gd name="connsiteY8-800" fmla="*/ 518007 h 1366462"/>
                    <a:gd name="connsiteX9-801" fmla="*/ 309213 w 601474"/>
                    <a:gd name="connsiteY9-802" fmla="*/ 647272 h 1366462"/>
                    <a:gd name="connsiteX10-803" fmla="*/ 179947 w 601474"/>
                    <a:gd name="connsiteY10-804" fmla="*/ 654558 h 1366462"/>
                    <a:gd name="connsiteX11-805" fmla="*/ 350310 w 601474"/>
                    <a:gd name="connsiteY11-806" fmla="*/ 770562 h 1366462"/>
                    <a:gd name="connsiteX12-807" fmla="*/ 216746 w 601474"/>
                    <a:gd name="connsiteY12-808" fmla="*/ 760288 h 1366462"/>
                    <a:gd name="connsiteX13-809" fmla="*/ 381132 w 601474"/>
                    <a:gd name="connsiteY13-810" fmla="*/ 904126 h 1366462"/>
                    <a:gd name="connsiteX14-811" fmla="*/ 227020 w 601474"/>
                    <a:gd name="connsiteY14-812" fmla="*/ 852755 h 1366462"/>
                    <a:gd name="connsiteX15-813" fmla="*/ 433526 w 601474"/>
                    <a:gd name="connsiteY15-814" fmla="*/ 1012844 h 1366462"/>
                    <a:gd name="connsiteX16-815" fmla="*/ 249901 w 601474"/>
                    <a:gd name="connsiteY16-816" fmla="*/ 990618 h 1366462"/>
                    <a:gd name="connsiteX17-817" fmla="*/ 489195 w 601474"/>
                    <a:gd name="connsiteY17-818" fmla="*/ 1127170 h 1366462"/>
                    <a:gd name="connsiteX18-819" fmla="*/ 285308 w 601474"/>
                    <a:gd name="connsiteY18-820" fmla="*/ 1141454 h 1366462"/>
                    <a:gd name="connsiteX19-821" fmla="*/ 601474 w 601474"/>
                    <a:gd name="connsiteY19-822" fmla="*/ 1256435 h 1366462"/>
                    <a:gd name="connsiteX20-823" fmla="*/ 988 w 601474"/>
                    <a:gd name="connsiteY20-824" fmla="*/ 1366462 h 1366462"/>
                    <a:gd name="connsiteX21-825" fmla="*/ 988 w 601474"/>
                    <a:gd name="connsiteY21-826" fmla="*/ 0 h 1366462"/>
                    <a:gd name="connsiteX0-827" fmla="*/ 988 w 601474"/>
                    <a:gd name="connsiteY0-828" fmla="*/ 0 h 1366462"/>
                    <a:gd name="connsiteX1-829" fmla="*/ 124278 w 601474"/>
                    <a:gd name="connsiteY1-830" fmla="*/ 123290 h 1366462"/>
                    <a:gd name="connsiteX2-831" fmla="*/ 42085 w 601474"/>
                    <a:gd name="connsiteY2-832" fmla="*/ 123290 h 1366462"/>
                    <a:gd name="connsiteX3-833" fmla="*/ 155101 w 601474"/>
                    <a:gd name="connsiteY3-834" fmla="*/ 256854 h 1366462"/>
                    <a:gd name="connsiteX4-835" fmla="*/ 62633 w 601474"/>
                    <a:gd name="connsiteY4-836" fmla="*/ 256854 h 1366462"/>
                    <a:gd name="connsiteX5-837" fmla="*/ 185923 w 601474"/>
                    <a:gd name="connsiteY5-838" fmla="*/ 369870 h 1366462"/>
                    <a:gd name="connsiteX6-839" fmla="*/ 103730 w 601474"/>
                    <a:gd name="connsiteY6-840" fmla="*/ 380144 h 1366462"/>
                    <a:gd name="connsiteX7-841" fmla="*/ 257842 w 601474"/>
                    <a:gd name="connsiteY7-842" fmla="*/ 523982 h 1366462"/>
                    <a:gd name="connsiteX8-843" fmla="*/ 129231 w 601474"/>
                    <a:gd name="connsiteY8-844" fmla="*/ 518007 h 1366462"/>
                    <a:gd name="connsiteX9-845" fmla="*/ 309213 w 601474"/>
                    <a:gd name="connsiteY9-846" fmla="*/ 647272 h 1366462"/>
                    <a:gd name="connsiteX10-847" fmla="*/ 179947 w 601474"/>
                    <a:gd name="connsiteY10-848" fmla="*/ 654558 h 1366462"/>
                    <a:gd name="connsiteX11-849" fmla="*/ 350310 w 601474"/>
                    <a:gd name="connsiteY11-850" fmla="*/ 770562 h 1366462"/>
                    <a:gd name="connsiteX12-851" fmla="*/ 216746 w 601474"/>
                    <a:gd name="connsiteY12-852" fmla="*/ 760288 h 1366462"/>
                    <a:gd name="connsiteX13-853" fmla="*/ 355631 w 601474"/>
                    <a:gd name="connsiteY13-854" fmla="*/ 885911 h 1366462"/>
                    <a:gd name="connsiteX14-855" fmla="*/ 227020 w 601474"/>
                    <a:gd name="connsiteY14-856" fmla="*/ 852755 h 1366462"/>
                    <a:gd name="connsiteX15-857" fmla="*/ 433526 w 601474"/>
                    <a:gd name="connsiteY15-858" fmla="*/ 1012844 h 1366462"/>
                    <a:gd name="connsiteX16-859" fmla="*/ 249901 w 601474"/>
                    <a:gd name="connsiteY16-860" fmla="*/ 990618 h 1366462"/>
                    <a:gd name="connsiteX17-861" fmla="*/ 489195 w 601474"/>
                    <a:gd name="connsiteY17-862" fmla="*/ 1127170 h 1366462"/>
                    <a:gd name="connsiteX18-863" fmla="*/ 285308 w 601474"/>
                    <a:gd name="connsiteY18-864" fmla="*/ 1141454 h 1366462"/>
                    <a:gd name="connsiteX19-865" fmla="*/ 601474 w 601474"/>
                    <a:gd name="connsiteY19-866" fmla="*/ 1256435 h 1366462"/>
                    <a:gd name="connsiteX20-867" fmla="*/ 988 w 601474"/>
                    <a:gd name="connsiteY20-868" fmla="*/ 1366462 h 1366462"/>
                    <a:gd name="connsiteX21-869" fmla="*/ 988 w 601474"/>
                    <a:gd name="connsiteY21-870" fmla="*/ 0 h 1366462"/>
                    <a:gd name="connsiteX0-871" fmla="*/ 988 w 601474"/>
                    <a:gd name="connsiteY0-872" fmla="*/ 0 h 1366462"/>
                    <a:gd name="connsiteX1-873" fmla="*/ 124278 w 601474"/>
                    <a:gd name="connsiteY1-874" fmla="*/ 123290 h 1366462"/>
                    <a:gd name="connsiteX2-875" fmla="*/ 42085 w 601474"/>
                    <a:gd name="connsiteY2-876" fmla="*/ 123290 h 1366462"/>
                    <a:gd name="connsiteX3-877" fmla="*/ 155101 w 601474"/>
                    <a:gd name="connsiteY3-878" fmla="*/ 256854 h 1366462"/>
                    <a:gd name="connsiteX4-879" fmla="*/ 62633 w 601474"/>
                    <a:gd name="connsiteY4-880" fmla="*/ 256854 h 1366462"/>
                    <a:gd name="connsiteX5-881" fmla="*/ 185923 w 601474"/>
                    <a:gd name="connsiteY5-882" fmla="*/ 369870 h 1366462"/>
                    <a:gd name="connsiteX6-883" fmla="*/ 103730 w 601474"/>
                    <a:gd name="connsiteY6-884" fmla="*/ 380144 h 1366462"/>
                    <a:gd name="connsiteX7-885" fmla="*/ 257842 w 601474"/>
                    <a:gd name="connsiteY7-886" fmla="*/ 523982 h 1366462"/>
                    <a:gd name="connsiteX8-887" fmla="*/ 129231 w 601474"/>
                    <a:gd name="connsiteY8-888" fmla="*/ 518007 h 1366462"/>
                    <a:gd name="connsiteX9-889" fmla="*/ 309213 w 601474"/>
                    <a:gd name="connsiteY9-890" fmla="*/ 647272 h 1366462"/>
                    <a:gd name="connsiteX10-891" fmla="*/ 179947 w 601474"/>
                    <a:gd name="connsiteY10-892" fmla="*/ 654558 h 1366462"/>
                    <a:gd name="connsiteX11-893" fmla="*/ 350310 w 601474"/>
                    <a:gd name="connsiteY11-894" fmla="*/ 770562 h 1366462"/>
                    <a:gd name="connsiteX12-895" fmla="*/ 216746 w 601474"/>
                    <a:gd name="connsiteY12-896" fmla="*/ 760288 h 1366462"/>
                    <a:gd name="connsiteX13-897" fmla="*/ 355631 w 601474"/>
                    <a:gd name="connsiteY13-898" fmla="*/ 885911 h 1366462"/>
                    <a:gd name="connsiteX14-899" fmla="*/ 223377 w 601474"/>
                    <a:gd name="connsiteY14-900" fmla="*/ 867328 h 1366462"/>
                    <a:gd name="connsiteX15-901" fmla="*/ 433526 w 601474"/>
                    <a:gd name="connsiteY15-902" fmla="*/ 1012844 h 1366462"/>
                    <a:gd name="connsiteX16-903" fmla="*/ 249901 w 601474"/>
                    <a:gd name="connsiteY16-904" fmla="*/ 990618 h 1366462"/>
                    <a:gd name="connsiteX17-905" fmla="*/ 489195 w 601474"/>
                    <a:gd name="connsiteY17-906" fmla="*/ 1127170 h 1366462"/>
                    <a:gd name="connsiteX18-907" fmla="*/ 285308 w 601474"/>
                    <a:gd name="connsiteY18-908" fmla="*/ 1141454 h 1366462"/>
                    <a:gd name="connsiteX19-909" fmla="*/ 601474 w 601474"/>
                    <a:gd name="connsiteY19-910" fmla="*/ 1256435 h 1366462"/>
                    <a:gd name="connsiteX20-911" fmla="*/ 988 w 601474"/>
                    <a:gd name="connsiteY20-912" fmla="*/ 1366462 h 1366462"/>
                    <a:gd name="connsiteX21-913" fmla="*/ 988 w 601474"/>
                    <a:gd name="connsiteY21-914" fmla="*/ 0 h 1366462"/>
                    <a:gd name="connsiteX0-915" fmla="*/ 988 w 601474"/>
                    <a:gd name="connsiteY0-916" fmla="*/ 0 h 1366462"/>
                    <a:gd name="connsiteX1-917" fmla="*/ 124278 w 601474"/>
                    <a:gd name="connsiteY1-918" fmla="*/ 123290 h 1366462"/>
                    <a:gd name="connsiteX2-919" fmla="*/ 42085 w 601474"/>
                    <a:gd name="connsiteY2-920" fmla="*/ 123290 h 1366462"/>
                    <a:gd name="connsiteX3-921" fmla="*/ 155101 w 601474"/>
                    <a:gd name="connsiteY3-922" fmla="*/ 256854 h 1366462"/>
                    <a:gd name="connsiteX4-923" fmla="*/ 62633 w 601474"/>
                    <a:gd name="connsiteY4-924" fmla="*/ 256854 h 1366462"/>
                    <a:gd name="connsiteX5-925" fmla="*/ 185923 w 601474"/>
                    <a:gd name="connsiteY5-926" fmla="*/ 369870 h 1366462"/>
                    <a:gd name="connsiteX6-927" fmla="*/ 103730 w 601474"/>
                    <a:gd name="connsiteY6-928" fmla="*/ 380144 h 1366462"/>
                    <a:gd name="connsiteX7-929" fmla="*/ 257842 w 601474"/>
                    <a:gd name="connsiteY7-930" fmla="*/ 523982 h 1366462"/>
                    <a:gd name="connsiteX8-931" fmla="*/ 129231 w 601474"/>
                    <a:gd name="connsiteY8-932" fmla="*/ 518007 h 1366462"/>
                    <a:gd name="connsiteX9-933" fmla="*/ 309213 w 601474"/>
                    <a:gd name="connsiteY9-934" fmla="*/ 647272 h 1366462"/>
                    <a:gd name="connsiteX10-935" fmla="*/ 179947 w 601474"/>
                    <a:gd name="connsiteY10-936" fmla="*/ 654558 h 1366462"/>
                    <a:gd name="connsiteX11-937" fmla="*/ 339381 w 601474"/>
                    <a:gd name="connsiteY11-938" fmla="*/ 763276 h 1366462"/>
                    <a:gd name="connsiteX12-939" fmla="*/ 216746 w 601474"/>
                    <a:gd name="connsiteY12-940" fmla="*/ 760288 h 1366462"/>
                    <a:gd name="connsiteX13-941" fmla="*/ 355631 w 601474"/>
                    <a:gd name="connsiteY13-942" fmla="*/ 885911 h 1366462"/>
                    <a:gd name="connsiteX14-943" fmla="*/ 223377 w 601474"/>
                    <a:gd name="connsiteY14-944" fmla="*/ 867328 h 1366462"/>
                    <a:gd name="connsiteX15-945" fmla="*/ 433526 w 601474"/>
                    <a:gd name="connsiteY15-946" fmla="*/ 1012844 h 1366462"/>
                    <a:gd name="connsiteX16-947" fmla="*/ 249901 w 601474"/>
                    <a:gd name="connsiteY16-948" fmla="*/ 990618 h 1366462"/>
                    <a:gd name="connsiteX17-949" fmla="*/ 489195 w 601474"/>
                    <a:gd name="connsiteY17-950" fmla="*/ 1127170 h 1366462"/>
                    <a:gd name="connsiteX18-951" fmla="*/ 285308 w 601474"/>
                    <a:gd name="connsiteY18-952" fmla="*/ 1141454 h 1366462"/>
                    <a:gd name="connsiteX19-953" fmla="*/ 601474 w 601474"/>
                    <a:gd name="connsiteY19-954" fmla="*/ 1256435 h 1366462"/>
                    <a:gd name="connsiteX20-955" fmla="*/ 988 w 601474"/>
                    <a:gd name="connsiteY20-956" fmla="*/ 1366462 h 1366462"/>
                    <a:gd name="connsiteX21-957" fmla="*/ 988 w 601474"/>
                    <a:gd name="connsiteY21-958" fmla="*/ 0 h 1366462"/>
                    <a:gd name="connsiteX0-959" fmla="*/ 988 w 601474"/>
                    <a:gd name="connsiteY0-960" fmla="*/ 0 h 1366462"/>
                    <a:gd name="connsiteX1-961" fmla="*/ 124278 w 601474"/>
                    <a:gd name="connsiteY1-962" fmla="*/ 123290 h 1366462"/>
                    <a:gd name="connsiteX2-963" fmla="*/ 42085 w 601474"/>
                    <a:gd name="connsiteY2-964" fmla="*/ 123290 h 1366462"/>
                    <a:gd name="connsiteX3-965" fmla="*/ 155101 w 601474"/>
                    <a:gd name="connsiteY3-966" fmla="*/ 256854 h 1366462"/>
                    <a:gd name="connsiteX4-967" fmla="*/ 62633 w 601474"/>
                    <a:gd name="connsiteY4-968" fmla="*/ 256854 h 1366462"/>
                    <a:gd name="connsiteX5-969" fmla="*/ 185923 w 601474"/>
                    <a:gd name="connsiteY5-970" fmla="*/ 369870 h 1366462"/>
                    <a:gd name="connsiteX6-971" fmla="*/ 103730 w 601474"/>
                    <a:gd name="connsiteY6-972" fmla="*/ 380144 h 1366462"/>
                    <a:gd name="connsiteX7-973" fmla="*/ 257842 w 601474"/>
                    <a:gd name="connsiteY7-974" fmla="*/ 523982 h 1366462"/>
                    <a:gd name="connsiteX8-975" fmla="*/ 129231 w 601474"/>
                    <a:gd name="connsiteY8-976" fmla="*/ 518007 h 1366462"/>
                    <a:gd name="connsiteX9-977" fmla="*/ 298284 w 601474"/>
                    <a:gd name="connsiteY9-978" fmla="*/ 639986 h 1366462"/>
                    <a:gd name="connsiteX10-979" fmla="*/ 179947 w 601474"/>
                    <a:gd name="connsiteY10-980" fmla="*/ 654558 h 1366462"/>
                    <a:gd name="connsiteX11-981" fmla="*/ 339381 w 601474"/>
                    <a:gd name="connsiteY11-982" fmla="*/ 763276 h 1366462"/>
                    <a:gd name="connsiteX12-983" fmla="*/ 216746 w 601474"/>
                    <a:gd name="connsiteY12-984" fmla="*/ 760288 h 1366462"/>
                    <a:gd name="connsiteX13-985" fmla="*/ 355631 w 601474"/>
                    <a:gd name="connsiteY13-986" fmla="*/ 885911 h 1366462"/>
                    <a:gd name="connsiteX14-987" fmla="*/ 223377 w 601474"/>
                    <a:gd name="connsiteY14-988" fmla="*/ 867328 h 1366462"/>
                    <a:gd name="connsiteX15-989" fmla="*/ 433526 w 601474"/>
                    <a:gd name="connsiteY15-990" fmla="*/ 1012844 h 1366462"/>
                    <a:gd name="connsiteX16-991" fmla="*/ 249901 w 601474"/>
                    <a:gd name="connsiteY16-992" fmla="*/ 990618 h 1366462"/>
                    <a:gd name="connsiteX17-993" fmla="*/ 489195 w 601474"/>
                    <a:gd name="connsiteY17-994" fmla="*/ 1127170 h 1366462"/>
                    <a:gd name="connsiteX18-995" fmla="*/ 285308 w 601474"/>
                    <a:gd name="connsiteY18-996" fmla="*/ 1141454 h 1366462"/>
                    <a:gd name="connsiteX19-997" fmla="*/ 601474 w 601474"/>
                    <a:gd name="connsiteY19-998" fmla="*/ 1256435 h 1366462"/>
                    <a:gd name="connsiteX20-999" fmla="*/ 988 w 601474"/>
                    <a:gd name="connsiteY20-1000" fmla="*/ 1366462 h 1366462"/>
                    <a:gd name="connsiteX21-1001" fmla="*/ 988 w 601474"/>
                    <a:gd name="connsiteY21-1002" fmla="*/ 0 h 1366462"/>
                    <a:gd name="connsiteX0-1003" fmla="*/ 988 w 601474"/>
                    <a:gd name="connsiteY0-1004" fmla="*/ 0 h 1366462"/>
                    <a:gd name="connsiteX1-1005" fmla="*/ 124278 w 601474"/>
                    <a:gd name="connsiteY1-1006" fmla="*/ 123290 h 1366462"/>
                    <a:gd name="connsiteX2-1007" fmla="*/ 42085 w 601474"/>
                    <a:gd name="connsiteY2-1008" fmla="*/ 123290 h 1366462"/>
                    <a:gd name="connsiteX3-1009" fmla="*/ 155101 w 601474"/>
                    <a:gd name="connsiteY3-1010" fmla="*/ 256854 h 1366462"/>
                    <a:gd name="connsiteX4-1011" fmla="*/ 62633 w 601474"/>
                    <a:gd name="connsiteY4-1012" fmla="*/ 256854 h 1366462"/>
                    <a:gd name="connsiteX5-1013" fmla="*/ 185923 w 601474"/>
                    <a:gd name="connsiteY5-1014" fmla="*/ 369870 h 1366462"/>
                    <a:gd name="connsiteX6-1015" fmla="*/ 103730 w 601474"/>
                    <a:gd name="connsiteY6-1016" fmla="*/ 380144 h 1366462"/>
                    <a:gd name="connsiteX7-1017" fmla="*/ 257842 w 601474"/>
                    <a:gd name="connsiteY7-1018" fmla="*/ 523982 h 1366462"/>
                    <a:gd name="connsiteX8-1019" fmla="*/ 140160 w 601474"/>
                    <a:gd name="connsiteY8-1020" fmla="*/ 521650 h 1366462"/>
                    <a:gd name="connsiteX9-1021" fmla="*/ 298284 w 601474"/>
                    <a:gd name="connsiteY9-1022" fmla="*/ 639986 h 1366462"/>
                    <a:gd name="connsiteX10-1023" fmla="*/ 179947 w 601474"/>
                    <a:gd name="connsiteY10-1024" fmla="*/ 654558 h 1366462"/>
                    <a:gd name="connsiteX11-1025" fmla="*/ 339381 w 601474"/>
                    <a:gd name="connsiteY11-1026" fmla="*/ 763276 h 1366462"/>
                    <a:gd name="connsiteX12-1027" fmla="*/ 216746 w 601474"/>
                    <a:gd name="connsiteY12-1028" fmla="*/ 760288 h 1366462"/>
                    <a:gd name="connsiteX13-1029" fmla="*/ 355631 w 601474"/>
                    <a:gd name="connsiteY13-1030" fmla="*/ 885911 h 1366462"/>
                    <a:gd name="connsiteX14-1031" fmla="*/ 223377 w 601474"/>
                    <a:gd name="connsiteY14-1032" fmla="*/ 867328 h 1366462"/>
                    <a:gd name="connsiteX15-1033" fmla="*/ 433526 w 601474"/>
                    <a:gd name="connsiteY15-1034" fmla="*/ 1012844 h 1366462"/>
                    <a:gd name="connsiteX16-1035" fmla="*/ 249901 w 601474"/>
                    <a:gd name="connsiteY16-1036" fmla="*/ 990618 h 1366462"/>
                    <a:gd name="connsiteX17-1037" fmla="*/ 489195 w 601474"/>
                    <a:gd name="connsiteY17-1038" fmla="*/ 1127170 h 1366462"/>
                    <a:gd name="connsiteX18-1039" fmla="*/ 285308 w 601474"/>
                    <a:gd name="connsiteY18-1040" fmla="*/ 1141454 h 1366462"/>
                    <a:gd name="connsiteX19-1041" fmla="*/ 601474 w 601474"/>
                    <a:gd name="connsiteY19-1042" fmla="*/ 1256435 h 1366462"/>
                    <a:gd name="connsiteX20-1043" fmla="*/ 988 w 601474"/>
                    <a:gd name="connsiteY20-1044" fmla="*/ 1366462 h 1366462"/>
                    <a:gd name="connsiteX21-1045" fmla="*/ 988 w 601474"/>
                    <a:gd name="connsiteY21-1046" fmla="*/ 0 h 1366462"/>
                    <a:gd name="connsiteX0-1047" fmla="*/ 988 w 601474"/>
                    <a:gd name="connsiteY0-1048" fmla="*/ 0 h 1366462"/>
                    <a:gd name="connsiteX1-1049" fmla="*/ 124278 w 601474"/>
                    <a:gd name="connsiteY1-1050" fmla="*/ 123290 h 1366462"/>
                    <a:gd name="connsiteX2-1051" fmla="*/ 42085 w 601474"/>
                    <a:gd name="connsiteY2-1052" fmla="*/ 123290 h 1366462"/>
                    <a:gd name="connsiteX3-1053" fmla="*/ 155101 w 601474"/>
                    <a:gd name="connsiteY3-1054" fmla="*/ 256854 h 1366462"/>
                    <a:gd name="connsiteX4-1055" fmla="*/ 62633 w 601474"/>
                    <a:gd name="connsiteY4-1056" fmla="*/ 256854 h 1366462"/>
                    <a:gd name="connsiteX5-1057" fmla="*/ 185923 w 601474"/>
                    <a:gd name="connsiteY5-1058" fmla="*/ 369870 h 1366462"/>
                    <a:gd name="connsiteX6-1059" fmla="*/ 103730 w 601474"/>
                    <a:gd name="connsiteY6-1060" fmla="*/ 380144 h 1366462"/>
                    <a:gd name="connsiteX7-1061" fmla="*/ 257842 w 601474"/>
                    <a:gd name="connsiteY7-1062" fmla="*/ 523982 h 1366462"/>
                    <a:gd name="connsiteX8-1063" fmla="*/ 140160 w 601474"/>
                    <a:gd name="connsiteY8-1064" fmla="*/ 521650 h 1366462"/>
                    <a:gd name="connsiteX9-1065" fmla="*/ 298284 w 601474"/>
                    <a:gd name="connsiteY9-1066" fmla="*/ 639986 h 1366462"/>
                    <a:gd name="connsiteX10-1067" fmla="*/ 179947 w 601474"/>
                    <a:gd name="connsiteY10-1068" fmla="*/ 654558 h 1366462"/>
                    <a:gd name="connsiteX11-1069" fmla="*/ 339381 w 601474"/>
                    <a:gd name="connsiteY11-1070" fmla="*/ 763276 h 1366462"/>
                    <a:gd name="connsiteX12-1071" fmla="*/ 216746 w 601474"/>
                    <a:gd name="connsiteY12-1072" fmla="*/ 760288 h 1366462"/>
                    <a:gd name="connsiteX13-1073" fmla="*/ 355631 w 601474"/>
                    <a:gd name="connsiteY13-1074" fmla="*/ 885911 h 1366462"/>
                    <a:gd name="connsiteX14-1075" fmla="*/ 223377 w 601474"/>
                    <a:gd name="connsiteY14-1076" fmla="*/ 867328 h 1366462"/>
                    <a:gd name="connsiteX15-1077" fmla="*/ 433526 w 601474"/>
                    <a:gd name="connsiteY15-1078" fmla="*/ 1012844 h 1366462"/>
                    <a:gd name="connsiteX16-1079" fmla="*/ 249901 w 601474"/>
                    <a:gd name="connsiteY16-1080" fmla="*/ 990618 h 1366462"/>
                    <a:gd name="connsiteX17-1081" fmla="*/ 489195 w 601474"/>
                    <a:gd name="connsiteY17-1082" fmla="*/ 1127170 h 1366462"/>
                    <a:gd name="connsiteX18-1083" fmla="*/ 285308 w 601474"/>
                    <a:gd name="connsiteY18-1084" fmla="*/ 1141454 h 1366462"/>
                    <a:gd name="connsiteX19-1085" fmla="*/ 601474 w 601474"/>
                    <a:gd name="connsiteY19-1086" fmla="*/ 1256435 h 1366462"/>
                    <a:gd name="connsiteX20-1087" fmla="*/ 988 w 601474"/>
                    <a:gd name="connsiteY20-1088" fmla="*/ 1366462 h 1366462"/>
                    <a:gd name="connsiteX21-1089" fmla="*/ 988 w 601474"/>
                    <a:gd name="connsiteY21-1090" fmla="*/ 0 h 1366462"/>
                    <a:gd name="connsiteX0-1091" fmla="*/ 988 w 601474"/>
                    <a:gd name="connsiteY0-1092" fmla="*/ 0 h 1366462"/>
                    <a:gd name="connsiteX1-1093" fmla="*/ 124278 w 601474"/>
                    <a:gd name="connsiteY1-1094" fmla="*/ 123290 h 1366462"/>
                    <a:gd name="connsiteX2-1095" fmla="*/ 42085 w 601474"/>
                    <a:gd name="connsiteY2-1096" fmla="*/ 123290 h 1366462"/>
                    <a:gd name="connsiteX3-1097" fmla="*/ 155101 w 601474"/>
                    <a:gd name="connsiteY3-1098" fmla="*/ 256854 h 1366462"/>
                    <a:gd name="connsiteX4-1099" fmla="*/ 62633 w 601474"/>
                    <a:gd name="connsiteY4-1100" fmla="*/ 256854 h 1366462"/>
                    <a:gd name="connsiteX5-1101" fmla="*/ 185923 w 601474"/>
                    <a:gd name="connsiteY5-1102" fmla="*/ 369870 h 1366462"/>
                    <a:gd name="connsiteX6-1103" fmla="*/ 103730 w 601474"/>
                    <a:gd name="connsiteY6-1104" fmla="*/ 380144 h 1366462"/>
                    <a:gd name="connsiteX7-1105" fmla="*/ 257842 w 601474"/>
                    <a:gd name="connsiteY7-1106" fmla="*/ 523982 h 1366462"/>
                    <a:gd name="connsiteX8-1107" fmla="*/ 140160 w 601474"/>
                    <a:gd name="connsiteY8-1108" fmla="*/ 521650 h 1366462"/>
                    <a:gd name="connsiteX9-1109" fmla="*/ 298284 w 601474"/>
                    <a:gd name="connsiteY9-1110" fmla="*/ 639986 h 1366462"/>
                    <a:gd name="connsiteX10-1111" fmla="*/ 179947 w 601474"/>
                    <a:gd name="connsiteY10-1112" fmla="*/ 654558 h 1366462"/>
                    <a:gd name="connsiteX11-1113" fmla="*/ 339381 w 601474"/>
                    <a:gd name="connsiteY11-1114" fmla="*/ 763276 h 1366462"/>
                    <a:gd name="connsiteX12-1115" fmla="*/ 216746 w 601474"/>
                    <a:gd name="connsiteY12-1116" fmla="*/ 760288 h 1366462"/>
                    <a:gd name="connsiteX13-1117" fmla="*/ 359274 w 601474"/>
                    <a:gd name="connsiteY13-1118" fmla="*/ 871338 h 1366462"/>
                    <a:gd name="connsiteX14-1119" fmla="*/ 223377 w 601474"/>
                    <a:gd name="connsiteY14-1120" fmla="*/ 867328 h 1366462"/>
                    <a:gd name="connsiteX15-1121" fmla="*/ 433526 w 601474"/>
                    <a:gd name="connsiteY15-1122" fmla="*/ 1012844 h 1366462"/>
                    <a:gd name="connsiteX16-1123" fmla="*/ 249901 w 601474"/>
                    <a:gd name="connsiteY16-1124" fmla="*/ 990618 h 1366462"/>
                    <a:gd name="connsiteX17-1125" fmla="*/ 489195 w 601474"/>
                    <a:gd name="connsiteY17-1126" fmla="*/ 1127170 h 1366462"/>
                    <a:gd name="connsiteX18-1127" fmla="*/ 285308 w 601474"/>
                    <a:gd name="connsiteY18-1128" fmla="*/ 1141454 h 1366462"/>
                    <a:gd name="connsiteX19-1129" fmla="*/ 601474 w 601474"/>
                    <a:gd name="connsiteY19-1130" fmla="*/ 1256435 h 1366462"/>
                    <a:gd name="connsiteX20-1131" fmla="*/ 988 w 601474"/>
                    <a:gd name="connsiteY20-1132" fmla="*/ 1366462 h 1366462"/>
                    <a:gd name="connsiteX21-1133" fmla="*/ 988 w 601474"/>
                    <a:gd name="connsiteY21-1134" fmla="*/ 0 h 1366462"/>
                    <a:gd name="connsiteX0-1135" fmla="*/ 988 w 601474"/>
                    <a:gd name="connsiteY0-1136" fmla="*/ 0 h 1366462"/>
                    <a:gd name="connsiteX1-1137" fmla="*/ 124278 w 601474"/>
                    <a:gd name="connsiteY1-1138" fmla="*/ 123290 h 1366462"/>
                    <a:gd name="connsiteX2-1139" fmla="*/ 42085 w 601474"/>
                    <a:gd name="connsiteY2-1140" fmla="*/ 123290 h 1366462"/>
                    <a:gd name="connsiteX3-1141" fmla="*/ 155101 w 601474"/>
                    <a:gd name="connsiteY3-1142" fmla="*/ 256854 h 1366462"/>
                    <a:gd name="connsiteX4-1143" fmla="*/ 62633 w 601474"/>
                    <a:gd name="connsiteY4-1144" fmla="*/ 256854 h 1366462"/>
                    <a:gd name="connsiteX5-1145" fmla="*/ 185923 w 601474"/>
                    <a:gd name="connsiteY5-1146" fmla="*/ 369870 h 1366462"/>
                    <a:gd name="connsiteX6-1147" fmla="*/ 103730 w 601474"/>
                    <a:gd name="connsiteY6-1148" fmla="*/ 380144 h 1366462"/>
                    <a:gd name="connsiteX7-1149" fmla="*/ 257842 w 601474"/>
                    <a:gd name="connsiteY7-1150" fmla="*/ 523982 h 1366462"/>
                    <a:gd name="connsiteX8-1151" fmla="*/ 140160 w 601474"/>
                    <a:gd name="connsiteY8-1152" fmla="*/ 521650 h 1366462"/>
                    <a:gd name="connsiteX9-1153" fmla="*/ 298284 w 601474"/>
                    <a:gd name="connsiteY9-1154" fmla="*/ 639986 h 1366462"/>
                    <a:gd name="connsiteX10-1155" fmla="*/ 179947 w 601474"/>
                    <a:gd name="connsiteY10-1156" fmla="*/ 654558 h 1366462"/>
                    <a:gd name="connsiteX11-1157" fmla="*/ 339381 w 601474"/>
                    <a:gd name="connsiteY11-1158" fmla="*/ 763276 h 1366462"/>
                    <a:gd name="connsiteX12-1159" fmla="*/ 216746 w 601474"/>
                    <a:gd name="connsiteY12-1160" fmla="*/ 760288 h 1366462"/>
                    <a:gd name="connsiteX13-1161" fmla="*/ 359274 w 601474"/>
                    <a:gd name="connsiteY13-1162" fmla="*/ 871338 h 1366462"/>
                    <a:gd name="connsiteX14-1163" fmla="*/ 223377 w 601474"/>
                    <a:gd name="connsiteY14-1164" fmla="*/ 867328 h 1366462"/>
                    <a:gd name="connsiteX15-1165" fmla="*/ 433526 w 601474"/>
                    <a:gd name="connsiteY15-1166" fmla="*/ 1012844 h 1366462"/>
                    <a:gd name="connsiteX16-1167" fmla="*/ 249901 w 601474"/>
                    <a:gd name="connsiteY16-1168" fmla="*/ 990618 h 1366462"/>
                    <a:gd name="connsiteX17-1169" fmla="*/ 489195 w 601474"/>
                    <a:gd name="connsiteY17-1170" fmla="*/ 1141742 h 1366462"/>
                    <a:gd name="connsiteX18-1171" fmla="*/ 285308 w 601474"/>
                    <a:gd name="connsiteY18-1172" fmla="*/ 1141454 h 1366462"/>
                    <a:gd name="connsiteX19-1173" fmla="*/ 601474 w 601474"/>
                    <a:gd name="connsiteY19-1174" fmla="*/ 1256435 h 1366462"/>
                    <a:gd name="connsiteX20-1175" fmla="*/ 988 w 601474"/>
                    <a:gd name="connsiteY20-1176" fmla="*/ 1366462 h 1366462"/>
                    <a:gd name="connsiteX21-1177" fmla="*/ 988 w 601474"/>
                    <a:gd name="connsiteY21-1178" fmla="*/ 0 h 1366462"/>
                    <a:gd name="connsiteX0-1179" fmla="*/ 988 w 601474"/>
                    <a:gd name="connsiteY0-1180" fmla="*/ 0 h 1366462"/>
                    <a:gd name="connsiteX1-1181" fmla="*/ 124278 w 601474"/>
                    <a:gd name="connsiteY1-1182" fmla="*/ 123290 h 1366462"/>
                    <a:gd name="connsiteX2-1183" fmla="*/ 42085 w 601474"/>
                    <a:gd name="connsiteY2-1184" fmla="*/ 123290 h 1366462"/>
                    <a:gd name="connsiteX3-1185" fmla="*/ 155101 w 601474"/>
                    <a:gd name="connsiteY3-1186" fmla="*/ 256854 h 1366462"/>
                    <a:gd name="connsiteX4-1187" fmla="*/ 62633 w 601474"/>
                    <a:gd name="connsiteY4-1188" fmla="*/ 256854 h 1366462"/>
                    <a:gd name="connsiteX5-1189" fmla="*/ 185923 w 601474"/>
                    <a:gd name="connsiteY5-1190" fmla="*/ 369870 h 1366462"/>
                    <a:gd name="connsiteX6-1191" fmla="*/ 103730 w 601474"/>
                    <a:gd name="connsiteY6-1192" fmla="*/ 380144 h 1366462"/>
                    <a:gd name="connsiteX7-1193" fmla="*/ 257842 w 601474"/>
                    <a:gd name="connsiteY7-1194" fmla="*/ 523982 h 1366462"/>
                    <a:gd name="connsiteX8-1195" fmla="*/ 140160 w 601474"/>
                    <a:gd name="connsiteY8-1196" fmla="*/ 521650 h 1366462"/>
                    <a:gd name="connsiteX9-1197" fmla="*/ 298284 w 601474"/>
                    <a:gd name="connsiteY9-1198" fmla="*/ 639986 h 1366462"/>
                    <a:gd name="connsiteX10-1199" fmla="*/ 179947 w 601474"/>
                    <a:gd name="connsiteY10-1200" fmla="*/ 654558 h 1366462"/>
                    <a:gd name="connsiteX11-1201" fmla="*/ 317523 w 601474"/>
                    <a:gd name="connsiteY11-1202" fmla="*/ 755990 h 1366462"/>
                    <a:gd name="connsiteX12-1203" fmla="*/ 216746 w 601474"/>
                    <a:gd name="connsiteY12-1204" fmla="*/ 760288 h 1366462"/>
                    <a:gd name="connsiteX13-1205" fmla="*/ 359274 w 601474"/>
                    <a:gd name="connsiteY13-1206" fmla="*/ 871338 h 1366462"/>
                    <a:gd name="connsiteX14-1207" fmla="*/ 223377 w 601474"/>
                    <a:gd name="connsiteY14-1208" fmla="*/ 867328 h 1366462"/>
                    <a:gd name="connsiteX15-1209" fmla="*/ 433526 w 601474"/>
                    <a:gd name="connsiteY15-1210" fmla="*/ 1012844 h 1366462"/>
                    <a:gd name="connsiteX16-1211" fmla="*/ 249901 w 601474"/>
                    <a:gd name="connsiteY16-1212" fmla="*/ 990618 h 1366462"/>
                    <a:gd name="connsiteX17-1213" fmla="*/ 489195 w 601474"/>
                    <a:gd name="connsiteY17-1214" fmla="*/ 1141742 h 1366462"/>
                    <a:gd name="connsiteX18-1215" fmla="*/ 285308 w 601474"/>
                    <a:gd name="connsiteY18-1216" fmla="*/ 1141454 h 1366462"/>
                    <a:gd name="connsiteX19-1217" fmla="*/ 601474 w 601474"/>
                    <a:gd name="connsiteY19-1218" fmla="*/ 1256435 h 1366462"/>
                    <a:gd name="connsiteX20-1219" fmla="*/ 988 w 601474"/>
                    <a:gd name="connsiteY20-1220" fmla="*/ 1366462 h 1366462"/>
                    <a:gd name="connsiteX21-1221" fmla="*/ 988 w 601474"/>
                    <a:gd name="connsiteY21-1222" fmla="*/ 0 h 136646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  <a:cxn ang="0">
                      <a:pos x="connsiteX16-33" y="connsiteY16-34"/>
                    </a:cxn>
                    <a:cxn ang="0">
                      <a:pos x="connsiteX17-35" y="connsiteY17-36"/>
                    </a:cxn>
                    <a:cxn ang="0">
                      <a:pos x="connsiteX18-37" y="connsiteY18-38"/>
                    </a:cxn>
                    <a:cxn ang="0">
                      <a:pos x="connsiteX19-39" y="connsiteY19-40"/>
                    </a:cxn>
                    <a:cxn ang="0">
                      <a:pos x="connsiteX20-41" y="connsiteY20-42"/>
                    </a:cxn>
                    <a:cxn ang="0">
                      <a:pos x="connsiteX21-43" y="connsiteY21-44"/>
                    </a:cxn>
                  </a:cxnLst>
                  <a:rect l="l" t="t" r="r" b="b"/>
                  <a:pathLst>
                    <a:path w="601474" h="1366462">
                      <a:moveTo>
                        <a:pt x="988" y="0"/>
                      </a:moveTo>
                      <a:lnTo>
                        <a:pt x="124278" y="123290"/>
                      </a:lnTo>
                      <a:lnTo>
                        <a:pt x="42085" y="123290"/>
                      </a:lnTo>
                      <a:lnTo>
                        <a:pt x="155101" y="256854"/>
                      </a:lnTo>
                      <a:lnTo>
                        <a:pt x="62633" y="256854"/>
                      </a:lnTo>
                      <a:lnTo>
                        <a:pt x="185923" y="369870"/>
                      </a:lnTo>
                      <a:lnTo>
                        <a:pt x="103730" y="380144"/>
                      </a:lnTo>
                      <a:lnTo>
                        <a:pt x="257842" y="523982"/>
                      </a:lnTo>
                      <a:lnTo>
                        <a:pt x="140160" y="521650"/>
                      </a:lnTo>
                      <a:lnTo>
                        <a:pt x="298284" y="639986"/>
                      </a:lnTo>
                      <a:lnTo>
                        <a:pt x="179947" y="654558"/>
                      </a:lnTo>
                      <a:lnTo>
                        <a:pt x="317523" y="755990"/>
                      </a:lnTo>
                      <a:lnTo>
                        <a:pt x="216746" y="760288"/>
                      </a:lnTo>
                      <a:lnTo>
                        <a:pt x="359274" y="871338"/>
                      </a:lnTo>
                      <a:lnTo>
                        <a:pt x="223377" y="867328"/>
                      </a:lnTo>
                      <a:lnTo>
                        <a:pt x="433526" y="1012844"/>
                      </a:lnTo>
                      <a:lnTo>
                        <a:pt x="249901" y="990618"/>
                      </a:lnTo>
                      <a:lnTo>
                        <a:pt x="489195" y="1141742"/>
                      </a:lnTo>
                      <a:lnTo>
                        <a:pt x="285308" y="1141454"/>
                      </a:lnTo>
                      <a:lnTo>
                        <a:pt x="601474" y="1256435"/>
                      </a:lnTo>
                      <a:lnTo>
                        <a:pt x="988" y="1366462"/>
                      </a:lnTo>
                      <a:cubicBezTo>
                        <a:pt x="-2437" y="945222"/>
                        <a:pt x="4413" y="421240"/>
                        <a:pt x="988" y="0"/>
                      </a:cubicBezTo>
                      <a:close/>
                    </a:path>
                  </a:pathLst>
                </a:custGeom>
                <a:solidFill>
                  <a:srgbClr val="B6DEA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/>
                  <a:endParaRPr lang="zh-CN" altLang="en-US" strike="noStrike" noProof="1"/>
                </a:p>
              </p:txBody>
            </p:sp>
            <p:sp>
              <p:nvSpPr>
                <p:cNvPr id="24" name="任意多边形 23"/>
                <p:cNvSpPr/>
                <p:nvPr/>
              </p:nvSpPr>
              <p:spPr>
                <a:xfrm>
                  <a:off x="4425093" y="641731"/>
                  <a:ext cx="601474" cy="1366462"/>
                </a:xfrm>
                <a:custGeom>
                  <a:avLst/>
                  <a:gdLst>
                    <a:gd name="connsiteX0" fmla="*/ 0 w 523982"/>
                    <a:gd name="connsiteY0" fmla="*/ 0 h 1263721"/>
                    <a:gd name="connsiteX1" fmla="*/ 123290 w 523982"/>
                    <a:gd name="connsiteY1" fmla="*/ 123290 h 1263721"/>
                    <a:gd name="connsiteX2" fmla="*/ 41097 w 523982"/>
                    <a:gd name="connsiteY2" fmla="*/ 123290 h 1263721"/>
                    <a:gd name="connsiteX3" fmla="*/ 154113 w 523982"/>
                    <a:gd name="connsiteY3" fmla="*/ 256854 h 1263721"/>
                    <a:gd name="connsiteX4" fmla="*/ 61645 w 523982"/>
                    <a:gd name="connsiteY4" fmla="*/ 256854 h 1263721"/>
                    <a:gd name="connsiteX5" fmla="*/ 184935 w 523982"/>
                    <a:gd name="connsiteY5" fmla="*/ 369870 h 1263721"/>
                    <a:gd name="connsiteX6" fmla="*/ 102742 w 523982"/>
                    <a:gd name="connsiteY6" fmla="*/ 380144 h 1263721"/>
                    <a:gd name="connsiteX7" fmla="*/ 256854 w 523982"/>
                    <a:gd name="connsiteY7" fmla="*/ 523982 h 1263721"/>
                    <a:gd name="connsiteX8" fmla="*/ 102742 w 523982"/>
                    <a:gd name="connsiteY8" fmla="*/ 503434 h 1263721"/>
                    <a:gd name="connsiteX9" fmla="*/ 308225 w 523982"/>
                    <a:gd name="connsiteY9" fmla="*/ 647272 h 1263721"/>
                    <a:gd name="connsiteX10" fmla="*/ 164387 w 523982"/>
                    <a:gd name="connsiteY10" fmla="*/ 647272 h 1263721"/>
                    <a:gd name="connsiteX11" fmla="*/ 349322 w 523982"/>
                    <a:gd name="connsiteY11" fmla="*/ 770562 h 1263721"/>
                    <a:gd name="connsiteX12" fmla="*/ 215758 w 523982"/>
                    <a:gd name="connsiteY12" fmla="*/ 760288 h 1263721"/>
                    <a:gd name="connsiteX13" fmla="*/ 380144 w 523982"/>
                    <a:gd name="connsiteY13" fmla="*/ 904126 h 1263721"/>
                    <a:gd name="connsiteX14" fmla="*/ 226032 w 523982"/>
                    <a:gd name="connsiteY14" fmla="*/ 852755 h 1263721"/>
                    <a:gd name="connsiteX15" fmla="*/ 472612 w 523982"/>
                    <a:gd name="connsiteY15" fmla="*/ 1027416 h 1263721"/>
                    <a:gd name="connsiteX16" fmla="*/ 267128 w 523982"/>
                    <a:gd name="connsiteY16" fmla="*/ 976045 h 1263721"/>
                    <a:gd name="connsiteX17" fmla="*/ 513708 w 523982"/>
                    <a:gd name="connsiteY17" fmla="*/ 1119883 h 1263721"/>
                    <a:gd name="connsiteX18" fmla="*/ 308225 w 523982"/>
                    <a:gd name="connsiteY18" fmla="*/ 1099335 h 1263721"/>
                    <a:gd name="connsiteX19" fmla="*/ 503434 w 523982"/>
                    <a:gd name="connsiteY19" fmla="*/ 1212350 h 1263721"/>
                    <a:gd name="connsiteX20" fmla="*/ 226032 w 523982"/>
                    <a:gd name="connsiteY20" fmla="*/ 1181528 h 1263721"/>
                    <a:gd name="connsiteX21" fmla="*/ 523982 w 523982"/>
                    <a:gd name="connsiteY21" fmla="*/ 1263721 h 1263721"/>
                    <a:gd name="connsiteX22" fmla="*/ 10274 w 523982"/>
                    <a:gd name="connsiteY22" fmla="*/ 1263721 h 1263721"/>
                    <a:gd name="connsiteX23" fmla="*/ 0 w 523982"/>
                    <a:gd name="connsiteY23" fmla="*/ 0 h 1263721"/>
                    <a:gd name="connsiteX0-1" fmla="*/ 988 w 524970"/>
                    <a:gd name="connsiteY0-2" fmla="*/ 0 h 1366462"/>
                    <a:gd name="connsiteX1-3" fmla="*/ 124278 w 524970"/>
                    <a:gd name="connsiteY1-4" fmla="*/ 123290 h 1366462"/>
                    <a:gd name="connsiteX2-5" fmla="*/ 42085 w 524970"/>
                    <a:gd name="connsiteY2-6" fmla="*/ 123290 h 1366462"/>
                    <a:gd name="connsiteX3-7" fmla="*/ 155101 w 524970"/>
                    <a:gd name="connsiteY3-8" fmla="*/ 256854 h 1366462"/>
                    <a:gd name="connsiteX4-9" fmla="*/ 62633 w 524970"/>
                    <a:gd name="connsiteY4-10" fmla="*/ 256854 h 1366462"/>
                    <a:gd name="connsiteX5-11" fmla="*/ 185923 w 524970"/>
                    <a:gd name="connsiteY5-12" fmla="*/ 369870 h 1366462"/>
                    <a:gd name="connsiteX6-13" fmla="*/ 103730 w 524970"/>
                    <a:gd name="connsiteY6-14" fmla="*/ 380144 h 1366462"/>
                    <a:gd name="connsiteX7-15" fmla="*/ 257842 w 524970"/>
                    <a:gd name="connsiteY7-16" fmla="*/ 523982 h 1366462"/>
                    <a:gd name="connsiteX8-17" fmla="*/ 103730 w 524970"/>
                    <a:gd name="connsiteY8-18" fmla="*/ 503434 h 1366462"/>
                    <a:gd name="connsiteX9-19" fmla="*/ 309213 w 524970"/>
                    <a:gd name="connsiteY9-20" fmla="*/ 647272 h 1366462"/>
                    <a:gd name="connsiteX10-21" fmla="*/ 165375 w 524970"/>
                    <a:gd name="connsiteY10-22" fmla="*/ 647272 h 1366462"/>
                    <a:gd name="connsiteX11-23" fmla="*/ 350310 w 524970"/>
                    <a:gd name="connsiteY11-24" fmla="*/ 770562 h 1366462"/>
                    <a:gd name="connsiteX12-25" fmla="*/ 216746 w 524970"/>
                    <a:gd name="connsiteY12-26" fmla="*/ 760288 h 1366462"/>
                    <a:gd name="connsiteX13-27" fmla="*/ 381132 w 524970"/>
                    <a:gd name="connsiteY13-28" fmla="*/ 904126 h 1366462"/>
                    <a:gd name="connsiteX14-29" fmla="*/ 227020 w 524970"/>
                    <a:gd name="connsiteY14-30" fmla="*/ 852755 h 1366462"/>
                    <a:gd name="connsiteX15-31" fmla="*/ 473600 w 524970"/>
                    <a:gd name="connsiteY15-32" fmla="*/ 1027416 h 1366462"/>
                    <a:gd name="connsiteX16-33" fmla="*/ 268116 w 524970"/>
                    <a:gd name="connsiteY16-34" fmla="*/ 976045 h 1366462"/>
                    <a:gd name="connsiteX17-35" fmla="*/ 514696 w 524970"/>
                    <a:gd name="connsiteY17-36" fmla="*/ 1119883 h 1366462"/>
                    <a:gd name="connsiteX18-37" fmla="*/ 309213 w 524970"/>
                    <a:gd name="connsiteY18-38" fmla="*/ 1099335 h 1366462"/>
                    <a:gd name="connsiteX19-39" fmla="*/ 504422 w 524970"/>
                    <a:gd name="connsiteY19-40" fmla="*/ 1212350 h 1366462"/>
                    <a:gd name="connsiteX20-41" fmla="*/ 227020 w 524970"/>
                    <a:gd name="connsiteY20-42" fmla="*/ 1181528 h 1366462"/>
                    <a:gd name="connsiteX21-43" fmla="*/ 524970 w 524970"/>
                    <a:gd name="connsiteY21-44" fmla="*/ 1263721 h 1366462"/>
                    <a:gd name="connsiteX22-45" fmla="*/ 988 w 524970"/>
                    <a:gd name="connsiteY22-46" fmla="*/ 1366462 h 1366462"/>
                    <a:gd name="connsiteX23-47" fmla="*/ 988 w 524970"/>
                    <a:gd name="connsiteY23-48" fmla="*/ 0 h 1366462"/>
                    <a:gd name="connsiteX0-49" fmla="*/ 988 w 524970"/>
                    <a:gd name="connsiteY0-50" fmla="*/ 0 h 1366462"/>
                    <a:gd name="connsiteX1-51" fmla="*/ 124278 w 524970"/>
                    <a:gd name="connsiteY1-52" fmla="*/ 123290 h 1366462"/>
                    <a:gd name="connsiteX2-53" fmla="*/ 42085 w 524970"/>
                    <a:gd name="connsiteY2-54" fmla="*/ 123290 h 1366462"/>
                    <a:gd name="connsiteX3-55" fmla="*/ 155101 w 524970"/>
                    <a:gd name="connsiteY3-56" fmla="*/ 256854 h 1366462"/>
                    <a:gd name="connsiteX4-57" fmla="*/ 62633 w 524970"/>
                    <a:gd name="connsiteY4-58" fmla="*/ 256854 h 1366462"/>
                    <a:gd name="connsiteX5-59" fmla="*/ 185923 w 524970"/>
                    <a:gd name="connsiteY5-60" fmla="*/ 369870 h 1366462"/>
                    <a:gd name="connsiteX6-61" fmla="*/ 103730 w 524970"/>
                    <a:gd name="connsiteY6-62" fmla="*/ 380144 h 1366462"/>
                    <a:gd name="connsiteX7-63" fmla="*/ 257842 w 524970"/>
                    <a:gd name="connsiteY7-64" fmla="*/ 523982 h 1366462"/>
                    <a:gd name="connsiteX8-65" fmla="*/ 103730 w 524970"/>
                    <a:gd name="connsiteY8-66" fmla="*/ 503434 h 1366462"/>
                    <a:gd name="connsiteX9-67" fmla="*/ 309213 w 524970"/>
                    <a:gd name="connsiteY9-68" fmla="*/ 647272 h 1366462"/>
                    <a:gd name="connsiteX10-69" fmla="*/ 165375 w 524970"/>
                    <a:gd name="connsiteY10-70" fmla="*/ 647272 h 1366462"/>
                    <a:gd name="connsiteX11-71" fmla="*/ 350310 w 524970"/>
                    <a:gd name="connsiteY11-72" fmla="*/ 770562 h 1366462"/>
                    <a:gd name="connsiteX12-73" fmla="*/ 216746 w 524970"/>
                    <a:gd name="connsiteY12-74" fmla="*/ 760288 h 1366462"/>
                    <a:gd name="connsiteX13-75" fmla="*/ 381132 w 524970"/>
                    <a:gd name="connsiteY13-76" fmla="*/ 904126 h 1366462"/>
                    <a:gd name="connsiteX14-77" fmla="*/ 227020 w 524970"/>
                    <a:gd name="connsiteY14-78" fmla="*/ 852755 h 1366462"/>
                    <a:gd name="connsiteX15-79" fmla="*/ 473600 w 524970"/>
                    <a:gd name="connsiteY15-80" fmla="*/ 1027416 h 1366462"/>
                    <a:gd name="connsiteX16-81" fmla="*/ 268116 w 524970"/>
                    <a:gd name="connsiteY16-82" fmla="*/ 976045 h 1366462"/>
                    <a:gd name="connsiteX17-83" fmla="*/ 514696 w 524970"/>
                    <a:gd name="connsiteY17-84" fmla="*/ 1119883 h 1366462"/>
                    <a:gd name="connsiteX18-85" fmla="*/ 309213 w 524970"/>
                    <a:gd name="connsiteY18-86" fmla="*/ 1099335 h 1366462"/>
                    <a:gd name="connsiteX19-87" fmla="*/ 504422 w 524970"/>
                    <a:gd name="connsiteY19-88" fmla="*/ 1212350 h 1366462"/>
                    <a:gd name="connsiteX20-89" fmla="*/ 270736 w 524970"/>
                    <a:gd name="connsiteY20-90" fmla="*/ 1185171 h 1366462"/>
                    <a:gd name="connsiteX21-91" fmla="*/ 524970 w 524970"/>
                    <a:gd name="connsiteY21-92" fmla="*/ 1263721 h 1366462"/>
                    <a:gd name="connsiteX22-93" fmla="*/ 988 w 524970"/>
                    <a:gd name="connsiteY22-94" fmla="*/ 1366462 h 1366462"/>
                    <a:gd name="connsiteX23-95" fmla="*/ 988 w 524970"/>
                    <a:gd name="connsiteY23-96" fmla="*/ 0 h 1366462"/>
                    <a:gd name="connsiteX0-97" fmla="*/ 988 w 535899"/>
                    <a:gd name="connsiteY0-98" fmla="*/ 0 h 1366462"/>
                    <a:gd name="connsiteX1-99" fmla="*/ 124278 w 535899"/>
                    <a:gd name="connsiteY1-100" fmla="*/ 123290 h 1366462"/>
                    <a:gd name="connsiteX2-101" fmla="*/ 42085 w 535899"/>
                    <a:gd name="connsiteY2-102" fmla="*/ 123290 h 1366462"/>
                    <a:gd name="connsiteX3-103" fmla="*/ 155101 w 535899"/>
                    <a:gd name="connsiteY3-104" fmla="*/ 256854 h 1366462"/>
                    <a:gd name="connsiteX4-105" fmla="*/ 62633 w 535899"/>
                    <a:gd name="connsiteY4-106" fmla="*/ 256854 h 1366462"/>
                    <a:gd name="connsiteX5-107" fmla="*/ 185923 w 535899"/>
                    <a:gd name="connsiteY5-108" fmla="*/ 369870 h 1366462"/>
                    <a:gd name="connsiteX6-109" fmla="*/ 103730 w 535899"/>
                    <a:gd name="connsiteY6-110" fmla="*/ 380144 h 1366462"/>
                    <a:gd name="connsiteX7-111" fmla="*/ 257842 w 535899"/>
                    <a:gd name="connsiteY7-112" fmla="*/ 523982 h 1366462"/>
                    <a:gd name="connsiteX8-113" fmla="*/ 103730 w 535899"/>
                    <a:gd name="connsiteY8-114" fmla="*/ 503434 h 1366462"/>
                    <a:gd name="connsiteX9-115" fmla="*/ 309213 w 535899"/>
                    <a:gd name="connsiteY9-116" fmla="*/ 647272 h 1366462"/>
                    <a:gd name="connsiteX10-117" fmla="*/ 165375 w 535899"/>
                    <a:gd name="connsiteY10-118" fmla="*/ 647272 h 1366462"/>
                    <a:gd name="connsiteX11-119" fmla="*/ 350310 w 535899"/>
                    <a:gd name="connsiteY11-120" fmla="*/ 770562 h 1366462"/>
                    <a:gd name="connsiteX12-121" fmla="*/ 216746 w 535899"/>
                    <a:gd name="connsiteY12-122" fmla="*/ 760288 h 1366462"/>
                    <a:gd name="connsiteX13-123" fmla="*/ 381132 w 535899"/>
                    <a:gd name="connsiteY13-124" fmla="*/ 904126 h 1366462"/>
                    <a:gd name="connsiteX14-125" fmla="*/ 227020 w 535899"/>
                    <a:gd name="connsiteY14-126" fmla="*/ 852755 h 1366462"/>
                    <a:gd name="connsiteX15-127" fmla="*/ 473600 w 535899"/>
                    <a:gd name="connsiteY15-128" fmla="*/ 1027416 h 1366462"/>
                    <a:gd name="connsiteX16-129" fmla="*/ 268116 w 535899"/>
                    <a:gd name="connsiteY16-130" fmla="*/ 976045 h 1366462"/>
                    <a:gd name="connsiteX17-131" fmla="*/ 514696 w 535899"/>
                    <a:gd name="connsiteY17-132" fmla="*/ 1119883 h 1366462"/>
                    <a:gd name="connsiteX18-133" fmla="*/ 309213 w 535899"/>
                    <a:gd name="connsiteY18-134" fmla="*/ 1099335 h 1366462"/>
                    <a:gd name="connsiteX19-135" fmla="*/ 504422 w 535899"/>
                    <a:gd name="connsiteY19-136" fmla="*/ 1212350 h 1366462"/>
                    <a:gd name="connsiteX20-137" fmla="*/ 270736 w 535899"/>
                    <a:gd name="connsiteY20-138" fmla="*/ 1185171 h 1366462"/>
                    <a:gd name="connsiteX21-139" fmla="*/ 535899 w 535899"/>
                    <a:gd name="connsiteY21-140" fmla="*/ 1278293 h 1366462"/>
                    <a:gd name="connsiteX22-141" fmla="*/ 988 w 535899"/>
                    <a:gd name="connsiteY22-142" fmla="*/ 1366462 h 1366462"/>
                    <a:gd name="connsiteX23-143" fmla="*/ 988 w 535899"/>
                    <a:gd name="connsiteY23-144" fmla="*/ 0 h 1366462"/>
                    <a:gd name="connsiteX0-145" fmla="*/ 988 w 535899"/>
                    <a:gd name="connsiteY0-146" fmla="*/ 0 h 1366462"/>
                    <a:gd name="connsiteX1-147" fmla="*/ 124278 w 535899"/>
                    <a:gd name="connsiteY1-148" fmla="*/ 123290 h 1366462"/>
                    <a:gd name="connsiteX2-149" fmla="*/ 42085 w 535899"/>
                    <a:gd name="connsiteY2-150" fmla="*/ 123290 h 1366462"/>
                    <a:gd name="connsiteX3-151" fmla="*/ 155101 w 535899"/>
                    <a:gd name="connsiteY3-152" fmla="*/ 256854 h 1366462"/>
                    <a:gd name="connsiteX4-153" fmla="*/ 62633 w 535899"/>
                    <a:gd name="connsiteY4-154" fmla="*/ 256854 h 1366462"/>
                    <a:gd name="connsiteX5-155" fmla="*/ 185923 w 535899"/>
                    <a:gd name="connsiteY5-156" fmla="*/ 369870 h 1366462"/>
                    <a:gd name="connsiteX6-157" fmla="*/ 103730 w 535899"/>
                    <a:gd name="connsiteY6-158" fmla="*/ 380144 h 1366462"/>
                    <a:gd name="connsiteX7-159" fmla="*/ 257842 w 535899"/>
                    <a:gd name="connsiteY7-160" fmla="*/ 523982 h 1366462"/>
                    <a:gd name="connsiteX8-161" fmla="*/ 103730 w 535899"/>
                    <a:gd name="connsiteY8-162" fmla="*/ 503434 h 1366462"/>
                    <a:gd name="connsiteX9-163" fmla="*/ 309213 w 535899"/>
                    <a:gd name="connsiteY9-164" fmla="*/ 647272 h 1366462"/>
                    <a:gd name="connsiteX10-165" fmla="*/ 165375 w 535899"/>
                    <a:gd name="connsiteY10-166" fmla="*/ 647272 h 1366462"/>
                    <a:gd name="connsiteX11-167" fmla="*/ 350310 w 535899"/>
                    <a:gd name="connsiteY11-168" fmla="*/ 770562 h 1366462"/>
                    <a:gd name="connsiteX12-169" fmla="*/ 216746 w 535899"/>
                    <a:gd name="connsiteY12-170" fmla="*/ 760288 h 1366462"/>
                    <a:gd name="connsiteX13-171" fmla="*/ 381132 w 535899"/>
                    <a:gd name="connsiteY13-172" fmla="*/ 904126 h 1366462"/>
                    <a:gd name="connsiteX14-173" fmla="*/ 227020 w 535899"/>
                    <a:gd name="connsiteY14-174" fmla="*/ 852755 h 1366462"/>
                    <a:gd name="connsiteX15-175" fmla="*/ 473600 w 535899"/>
                    <a:gd name="connsiteY15-176" fmla="*/ 1027416 h 1366462"/>
                    <a:gd name="connsiteX16-177" fmla="*/ 282688 w 535899"/>
                    <a:gd name="connsiteY16-178" fmla="*/ 979688 h 1366462"/>
                    <a:gd name="connsiteX17-179" fmla="*/ 514696 w 535899"/>
                    <a:gd name="connsiteY17-180" fmla="*/ 1119883 h 1366462"/>
                    <a:gd name="connsiteX18-181" fmla="*/ 309213 w 535899"/>
                    <a:gd name="connsiteY18-182" fmla="*/ 1099335 h 1366462"/>
                    <a:gd name="connsiteX19-183" fmla="*/ 504422 w 535899"/>
                    <a:gd name="connsiteY19-184" fmla="*/ 1212350 h 1366462"/>
                    <a:gd name="connsiteX20-185" fmla="*/ 270736 w 535899"/>
                    <a:gd name="connsiteY20-186" fmla="*/ 1185171 h 1366462"/>
                    <a:gd name="connsiteX21-187" fmla="*/ 535899 w 535899"/>
                    <a:gd name="connsiteY21-188" fmla="*/ 1278293 h 1366462"/>
                    <a:gd name="connsiteX22-189" fmla="*/ 988 w 535899"/>
                    <a:gd name="connsiteY22-190" fmla="*/ 1366462 h 1366462"/>
                    <a:gd name="connsiteX23-191" fmla="*/ 988 w 535899"/>
                    <a:gd name="connsiteY23-192" fmla="*/ 0 h 1366462"/>
                    <a:gd name="connsiteX0-193" fmla="*/ 988 w 535899"/>
                    <a:gd name="connsiteY0-194" fmla="*/ 0 h 1366462"/>
                    <a:gd name="connsiteX1-195" fmla="*/ 124278 w 535899"/>
                    <a:gd name="connsiteY1-196" fmla="*/ 123290 h 1366462"/>
                    <a:gd name="connsiteX2-197" fmla="*/ 42085 w 535899"/>
                    <a:gd name="connsiteY2-198" fmla="*/ 123290 h 1366462"/>
                    <a:gd name="connsiteX3-199" fmla="*/ 155101 w 535899"/>
                    <a:gd name="connsiteY3-200" fmla="*/ 256854 h 1366462"/>
                    <a:gd name="connsiteX4-201" fmla="*/ 62633 w 535899"/>
                    <a:gd name="connsiteY4-202" fmla="*/ 256854 h 1366462"/>
                    <a:gd name="connsiteX5-203" fmla="*/ 185923 w 535899"/>
                    <a:gd name="connsiteY5-204" fmla="*/ 369870 h 1366462"/>
                    <a:gd name="connsiteX6-205" fmla="*/ 103730 w 535899"/>
                    <a:gd name="connsiteY6-206" fmla="*/ 380144 h 1366462"/>
                    <a:gd name="connsiteX7-207" fmla="*/ 257842 w 535899"/>
                    <a:gd name="connsiteY7-208" fmla="*/ 523982 h 1366462"/>
                    <a:gd name="connsiteX8-209" fmla="*/ 103730 w 535899"/>
                    <a:gd name="connsiteY8-210" fmla="*/ 503434 h 1366462"/>
                    <a:gd name="connsiteX9-211" fmla="*/ 309213 w 535899"/>
                    <a:gd name="connsiteY9-212" fmla="*/ 647272 h 1366462"/>
                    <a:gd name="connsiteX10-213" fmla="*/ 179947 w 535899"/>
                    <a:gd name="connsiteY10-214" fmla="*/ 654558 h 1366462"/>
                    <a:gd name="connsiteX11-215" fmla="*/ 350310 w 535899"/>
                    <a:gd name="connsiteY11-216" fmla="*/ 770562 h 1366462"/>
                    <a:gd name="connsiteX12-217" fmla="*/ 216746 w 535899"/>
                    <a:gd name="connsiteY12-218" fmla="*/ 760288 h 1366462"/>
                    <a:gd name="connsiteX13-219" fmla="*/ 381132 w 535899"/>
                    <a:gd name="connsiteY13-220" fmla="*/ 904126 h 1366462"/>
                    <a:gd name="connsiteX14-221" fmla="*/ 227020 w 535899"/>
                    <a:gd name="connsiteY14-222" fmla="*/ 852755 h 1366462"/>
                    <a:gd name="connsiteX15-223" fmla="*/ 473600 w 535899"/>
                    <a:gd name="connsiteY15-224" fmla="*/ 1027416 h 1366462"/>
                    <a:gd name="connsiteX16-225" fmla="*/ 282688 w 535899"/>
                    <a:gd name="connsiteY16-226" fmla="*/ 979688 h 1366462"/>
                    <a:gd name="connsiteX17-227" fmla="*/ 514696 w 535899"/>
                    <a:gd name="connsiteY17-228" fmla="*/ 1119883 h 1366462"/>
                    <a:gd name="connsiteX18-229" fmla="*/ 309213 w 535899"/>
                    <a:gd name="connsiteY18-230" fmla="*/ 1099335 h 1366462"/>
                    <a:gd name="connsiteX19-231" fmla="*/ 504422 w 535899"/>
                    <a:gd name="connsiteY19-232" fmla="*/ 1212350 h 1366462"/>
                    <a:gd name="connsiteX20-233" fmla="*/ 270736 w 535899"/>
                    <a:gd name="connsiteY20-234" fmla="*/ 1185171 h 1366462"/>
                    <a:gd name="connsiteX21-235" fmla="*/ 535899 w 535899"/>
                    <a:gd name="connsiteY21-236" fmla="*/ 1278293 h 1366462"/>
                    <a:gd name="connsiteX22-237" fmla="*/ 988 w 535899"/>
                    <a:gd name="connsiteY22-238" fmla="*/ 1366462 h 1366462"/>
                    <a:gd name="connsiteX23-239" fmla="*/ 988 w 535899"/>
                    <a:gd name="connsiteY23-240" fmla="*/ 0 h 1366462"/>
                    <a:gd name="connsiteX0-241" fmla="*/ 988 w 535899"/>
                    <a:gd name="connsiteY0-242" fmla="*/ 0 h 1366462"/>
                    <a:gd name="connsiteX1-243" fmla="*/ 124278 w 535899"/>
                    <a:gd name="connsiteY1-244" fmla="*/ 123290 h 1366462"/>
                    <a:gd name="connsiteX2-245" fmla="*/ 42085 w 535899"/>
                    <a:gd name="connsiteY2-246" fmla="*/ 123290 h 1366462"/>
                    <a:gd name="connsiteX3-247" fmla="*/ 155101 w 535899"/>
                    <a:gd name="connsiteY3-248" fmla="*/ 256854 h 1366462"/>
                    <a:gd name="connsiteX4-249" fmla="*/ 62633 w 535899"/>
                    <a:gd name="connsiteY4-250" fmla="*/ 256854 h 1366462"/>
                    <a:gd name="connsiteX5-251" fmla="*/ 185923 w 535899"/>
                    <a:gd name="connsiteY5-252" fmla="*/ 369870 h 1366462"/>
                    <a:gd name="connsiteX6-253" fmla="*/ 103730 w 535899"/>
                    <a:gd name="connsiteY6-254" fmla="*/ 380144 h 1366462"/>
                    <a:gd name="connsiteX7-255" fmla="*/ 257842 w 535899"/>
                    <a:gd name="connsiteY7-256" fmla="*/ 523982 h 1366462"/>
                    <a:gd name="connsiteX8-257" fmla="*/ 129231 w 535899"/>
                    <a:gd name="connsiteY8-258" fmla="*/ 518007 h 1366462"/>
                    <a:gd name="connsiteX9-259" fmla="*/ 309213 w 535899"/>
                    <a:gd name="connsiteY9-260" fmla="*/ 647272 h 1366462"/>
                    <a:gd name="connsiteX10-261" fmla="*/ 179947 w 535899"/>
                    <a:gd name="connsiteY10-262" fmla="*/ 654558 h 1366462"/>
                    <a:gd name="connsiteX11-263" fmla="*/ 350310 w 535899"/>
                    <a:gd name="connsiteY11-264" fmla="*/ 770562 h 1366462"/>
                    <a:gd name="connsiteX12-265" fmla="*/ 216746 w 535899"/>
                    <a:gd name="connsiteY12-266" fmla="*/ 760288 h 1366462"/>
                    <a:gd name="connsiteX13-267" fmla="*/ 381132 w 535899"/>
                    <a:gd name="connsiteY13-268" fmla="*/ 904126 h 1366462"/>
                    <a:gd name="connsiteX14-269" fmla="*/ 227020 w 535899"/>
                    <a:gd name="connsiteY14-270" fmla="*/ 852755 h 1366462"/>
                    <a:gd name="connsiteX15-271" fmla="*/ 473600 w 535899"/>
                    <a:gd name="connsiteY15-272" fmla="*/ 1027416 h 1366462"/>
                    <a:gd name="connsiteX16-273" fmla="*/ 282688 w 535899"/>
                    <a:gd name="connsiteY16-274" fmla="*/ 979688 h 1366462"/>
                    <a:gd name="connsiteX17-275" fmla="*/ 514696 w 535899"/>
                    <a:gd name="connsiteY17-276" fmla="*/ 1119883 h 1366462"/>
                    <a:gd name="connsiteX18-277" fmla="*/ 309213 w 535899"/>
                    <a:gd name="connsiteY18-278" fmla="*/ 1099335 h 1366462"/>
                    <a:gd name="connsiteX19-279" fmla="*/ 504422 w 535899"/>
                    <a:gd name="connsiteY19-280" fmla="*/ 1212350 h 1366462"/>
                    <a:gd name="connsiteX20-281" fmla="*/ 270736 w 535899"/>
                    <a:gd name="connsiteY20-282" fmla="*/ 1185171 h 1366462"/>
                    <a:gd name="connsiteX21-283" fmla="*/ 535899 w 535899"/>
                    <a:gd name="connsiteY21-284" fmla="*/ 1278293 h 1366462"/>
                    <a:gd name="connsiteX22-285" fmla="*/ 988 w 535899"/>
                    <a:gd name="connsiteY22-286" fmla="*/ 1366462 h 1366462"/>
                    <a:gd name="connsiteX23-287" fmla="*/ 988 w 535899"/>
                    <a:gd name="connsiteY23-288" fmla="*/ 0 h 1366462"/>
                    <a:gd name="connsiteX0-289" fmla="*/ 988 w 535899"/>
                    <a:gd name="connsiteY0-290" fmla="*/ 0 h 1366462"/>
                    <a:gd name="connsiteX1-291" fmla="*/ 124278 w 535899"/>
                    <a:gd name="connsiteY1-292" fmla="*/ 123290 h 1366462"/>
                    <a:gd name="connsiteX2-293" fmla="*/ 42085 w 535899"/>
                    <a:gd name="connsiteY2-294" fmla="*/ 123290 h 1366462"/>
                    <a:gd name="connsiteX3-295" fmla="*/ 155101 w 535899"/>
                    <a:gd name="connsiteY3-296" fmla="*/ 256854 h 1366462"/>
                    <a:gd name="connsiteX4-297" fmla="*/ 62633 w 535899"/>
                    <a:gd name="connsiteY4-298" fmla="*/ 256854 h 1366462"/>
                    <a:gd name="connsiteX5-299" fmla="*/ 185923 w 535899"/>
                    <a:gd name="connsiteY5-300" fmla="*/ 369870 h 1366462"/>
                    <a:gd name="connsiteX6-301" fmla="*/ 103730 w 535899"/>
                    <a:gd name="connsiteY6-302" fmla="*/ 380144 h 1366462"/>
                    <a:gd name="connsiteX7-303" fmla="*/ 257842 w 535899"/>
                    <a:gd name="connsiteY7-304" fmla="*/ 523982 h 1366462"/>
                    <a:gd name="connsiteX8-305" fmla="*/ 129231 w 535899"/>
                    <a:gd name="connsiteY8-306" fmla="*/ 518007 h 1366462"/>
                    <a:gd name="connsiteX9-307" fmla="*/ 309213 w 535899"/>
                    <a:gd name="connsiteY9-308" fmla="*/ 647272 h 1366462"/>
                    <a:gd name="connsiteX10-309" fmla="*/ 179947 w 535899"/>
                    <a:gd name="connsiteY10-310" fmla="*/ 654558 h 1366462"/>
                    <a:gd name="connsiteX11-311" fmla="*/ 350310 w 535899"/>
                    <a:gd name="connsiteY11-312" fmla="*/ 770562 h 1366462"/>
                    <a:gd name="connsiteX12-313" fmla="*/ 216746 w 535899"/>
                    <a:gd name="connsiteY12-314" fmla="*/ 760288 h 1366462"/>
                    <a:gd name="connsiteX13-315" fmla="*/ 381132 w 535899"/>
                    <a:gd name="connsiteY13-316" fmla="*/ 904126 h 1366462"/>
                    <a:gd name="connsiteX14-317" fmla="*/ 227020 w 535899"/>
                    <a:gd name="connsiteY14-318" fmla="*/ 852755 h 1366462"/>
                    <a:gd name="connsiteX15-319" fmla="*/ 473600 w 535899"/>
                    <a:gd name="connsiteY15-320" fmla="*/ 1027416 h 1366462"/>
                    <a:gd name="connsiteX16-321" fmla="*/ 282688 w 535899"/>
                    <a:gd name="connsiteY16-322" fmla="*/ 979688 h 1366462"/>
                    <a:gd name="connsiteX17-323" fmla="*/ 514696 w 535899"/>
                    <a:gd name="connsiteY17-324" fmla="*/ 1119883 h 1366462"/>
                    <a:gd name="connsiteX18-325" fmla="*/ 309213 w 535899"/>
                    <a:gd name="connsiteY18-326" fmla="*/ 1099335 h 1366462"/>
                    <a:gd name="connsiteX19-327" fmla="*/ 504422 w 535899"/>
                    <a:gd name="connsiteY19-328" fmla="*/ 1212350 h 1366462"/>
                    <a:gd name="connsiteX20-329" fmla="*/ 256164 w 535899"/>
                    <a:gd name="connsiteY20-330" fmla="*/ 1217958 h 1366462"/>
                    <a:gd name="connsiteX21-331" fmla="*/ 535899 w 535899"/>
                    <a:gd name="connsiteY21-332" fmla="*/ 1278293 h 1366462"/>
                    <a:gd name="connsiteX22-333" fmla="*/ 988 w 535899"/>
                    <a:gd name="connsiteY22-334" fmla="*/ 1366462 h 1366462"/>
                    <a:gd name="connsiteX23-335" fmla="*/ 988 w 535899"/>
                    <a:gd name="connsiteY23-336" fmla="*/ 0 h 1366462"/>
                    <a:gd name="connsiteX0-337" fmla="*/ 988 w 528613"/>
                    <a:gd name="connsiteY0-338" fmla="*/ 0 h 1366462"/>
                    <a:gd name="connsiteX1-339" fmla="*/ 124278 w 528613"/>
                    <a:gd name="connsiteY1-340" fmla="*/ 123290 h 1366462"/>
                    <a:gd name="connsiteX2-341" fmla="*/ 42085 w 528613"/>
                    <a:gd name="connsiteY2-342" fmla="*/ 123290 h 1366462"/>
                    <a:gd name="connsiteX3-343" fmla="*/ 155101 w 528613"/>
                    <a:gd name="connsiteY3-344" fmla="*/ 256854 h 1366462"/>
                    <a:gd name="connsiteX4-345" fmla="*/ 62633 w 528613"/>
                    <a:gd name="connsiteY4-346" fmla="*/ 256854 h 1366462"/>
                    <a:gd name="connsiteX5-347" fmla="*/ 185923 w 528613"/>
                    <a:gd name="connsiteY5-348" fmla="*/ 369870 h 1366462"/>
                    <a:gd name="connsiteX6-349" fmla="*/ 103730 w 528613"/>
                    <a:gd name="connsiteY6-350" fmla="*/ 380144 h 1366462"/>
                    <a:gd name="connsiteX7-351" fmla="*/ 257842 w 528613"/>
                    <a:gd name="connsiteY7-352" fmla="*/ 523982 h 1366462"/>
                    <a:gd name="connsiteX8-353" fmla="*/ 129231 w 528613"/>
                    <a:gd name="connsiteY8-354" fmla="*/ 518007 h 1366462"/>
                    <a:gd name="connsiteX9-355" fmla="*/ 309213 w 528613"/>
                    <a:gd name="connsiteY9-356" fmla="*/ 647272 h 1366462"/>
                    <a:gd name="connsiteX10-357" fmla="*/ 179947 w 528613"/>
                    <a:gd name="connsiteY10-358" fmla="*/ 654558 h 1366462"/>
                    <a:gd name="connsiteX11-359" fmla="*/ 350310 w 528613"/>
                    <a:gd name="connsiteY11-360" fmla="*/ 770562 h 1366462"/>
                    <a:gd name="connsiteX12-361" fmla="*/ 216746 w 528613"/>
                    <a:gd name="connsiteY12-362" fmla="*/ 760288 h 1366462"/>
                    <a:gd name="connsiteX13-363" fmla="*/ 381132 w 528613"/>
                    <a:gd name="connsiteY13-364" fmla="*/ 904126 h 1366462"/>
                    <a:gd name="connsiteX14-365" fmla="*/ 227020 w 528613"/>
                    <a:gd name="connsiteY14-366" fmla="*/ 852755 h 1366462"/>
                    <a:gd name="connsiteX15-367" fmla="*/ 473600 w 528613"/>
                    <a:gd name="connsiteY15-368" fmla="*/ 1027416 h 1366462"/>
                    <a:gd name="connsiteX16-369" fmla="*/ 282688 w 528613"/>
                    <a:gd name="connsiteY16-370" fmla="*/ 979688 h 1366462"/>
                    <a:gd name="connsiteX17-371" fmla="*/ 514696 w 528613"/>
                    <a:gd name="connsiteY17-372" fmla="*/ 1119883 h 1366462"/>
                    <a:gd name="connsiteX18-373" fmla="*/ 309213 w 528613"/>
                    <a:gd name="connsiteY18-374" fmla="*/ 1099335 h 1366462"/>
                    <a:gd name="connsiteX19-375" fmla="*/ 504422 w 528613"/>
                    <a:gd name="connsiteY19-376" fmla="*/ 1212350 h 1366462"/>
                    <a:gd name="connsiteX20-377" fmla="*/ 256164 w 528613"/>
                    <a:gd name="connsiteY20-378" fmla="*/ 1217958 h 1366462"/>
                    <a:gd name="connsiteX21-379" fmla="*/ 528613 w 528613"/>
                    <a:gd name="connsiteY21-380" fmla="*/ 1238219 h 1366462"/>
                    <a:gd name="connsiteX22-381" fmla="*/ 988 w 528613"/>
                    <a:gd name="connsiteY22-382" fmla="*/ 1366462 h 1366462"/>
                    <a:gd name="connsiteX23-383" fmla="*/ 988 w 528613"/>
                    <a:gd name="connsiteY23-384" fmla="*/ 0 h 1366462"/>
                    <a:gd name="connsiteX0-385" fmla="*/ 988 w 528613"/>
                    <a:gd name="connsiteY0-386" fmla="*/ 0 h 1366462"/>
                    <a:gd name="connsiteX1-387" fmla="*/ 124278 w 528613"/>
                    <a:gd name="connsiteY1-388" fmla="*/ 123290 h 1366462"/>
                    <a:gd name="connsiteX2-389" fmla="*/ 42085 w 528613"/>
                    <a:gd name="connsiteY2-390" fmla="*/ 123290 h 1366462"/>
                    <a:gd name="connsiteX3-391" fmla="*/ 155101 w 528613"/>
                    <a:gd name="connsiteY3-392" fmla="*/ 256854 h 1366462"/>
                    <a:gd name="connsiteX4-393" fmla="*/ 62633 w 528613"/>
                    <a:gd name="connsiteY4-394" fmla="*/ 256854 h 1366462"/>
                    <a:gd name="connsiteX5-395" fmla="*/ 185923 w 528613"/>
                    <a:gd name="connsiteY5-396" fmla="*/ 369870 h 1366462"/>
                    <a:gd name="connsiteX6-397" fmla="*/ 103730 w 528613"/>
                    <a:gd name="connsiteY6-398" fmla="*/ 380144 h 1366462"/>
                    <a:gd name="connsiteX7-399" fmla="*/ 257842 w 528613"/>
                    <a:gd name="connsiteY7-400" fmla="*/ 523982 h 1366462"/>
                    <a:gd name="connsiteX8-401" fmla="*/ 129231 w 528613"/>
                    <a:gd name="connsiteY8-402" fmla="*/ 518007 h 1366462"/>
                    <a:gd name="connsiteX9-403" fmla="*/ 309213 w 528613"/>
                    <a:gd name="connsiteY9-404" fmla="*/ 647272 h 1366462"/>
                    <a:gd name="connsiteX10-405" fmla="*/ 179947 w 528613"/>
                    <a:gd name="connsiteY10-406" fmla="*/ 654558 h 1366462"/>
                    <a:gd name="connsiteX11-407" fmla="*/ 350310 w 528613"/>
                    <a:gd name="connsiteY11-408" fmla="*/ 770562 h 1366462"/>
                    <a:gd name="connsiteX12-409" fmla="*/ 216746 w 528613"/>
                    <a:gd name="connsiteY12-410" fmla="*/ 760288 h 1366462"/>
                    <a:gd name="connsiteX13-411" fmla="*/ 381132 w 528613"/>
                    <a:gd name="connsiteY13-412" fmla="*/ 904126 h 1366462"/>
                    <a:gd name="connsiteX14-413" fmla="*/ 227020 w 528613"/>
                    <a:gd name="connsiteY14-414" fmla="*/ 852755 h 1366462"/>
                    <a:gd name="connsiteX15-415" fmla="*/ 473600 w 528613"/>
                    <a:gd name="connsiteY15-416" fmla="*/ 1027416 h 1366462"/>
                    <a:gd name="connsiteX16-417" fmla="*/ 282688 w 528613"/>
                    <a:gd name="connsiteY16-418" fmla="*/ 979688 h 1366462"/>
                    <a:gd name="connsiteX17-419" fmla="*/ 514696 w 528613"/>
                    <a:gd name="connsiteY17-420" fmla="*/ 1119883 h 1366462"/>
                    <a:gd name="connsiteX18-421" fmla="*/ 309213 w 528613"/>
                    <a:gd name="connsiteY18-422" fmla="*/ 1099335 h 1366462"/>
                    <a:gd name="connsiteX19-423" fmla="*/ 256164 w 528613"/>
                    <a:gd name="connsiteY19-424" fmla="*/ 1217958 h 1366462"/>
                    <a:gd name="connsiteX20-425" fmla="*/ 528613 w 528613"/>
                    <a:gd name="connsiteY20-426" fmla="*/ 1238219 h 1366462"/>
                    <a:gd name="connsiteX21-427" fmla="*/ 988 w 528613"/>
                    <a:gd name="connsiteY21-428" fmla="*/ 1366462 h 1366462"/>
                    <a:gd name="connsiteX22-429" fmla="*/ 988 w 528613"/>
                    <a:gd name="connsiteY22-430" fmla="*/ 0 h 1366462"/>
                    <a:gd name="connsiteX0-431" fmla="*/ 988 w 528613"/>
                    <a:gd name="connsiteY0-432" fmla="*/ 0 h 1366462"/>
                    <a:gd name="connsiteX1-433" fmla="*/ 124278 w 528613"/>
                    <a:gd name="connsiteY1-434" fmla="*/ 123290 h 1366462"/>
                    <a:gd name="connsiteX2-435" fmla="*/ 42085 w 528613"/>
                    <a:gd name="connsiteY2-436" fmla="*/ 123290 h 1366462"/>
                    <a:gd name="connsiteX3-437" fmla="*/ 155101 w 528613"/>
                    <a:gd name="connsiteY3-438" fmla="*/ 256854 h 1366462"/>
                    <a:gd name="connsiteX4-439" fmla="*/ 62633 w 528613"/>
                    <a:gd name="connsiteY4-440" fmla="*/ 256854 h 1366462"/>
                    <a:gd name="connsiteX5-441" fmla="*/ 185923 w 528613"/>
                    <a:gd name="connsiteY5-442" fmla="*/ 369870 h 1366462"/>
                    <a:gd name="connsiteX6-443" fmla="*/ 103730 w 528613"/>
                    <a:gd name="connsiteY6-444" fmla="*/ 380144 h 1366462"/>
                    <a:gd name="connsiteX7-445" fmla="*/ 257842 w 528613"/>
                    <a:gd name="connsiteY7-446" fmla="*/ 523982 h 1366462"/>
                    <a:gd name="connsiteX8-447" fmla="*/ 129231 w 528613"/>
                    <a:gd name="connsiteY8-448" fmla="*/ 518007 h 1366462"/>
                    <a:gd name="connsiteX9-449" fmla="*/ 309213 w 528613"/>
                    <a:gd name="connsiteY9-450" fmla="*/ 647272 h 1366462"/>
                    <a:gd name="connsiteX10-451" fmla="*/ 179947 w 528613"/>
                    <a:gd name="connsiteY10-452" fmla="*/ 654558 h 1366462"/>
                    <a:gd name="connsiteX11-453" fmla="*/ 350310 w 528613"/>
                    <a:gd name="connsiteY11-454" fmla="*/ 770562 h 1366462"/>
                    <a:gd name="connsiteX12-455" fmla="*/ 216746 w 528613"/>
                    <a:gd name="connsiteY12-456" fmla="*/ 760288 h 1366462"/>
                    <a:gd name="connsiteX13-457" fmla="*/ 381132 w 528613"/>
                    <a:gd name="connsiteY13-458" fmla="*/ 904126 h 1366462"/>
                    <a:gd name="connsiteX14-459" fmla="*/ 227020 w 528613"/>
                    <a:gd name="connsiteY14-460" fmla="*/ 852755 h 1366462"/>
                    <a:gd name="connsiteX15-461" fmla="*/ 473600 w 528613"/>
                    <a:gd name="connsiteY15-462" fmla="*/ 1027416 h 1366462"/>
                    <a:gd name="connsiteX16-463" fmla="*/ 282688 w 528613"/>
                    <a:gd name="connsiteY16-464" fmla="*/ 979688 h 1366462"/>
                    <a:gd name="connsiteX17-465" fmla="*/ 514696 w 528613"/>
                    <a:gd name="connsiteY17-466" fmla="*/ 1119883 h 1366462"/>
                    <a:gd name="connsiteX18-467" fmla="*/ 256164 w 528613"/>
                    <a:gd name="connsiteY18-468" fmla="*/ 1217958 h 1366462"/>
                    <a:gd name="connsiteX19-469" fmla="*/ 528613 w 528613"/>
                    <a:gd name="connsiteY19-470" fmla="*/ 1238219 h 1366462"/>
                    <a:gd name="connsiteX20-471" fmla="*/ 988 w 528613"/>
                    <a:gd name="connsiteY20-472" fmla="*/ 1366462 h 1366462"/>
                    <a:gd name="connsiteX21-473" fmla="*/ 988 w 528613"/>
                    <a:gd name="connsiteY21-474" fmla="*/ 0 h 1366462"/>
                    <a:gd name="connsiteX0-475" fmla="*/ 988 w 528613"/>
                    <a:gd name="connsiteY0-476" fmla="*/ 0 h 1366462"/>
                    <a:gd name="connsiteX1-477" fmla="*/ 124278 w 528613"/>
                    <a:gd name="connsiteY1-478" fmla="*/ 123290 h 1366462"/>
                    <a:gd name="connsiteX2-479" fmla="*/ 42085 w 528613"/>
                    <a:gd name="connsiteY2-480" fmla="*/ 123290 h 1366462"/>
                    <a:gd name="connsiteX3-481" fmla="*/ 155101 w 528613"/>
                    <a:gd name="connsiteY3-482" fmla="*/ 256854 h 1366462"/>
                    <a:gd name="connsiteX4-483" fmla="*/ 62633 w 528613"/>
                    <a:gd name="connsiteY4-484" fmla="*/ 256854 h 1366462"/>
                    <a:gd name="connsiteX5-485" fmla="*/ 185923 w 528613"/>
                    <a:gd name="connsiteY5-486" fmla="*/ 369870 h 1366462"/>
                    <a:gd name="connsiteX6-487" fmla="*/ 103730 w 528613"/>
                    <a:gd name="connsiteY6-488" fmla="*/ 380144 h 1366462"/>
                    <a:gd name="connsiteX7-489" fmla="*/ 257842 w 528613"/>
                    <a:gd name="connsiteY7-490" fmla="*/ 523982 h 1366462"/>
                    <a:gd name="connsiteX8-491" fmla="*/ 129231 w 528613"/>
                    <a:gd name="connsiteY8-492" fmla="*/ 518007 h 1366462"/>
                    <a:gd name="connsiteX9-493" fmla="*/ 309213 w 528613"/>
                    <a:gd name="connsiteY9-494" fmla="*/ 647272 h 1366462"/>
                    <a:gd name="connsiteX10-495" fmla="*/ 179947 w 528613"/>
                    <a:gd name="connsiteY10-496" fmla="*/ 654558 h 1366462"/>
                    <a:gd name="connsiteX11-497" fmla="*/ 350310 w 528613"/>
                    <a:gd name="connsiteY11-498" fmla="*/ 770562 h 1366462"/>
                    <a:gd name="connsiteX12-499" fmla="*/ 216746 w 528613"/>
                    <a:gd name="connsiteY12-500" fmla="*/ 760288 h 1366462"/>
                    <a:gd name="connsiteX13-501" fmla="*/ 381132 w 528613"/>
                    <a:gd name="connsiteY13-502" fmla="*/ 904126 h 1366462"/>
                    <a:gd name="connsiteX14-503" fmla="*/ 227020 w 528613"/>
                    <a:gd name="connsiteY14-504" fmla="*/ 852755 h 1366462"/>
                    <a:gd name="connsiteX15-505" fmla="*/ 473600 w 528613"/>
                    <a:gd name="connsiteY15-506" fmla="*/ 1027416 h 1366462"/>
                    <a:gd name="connsiteX16-507" fmla="*/ 282688 w 528613"/>
                    <a:gd name="connsiteY16-508" fmla="*/ 979688 h 1366462"/>
                    <a:gd name="connsiteX17-509" fmla="*/ 514696 w 528613"/>
                    <a:gd name="connsiteY17-510" fmla="*/ 1119883 h 1366462"/>
                    <a:gd name="connsiteX18-511" fmla="*/ 259807 w 528613"/>
                    <a:gd name="connsiteY18-512" fmla="*/ 1130525 h 1366462"/>
                    <a:gd name="connsiteX19-513" fmla="*/ 528613 w 528613"/>
                    <a:gd name="connsiteY19-514" fmla="*/ 1238219 h 1366462"/>
                    <a:gd name="connsiteX20-515" fmla="*/ 988 w 528613"/>
                    <a:gd name="connsiteY20-516" fmla="*/ 1366462 h 1366462"/>
                    <a:gd name="connsiteX21-517" fmla="*/ 988 w 528613"/>
                    <a:gd name="connsiteY21-518" fmla="*/ 0 h 1366462"/>
                    <a:gd name="connsiteX0-519" fmla="*/ 988 w 528613"/>
                    <a:gd name="connsiteY0-520" fmla="*/ 0 h 1366462"/>
                    <a:gd name="connsiteX1-521" fmla="*/ 124278 w 528613"/>
                    <a:gd name="connsiteY1-522" fmla="*/ 123290 h 1366462"/>
                    <a:gd name="connsiteX2-523" fmla="*/ 42085 w 528613"/>
                    <a:gd name="connsiteY2-524" fmla="*/ 123290 h 1366462"/>
                    <a:gd name="connsiteX3-525" fmla="*/ 155101 w 528613"/>
                    <a:gd name="connsiteY3-526" fmla="*/ 256854 h 1366462"/>
                    <a:gd name="connsiteX4-527" fmla="*/ 62633 w 528613"/>
                    <a:gd name="connsiteY4-528" fmla="*/ 256854 h 1366462"/>
                    <a:gd name="connsiteX5-529" fmla="*/ 185923 w 528613"/>
                    <a:gd name="connsiteY5-530" fmla="*/ 369870 h 1366462"/>
                    <a:gd name="connsiteX6-531" fmla="*/ 103730 w 528613"/>
                    <a:gd name="connsiteY6-532" fmla="*/ 380144 h 1366462"/>
                    <a:gd name="connsiteX7-533" fmla="*/ 257842 w 528613"/>
                    <a:gd name="connsiteY7-534" fmla="*/ 523982 h 1366462"/>
                    <a:gd name="connsiteX8-535" fmla="*/ 129231 w 528613"/>
                    <a:gd name="connsiteY8-536" fmla="*/ 518007 h 1366462"/>
                    <a:gd name="connsiteX9-537" fmla="*/ 309213 w 528613"/>
                    <a:gd name="connsiteY9-538" fmla="*/ 647272 h 1366462"/>
                    <a:gd name="connsiteX10-539" fmla="*/ 179947 w 528613"/>
                    <a:gd name="connsiteY10-540" fmla="*/ 654558 h 1366462"/>
                    <a:gd name="connsiteX11-541" fmla="*/ 350310 w 528613"/>
                    <a:gd name="connsiteY11-542" fmla="*/ 770562 h 1366462"/>
                    <a:gd name="connsiteX12-543" fmla="*/ 216746 w 528613"/>
                    <a:gd name="connsiteY12-544" fmla="*/ 760288 h 1366462"/>
                    <a:gd name="connsiteX13-545" fmla="*/ 381132 w 528613"/>
                    <a:gd name="connsiteY13-546" fmla="*/ 904126 h 1366462"/>
                    <a:gd name="connsiteX14-547" fmla="*/ 227020 w 528613"/>
                    <a:gd name="connsiteY14-548" fmla="*/ 852755 h 1366462"/>
                    <a:gd name="connsiteX15-549" fmla="*/ 473600 w 528613"/>
                    <a:gd name="connsiteY15-550" fmla="*/ 1027416 h 1366462"/>
                    <a:gd name="connsiteX16-551" fmla="*/ 282688 w 528613"/>
                    <a:gd name="connsiteY16-552" fmla="*/ 979688 h 1366462"/>
                    <a:gd name="connsiteX17-553" fmla="*/ 514696 w 528613"/>
                    <a:gd name="connsiteY17-554" fmla="*/ 1119883 h 1366462"/>
                    <a:gd name="connsiteX18-555" fmla="*/ 285308 w 528613"/>
                    <a:gd name="connsiteY18-556" fmla="*/ 1141454 h 1366462"/>
                    <a:gd name="connsiteX19-557" fmla="*/ 528613 w 528613"/>
                    <a:gd name="connsiteY19-558" fmla="*/ 1238219 h 1366462"/>
                    <a:gd name="connsiteX20-559" fmla="*/ 988 w 528613"/>
                    <a:gd name="connsiteY20-560" fmla="*/ 1366462 h 1366462"/>
                    <a:gd name="connsiteX21-561" fmla="*/ 988 w 528613"/>
                    <a:gd name="connsiteY21-562" fmla="*/ 0 h 1366462"/>
                    <a:gd name="connsiteX0-563" fmla="*/ 988 w 528613"/>
                    <a:gd name="connsiteY0-564" fmla="*/ 0 h 1366462"/>
                    <a:gd name="connsiteX1-565" fmla="*/ 124278 w 528613"/>
                    <a:gd name="connsiteY1-566" fmla="*/ 123290 h 1366462"/>
                    <a:gd name="connsiteX2-567" fmla="*/ 42085 w 528613"/>
                    <a:gd name="connsiteY2-568" fmla="*/ 123290 h 1366462"/>
                    <a:gd name="connsiteX3-569" fmla="*/ 155101 w 528613"/>
                    <a:gd name="connsiteY3-570" fmla="*/ 256854 h 1366462"/>
                    <a:gd name="connsiteX4-571" fmla="*/ 62633 w 528613"/>
                    <a:gd name="connsiteY4-572" fmla="*/ 256854 h 1366462"/>
                    <a:gd name="connsiteX5-573" fmla="*/ 185923 w 528613"/>
                    <a:gd name="connsiteY5-574" fmla="*/ 369870 h 1366462"/>
                    <a:gd name="connsiteX6-575" fmla="*/ 103730 w 528613"/>
                    <a:gd name="connsiteY6-576" fmla="*/ 380144 h 1366462"/>
                    <a:gd name="connsiteX7-577" fmla="*/ 257842 w 528613"/>
                    <a:gd name="connsiteY7-578" fmla="*/ 523982 h 1366462"/>
                    <a:gd name="connsiteX8-579" fmla="*/ 129231 w 528613"/>
                    <a:gd name="connsiteY8-580" fmla="*/ 518007 h 1366462"/>
                    <a:gd name="connsiteX9-581" fmla="*/ 309213 w 528613"/>
                    <a:gd name="connsiteY9-582" fmla="*/ 647272 h 1366462"/>
                    <a:gd name="connsiteX10-583" fmla="*/ 179947 w 528613"/>
                    <a:gd name="connsiteY10-584" fmla="*/ 654558 h 1366462"/>
                    <a:gd name="connsiteX11-585" fmla="*/ 350310 w 528613"/>
                    <a:gd name="connsiteY11-586" fmla="*/ 770562 h 1366462"/>
                    <a:gd name="connsiteX12-587" fmla="*/ 216746 w 528613"/>
                    <a:gd name="connsiteY12-588" fmla="*/ 760288 h 1366462"/>
                    <a:gd name="connsiteX13-589" fmla="*/ 381132 w 528613"/>
                    <a:gd name="connsiteY13-590" fmla="*/ 904126 h 1366462"/>
                    <a:gd name="connsiteX14-591" fmla="*/ 227020 w 528613"/>
                    <a:gd name="connsiteY14-592" fmla="*/ 852755 h 1366462"/>
                    <a:gd name="connsiteX15-593" fmla="*/ 473600 w 528613"/>
                    <a:gd name="connsiteY15-594" fmla="*/ 1027416 h 1366462"/>
                    <a:gd name="connsiteX16-595" fmla="*/ 264473 w 528613"/>
                    <a:gd name="connsiteY16-596" fmla="*/ 976045 h 1366462"/>
                    <a:gd name="connsiteX17-597" fmla="*/ 514696 w 528613"/>
                    <a:gd name="connsiteY17-598" fmla="*/ 1119883 h 1366462"/>
                    <a:gd name="connsiteX18-599" fmla="*/ 285308 w 528613"/>
                    <a:gd name="connsiteY18-600" fmla="*/ 1141454 h 1366462"/>
                    <a:gd name="connsiteX19-601" fmla="*/ 528613 w 528613"/>
                    <a:gd name="connsiteY19-602" fmla="*/ 1238219 h 1366462"/>
                    <a:gd name="connsiteX20-603" fmla="*/ 988 w 528613"/>
                    <a:gd name="connsiteY20-604" fmla="*/ 1366462 h 1366462"/>
                    <a:gd name="connsiteX21-605" fmla="*/ 988 w 528613"/>
                    <a:gd name="connsiteY21-606" fmla="*/ 0 h 1366462"/>
                    <a:gd name="connsiteX0-607" fmla="*/ 988 w 528613"/>
                    <a:gd name="connsiteY0-608" fmla="*/ 0 h 1366462"/>
                    <a:gd name="connsiteX1-609" fmla="*/ 124278 w 528613"/>
                    <a:gd name="connsiteY1-610" fmla="*/ 123290 h 1366462"/>
                    <a:gd name="connsiteX2-611" fmla="*/ 42085 w 528613"/>
                    <a:gd name="connsiteY2-612" fmla="*/ 123290 h 1366462"/>
                    <a:gd name="connsiteX3-613" fmla="*/ 155101 w 528613"/>
                    <a:gd name="connsiteY3-614" fmla="*/ 256854 h 1366462"/>
                    <a:gd name="connsiteX4-615" fmla="*/ 62633 w 528613"/>
                    <a:gd name="connsiteY4-616" fmla="*/ 256854 h 1366462"/>
                    <a:gd name="connsiteX5-617" fmla="*/ 185923 w 528613"/>
                    <a:gd name="connsiteY5-618" fmla="*/ 369870 h 1366462"/>
                    <a:gd name="connsiteX6-619" fmla="*/ 103730 w 528613"/>
                    <a:gd name="connsiteY6-620" fmla="*/ 380144 h 1366462"/>
                    <a:gd name="connsiteX7-621" fmla="*/ 257842 w 528613"/>
                    <a:gd name="connsiteY7-622" fmla="*/ 523982 h 1366462"/>
                    <a:gd name="connsiteX8-623" fmla="*/ 129231 w 528613"/>
                    <a:gd name="connsiteY8-624" fmla="*/ 518007 h 1366462"/>
                    <a:gd name="connsiteX9-625" fmla="*/ 309213 w 528613"/>
                    <a:gd name="connsiteY9-626" fmla="*/ 647272 h 1366462"/>
                    <a:gd name="connsiteX10-627" fmla="*/ 179947 w 528613"/>
                    <a:gd name="connsiteY10-628" fmla="*/ 654558 h 1366462"/>
                    <a:gd name="connsiteX11-629" fmla="*/ 350310 w 528613"/>
                    <a:gd name="connsiteY11-630" fmla="*/ 770562 h 1366462"/>
                    <a:gd name="connsiteX12-631" fmla="*/ 216746 w 528613"/>
                    <a:gd name="connsiteY12-632" fmla="*/ 760288 h 1366462"/>
                    <a:gd name="connsiteX13-633" fmla="*/ 381132 w 528613"/>
                    <a:gd name="connsiteY13-634" fmla="*/ 904126 h 1366462"/>
                    <a:gd name="connsiteX14-635" fmla="*/ 227020 w 528613"/>
                    <a:gd name="connsiteY14-636" fmla="*/ 852755 h 1366462"/>
                    <a:gd name="connsiteX15-637" fmla="*/ 473600 w 528613"/>
                    <a:gd name="connsiteY15-638" fmla="*/ 1027416 h 1366462"/>
                    <a:gd name="connsiteX16-639" fmla="*/ 249901 w 528613"/>
                    <a:gd name="connsiteY16-640" fmla="*/ 990618 h 1366462"/>
                    <a:gd name="connsiteX17-641" fmla="*/ 514696 w 528613"/>
                    <a:gd name="connsiteY17-642" fmla="*/ 1119883 h 1366462"/>
                    <a:gd name="connsiteX18-643" fmla="*/ 285308 w 528613"/>
                    <a:gd name="connsiteY18-644" fmla="*/ 1141454 h 1366462"/>
                    <a:gd name="connsiteX19-645" fmla="*/ 528613 w 528613"/>
                    <a:gd name="connsiteY19-646" fmla="*/ 1238219 h 1366462"/>
                    <a:gd name="connsiteX20-647" fmla="*/ 988 w 528613"/>
                    <a:gd name="connsiteY20-648" fmla="*/ 1366462 h 1366462"/>
                    <a:gd name="connsiteX21-649" fmla="*/ 988 w 528613"/>
                    <a:gd name="connsiteY21-650" fmla="*/ 0 h 1366462"/>
                    <a:gd name="connsiteX0-651" fmla="*/ 988 w 528613"/>
                    <a:gd name="connsiteY0-652" fmla="*/ 0 h 1366462"/>
                    <a:gd name="connsiteX1-653" fmla="*/ 124278 w 528613"/>
                    <a:gd name="connsiteY1-654" fmla="*/ 123290 h 1366462"/>
                    <a:gd name="connsiteX2-655" fmla="*/ 42085 w 528613"/>
                    <a:gd name="connsiteY2-656" fmla="*/ 123290 h 1366462"/>
                    <a:gd name="connsiteX3-657" fmla="*/ 155101 w 528613"/>
                    <a:gd name="connsiteY3-658" fmla="*/ 256854 h 1366462"/>
                    <a:gd name="connsiteX4-659" fmla="*/ 62633 w 528613"/>
                    <a:gd name="connsiteY4-660" fmla="*/ 256854 h 1366462"/>
                    <a:gd name="connsiteX5-661" fmla="*/ 185923 w 528613"/>
                    <a:gd name="connsiteY5-662" fmla="*/ 369870 h 1366462"/>
                    <a:gd name="connsiteX6-663" fmla="*/ 103730 w 528613"/>
                    <a:gd name="connsiteY6-664" fmla="*/ 380144 h 1366462"/>
                    <a:gd name="connsiteX7-665" fmla="*/ 257842 w 528613"/>
                    <a:gd name="connsiteY7-666" fmla="*/ 523982 h 1366462"/>
                    <a:gd name="connsiteX8-667" fmla="*/ 129231 w 528613"/>
                    <a:gd name="connsiteY8-668" fmla="*/ 518007 h 1366462"/>
                    <a:gd name="connsiteX9-669" fmla="*/ 309213 w 528613"/>
                    <a:gd name="connsiteY9-670" fmla="*/ 647272 h 1366462"/>
                    <a:gd name="connsiteX10-671" fmla="*/ 179947 w 528613"/>
                    <a:gd name="connsiteY10-672" fmla="*/ 654558 h 1366462"/>
                    <a:gd name="connsiteX11-673" fmla="*/ 350310 w 528613"/>
                    <a:gd name="connsiteY11-674" fmla="*/ 770562 h 1366462"/>
                    <a:gd name="connsiteX12-675" fmla="*/ 216746 w 528613"/>
                    <a:gd name="connsiteY12-676" fmla="*/ 760288 h 1366462"/>
                    <a:gd name="connsiteX13-677" fmla="*/ 381132 w 528613"/>
                    <a:gd name="connsiteY13-678" fmla="*/ 904126 h 1366462"/>
                    <a:gd name="connsiteX14-679" fmla="*/ 227020 w 528613"/>
                    <a:gd name="connsiteY14-680" fmla="*/ 852755 h 1366462"/>
                    <a:gd name="connsiteX15-681" fmla="*/ 473600 w 528613"/>
                    <a:gd name="connsiteY15-682" fmla="*/ 1027416 h 1366462"/>
                    <a:gd name="connsiteX16-683" fmla="*/ 249901 w 528613"/>
                    <a:gd name="connsiteY16-684" fmla="*/ 990618 h 1366462"/>
                    <a:gd name="connsiteX17-685" fmla="*/ 489195 w 528613"/>
                    <a:gd name="connsiteY17-686" fmla="*/ 1127170 h 1366462"/>
                    <a:gd name="connsiteX18-687" fmla="*/ 285308 w 528613"/>
                    <a:gd name="connsiteY18-688" fmla="*/ 1141454 h 1366462"/>
                    <a:gd name="connsiteX19-689" fmla="*/ 528613 w 528613"/>
                    <a:gd name="connsiteY19-690" fmla="*/ 1238219 h 1366462"/>
                    <a:gd name="connsiteX20-691" fmla="*/ 988 w 528613"/>
                    <a:gd name="connsiteY20-692" fmla="*/ 1366462 h 1366462"/>
                    <a:gd name="connsiteX21-693" fmla="*/ 988 w 528613"/>
                    <a:gd name="connsiteY21-694" fmla="*/ 0 h 1366462"/>
                    <a:gd name="connsiteX0-695" fmla="*/ 988 w 579616"/>
                    <a:gd name="connsiteY0-696" fmla="*/ 0 h 1366462"/>
                    <a:gd name="connsiteX1-697" fmla="*/ 124278 w 579616"/>
                    <a:gd name="connsiteY1-698" fmla="*/ 123290 h 1366462"/>
                    <a:gd name="connsiteX2-699" fmla="*/ 42085 w 579616"/>
                    <a:gd name="connsiteY2-700" fmla="*/ 123290 h 1366462"/>
                    <a:gd name="connsiteX3-701" fmla="*/ 155101 w 579616"/>
                    <a:gd name="connsiteY3-702" fmla="*/ 256854 h 1366462"/>
                    <a:gd name="connsiteX4-703" fmla="*/ 62633 w 579616"/>
                    <a:gd name="connsiteY4-704" fmla="*/ 256854 h 1366462"/>
                    <a:gd name="connsiteX5-705" fmla="*/ 185923 w 579616"/>
                    <a:gd name="connsiteY5-706" fmla="*/ 369870 h 1366462"/>
                    <a:gd name="connsiteX6-707" fmla="*/ 103730 w 579616"/>
                    <a:gd name="connsiteY6-708" fmla="*/ 380144 h 1366462"/>
                    <a:gd name="connsiteX7-709" fmla="*/ 257842 w 579616"/>
                    <a:gd name="connsiteY7-710" fmla="*/ 523982 h 1366462"/>
                    <a:gd name="connsiteX8-711" fmla="*/ 129231 w 579616"/>
                    <a:gd name="connsiteY8-712" fmla="*/ 518007 h 1366462"/>
                    <a:gd name="connsiteX9-713" fmla="*/ 309213 w 579616"/>
                    <a:gd name="connsiteY9-714" fmla="*/ 647272 h 1366462"/>
                    <a:gd name="connsiteX10-715" fmla="*/ 179947 w 579616"/>
                    <a:gd name="connsiteY10-716" fmla="*/ 654558 h 1366462"/>
                    <a:gd name="connsiteX11-717" fmla="*/ 350310 w 579616"/>
                    <a:gd name="connsiteY11-718" fmla="*/ 770562 h 1366462"/>
                    <a:gd name="connsiteX12-719" fmla="*/ 216746 w 579616"/>
                    <a:gd name="connsiteY12-720" fmla="*/ 760288 h 1366462"/>
                    <a:gd name="connsiteX13-721" fmla="*/ 381132 w 579616"/>
                    <a:gd name="connsiteY13-722" fmla="*/ 904126 h 1366462"/>
                    <a:gd name="connsiteX14-723" fmla="*/ 227020 w 579616"/>
                    <a:gd name="connsiteY14-724" fmla="*/ 852755 h 1366462"/>
                    <a:gd name="connsiteX15-725" fmla="*/ 473600 w 579616"/>
                    <a:gd name="connsiteY15-726" fmla="*/ 1027416 h 1366462"/>
                    <a:gd name="connsiteX16-727" fmla="*/ 249901 w 579616"/>
                    <a:gd name="connsiteY16-728" fmla="*/ 990618 h 1366462"/>
                    <a:gd name="connsiteX17-729" fmla="*/ 489195 w 579616"/>
                    <a:gd name="connsiteY17-730" fmla="*/ 1127170 h 1366462"/>
                    <a:gd name="connsiteX18-731" fmla="*/ 285308 w 579616"/>
                    <a:gd name="connsiteY18-732" fmla="*/ 1141454 h 1366462"/>
                    <a:gd name="connsiteX19-733" fmla="*/ 579616 w 579616"/>
                    <a:gd name="connsiteY19-734" fmla="*/ 1241862 h 1366462"/>
                    <a:gd name="connsiteX20-735" fmla="*/ 988 w 579616"/>
                    <a:gd name="connsiteY20-736" fmla="*/ 1366462 h 1366462"/>
                    <a:gd name="connsiteX21-737" fmla="*/ 988 w 579616"/>
                    <a:gd name="connsiteY21-738" fmla="*/ 0 h 1366462"/>
                    <a:gd name="connsiteX0-739" fmla="*/ 988 w 601474"/>
                    <a:gd name="connsiteY0-740" fmla="*/ 0 h 1366462"/>
                    <a:gd name="connsiteX1-741" fmla="*/ 124278 w 601474"/>
                    <a:gd name="connsiteY1-742" fmla="*/ 123290 h 1366462"/>
                    <a:gd name="connsiteX2-743" fmla="*/ 42085 w 601474"/>
                    <a:gd name="connsiteY2-744" fmla="*/ 123290 h 1366462"/>
                    <a:gd name="connsiteX3-745" fmla="*/ 155101 w 601474"/>
                    <a:gd name="connsiteY3-746" fmla="*/ 256854 h 1366462"/>
                    <a:gd name="connsiteX4-747" fmla="*/ 62633 w 601474"/>
                    <a:gd name="connsiteY4-748" fmla="*/ 256854 h 1366462"/>
                    <a:gd name="connsiteX5-749" fmla="*/ 185923 w 601474"/>
                    <a:gd name="connsiteY5-750" fmla="*/ 369870 h 1366462"/>
                    <a:gd name="connsiteX6-751" fmla="*/ 103730 w 601474"/>
                    <a:gd name="connsiteY6-752" fmla="*/ 380144 h 1366462"/>
                    <a:gd name="connsiteX7-753" fmla="*/ 257842 w 601474"/>
                    <a:gd name="connsiteY7-754" fmla="*/ 523982 h 1366462"/>
                    <a:gd name="connsiteX8-755" fmla="*/ 129231 w 601474"/>
                    <a:gd name="connsiteY8-756" fmla="*/ 518007 h 1366462"/>
                    <a:gd name="connsiteX9-757" fmla="*/ 309213 w 601474"/>
                    <a:gd name="connsiteY9-758" fmla="*/ 647272 h 1366462"/>
                    <a:gd name="connsiteX10-759" fmla="*/ 179947 w 601474"/>
                    <a:gd name="connsiteY10-760" fmla="*/ 654558 h 1366462"/>
                    <a:gd name="connsiteX11-761" fmla="*/ 350310 w 601474"/>
                    <a:gd name="connsiteY11-762" fmla="*/ 770562 h 1366462"/>
                    <a:gd name="connsiteX12-763" fmla="*/ 216746 w 601474"/>
                    <a:gd name="connsiteY12-764" fmla="*/ 760288 h 1366462"/>
                    <a:gd name="connsiteX13-765" fmla="*/ 381132 w 601474"/>
                    <a:gd name="connsiteY13-766" fmla="*/ 904126 h 1366462"/>
                    <a:gd name="connsiteX14-767" fmla="*/ 227020 w 601474"/>
                    <a:gd name="connsiteY14-768" fmla="*/ 852755 h 1366462"/>
                    <a:gd name="connsiteX15-769" fmla="*/ 473600 w 601474"/>
                    <a:gd name="connsiteY15-770" fmla="*/ 1027416 h 1366462"/>
                    <a:gd name="connsiteX16-771" fmla="*/ 249901 w 601474"/>
                    <a:gd name="connsiteY16-772" fmla="*/ 990618 h 1366462"/>
                    <a:gd name="connsiteX17-773" fmla="*/ 489195 w 601474"/>
                    <a:gd name="connsiteY17-774" fmla="*/ 1127170 h 1366462"/>
                    <a:gd name="connsiteX18-775" fmla="*/ 285308 w 601474"/>
                    <a:gd name="connsiteY18-776" fmla="*/ 1141454 h 1366462"/>
                    <a:gd name="connsiteX19-777" fmla="*/ 601474 w 601474"/>
                    <a:gd name="connsiteY19-778" fmla="*/ 1256435 h 1366462"/>
                    <a:gd name="connsiteX20-779" fmla="*/ 988 w 601474"/>
                    <a:gd name="connsiteY20-780" fmla="*/ 1366462 h 1366462"/>
                    <a:gd name="connsiteX21-781" fmla="*/ 988 w 601474"/>
                    <a:gd name="connsiteY21-782" fmla="*/ 0 h 1366462"/>
                    <a:gd name="connsiteX0-783" fmla="*/ 988 w 601474"/>
                    <a:gd name="connsiteY0-784" fmla="*/ 0 h 1366462"/>
                    <a:gd name="connsiteX1-785" fmla="*/ 124278 w 601474"/>
                    <a:gd name="connsiteY1-786" fmla="*/ 123290 h 1366462"/>
                    <a:gd name="connsiteX2-787" fmla="*/ 42085 w 601474"/>
                    <a:gd name="connsiteY2-788" fmla="*/ 123290 h 1366462"/>
                    <a:gd name="connsiteX3-789" fmla="*/ 155101 w 601474"/>
                    <a:gd name="connsiteY3-790" fmla="*/ 256854 h 1366462"/>
                    <a:gd name="connsiteX4-791" fmla="*/ 62633 w 601474"/>
                    <a:gd name="connsiteY4-792" fmla="*/ 256854 h 1366462"/>
                    <a:gd name="connsiteX5-793" fmla="*/ 185923 w 601474"/>
                    <a:gd name="connsiteY5-794" fmla="*/ 369870 h 1366462"/>
                    <a:gd name="connsiteX6-795" fmla="*/ 103730 w 601474"/>
                    <a:gd name="connsiteY6-796" fmla="*/ 380144 h 1366462"/>
                    <a:gd name="connsiteX7-797" fmla="*/ 257842 w 601474"/>
                    <a:gd name="connsiteY7-798" fmla="*/ 523982 h 1366462"/>
                    <a:gd name="connsiteX8-799" fmla="*/ 129231 w 601474"/>
                    <a:gd name="connsiteY8-800" fmla="*/ 518007 h 1366462"/>
                    <a:gd name="connsiteX9-801" fmla="*/ 309213 w 601474"/>
                    <a:gd name="connsiteY9-802" fmla="*/ 647272 h 1366462"/>
                    <a:gd name="connsiteX10-803" fmla="*/ 179947 w 601474"/>
                    <a:gd name="connsiteY10-804" fmla="*/ 654558 h 1366462"/>
                    <a:gd name="connsiteX11-805" fmla="*/ 350310 w 601474"/>
                    <a:gd name="connsiteY11-806" fmla="*/ 770562 h 1366462"/>
                    <a:gd name="connsiteX12-807" fmla="*/ 216746 w 601474"/>
                    <a:gd name="connsiteY12-808" fmla="*/ 760288 h 1366462"/>
                    <a:gd name="connsiteX13-809" fmla="*/ 381132 w 601474"/>
                    <a:gd name="connsiteY13-810" fmla="*/ 904126 h 1366462"/>
                    <a:gd name="connsiteX14-811" fmla="*/ 227020 w 601474"/>
                    <a:gd name="connsiteY14-812" fmla="*/ 852755 h 1366462"/>
                    <a:gd name="connsiteX15-813" fmla="*/ 433526 w 601474"/>
                    <a:gd name="connsiteY15-814" fmla="*/ 1012844 h 1366462"/>
                    <a:gd name="connsiteX16-815" fmla="*/ 249901 w 601474"/>
                    <a:gd name="connsiteY16-816" fmla="*/ 990618 h 1366462"/>
                    <a:gd name="connsiteX17-817" fmla="*/ 489195 w 601474"/>
                    <a:gd name="connsiteY17-818" fmla="*/ 1127170 h 1366462"/>
                    <a:gd name="connsiteX18-819" fmla="*/ 285308 w 601474"/>
                    <a:gd name="connsiteY18-820" fmla="*/ 1141454 h 1366462"/>
                    <a:gd name="connsiteX19-821" fmla="*/ 601474 w 601474"/>
                    <a:gd name="connsiteY19-822" fmla="*/ 1256435 h 1366462"/>
                    <a:gd name="connsiteX20-823" fmla="*/ 988 w 601474"/>
                    <a:gd name="connsiteY20-824" fmla="*/ 1366462 h 1366462"/>
                    <a:gd name="connsiteX21-825" fmla="*/ 988 w 601474"/>
                    <a:gd name="connsiteY21-826" fmla="*/ 0 h 1366462"/>
                    <a:gd name="connsiteX0-827" fmla="*/ 988 w 601474"/>
                    <a:gd name="connsiteY0-828" fmla="*/ 0 h 1366462"/>
                    <a:gd name="connsiteX1-829" fmla="*/ 124278 w 601474"/>
                    <a:gd name="connsiteY1-830" fmla="*/ 123290 h 1366462"/>
                    <a:gd name="connsiteX2-831" fmla="*/ 42085 w 601474"/>
                    <a:gd name="connsiteY2-832" fmla="*/ 123290 h 1366462"/>
                    <a:gd name="connsiteX3-833" fmla="*/ 155101 w 601474"/>
                    <a:gd name="connsiteY3-834" fmla="*/ 256854 h 1366462"/>
                    <a:gd name="connsiteX4-835" fmla="*/ 62633 w 601474"/>
                    <a:gd name="connsiteY4-836" fmla="*/ 256854 h 1366462"/>
                    <a:gd name="connsiteX5-837" fmla="*/ 185923 w 601474"/>
                    <a:gd name="connsiteY5-838" fmla="*/ 369870 h 1366462"/>
                    <a:gd name="connsiteX6-839" fmla="*/ 103730 w 601474"/>
                    <a:gd name="connsiteY6-840" fmla="*/ 380144 h 1366462"/>
                    <a:gd name="connsiteX7-841" fmla="*/ 257842 w 601474"/>
                    <a:gd name="connsiteY7-842" fmla="*/ 523982 h 1366462"/>
                    <a:gd name="connsiteX8-843" fmla="*/ 129231 w 601474"/>
                    <a:gd name="connsiteY8-844" fmla="*/ 518007 h 1366462"/>
                    <a:gd name="connsiteX9-845" fmla="*/ 309213 w 601474"/>
                    <a:gd name="connsiteY9-846" fmla="*/ 647272 h 1366462"/>
                    <a:gd name="connsiteX10-847" fmla="*/ 179947 w 601474"/>
                    <a:gd name="connsiteY10-848" fmla="*/ 654558 h 1366462"/>
                    <a:gd name="connsiteX11-849" fmla="*/ 350310 w 601474"/>
                    <a:gd name="connsiteY11-850" fmla="*/ 770562 h 1366462"/>
                    <a:gd name="connsiteX12-851" fmla="*/ 216746 w 601474"/>
                    <a:gd name="connsiteY12-852" fmla="*/ 760288 h 1366462"/>
                    <a:gd name="connsiteX13-853" fmla="*/ 355631 w 601474"/>
                    <a:gd name="connsiteY13-854" fmla="*/ 885911 h 1366462"/>
                    <a:gd name="connsiteX14-855" fmla="*/ 227020 w 601474"/>
                    <a:gd name="connsiteY14-856" fmla="*/ 852755 h 1366462"/>
                    <a:gd name="connsiteX15-857" fmla="*/ 433526 w 601474"/>
                    <a:gd name="connsiteY15-858" fmla="*/ 1012844 h 1366462"/>
                    <a:gd name="connsiteX16-859" fmla="*/ 249901 w 601474"/>
                    <a:gd name="connsiteY16-860" fmla="*/ 990618 h 1366462"/>
                    <a:gd name="connsiteX17-861" fmla="*/ 489195 w 601474"/>
                    <a:gd name="connsiteY17-862" fmla="*/ 1127170 h 1366462"/>
                    <a:gd name="connsiteX18-863" fmla="*/ 285308 w 601474"/>
                    <a:gd name="connsiteY18-864" fmla="*/ 1141454 h 1366462"/>
                    <a:gd name="connsiteX19-865" fmla="*/ 601474 w 601474"/>
                    <a:gd name="connsiteY19-866" fmla="*/ 1256435 h 1366462"/>
                    <a:gd name="connsiteX20-867" fmla="*/ 988 w 601474"/>
                    <a:gd name="connsiteY20-868" fmla="*/ 1366462 h 1366462"/>
                    <a:gd name="connsiteX21-869" fmla="*/ 988 w 601474"/>
                    <a:gd name="connsiteY21-870" fmla="*/ 0 h 1366462"/>
                    <a:gd name="connsiteX0-871" fmla="*/ 988 w 601474"/>
                    <a:gd name="connsiteY0-872" fmla="*/ 0 h 1366462"/>
                    <a:gd name="connsiteX1-873" fmla="*/ 124278 w 601474"/>
                    <a:gd name="connsiteY1-874" fmla="*/ 123290 h 1366462"/>
                    <a:gd name="connsiteX2-875" fmla="*/ 42085 w 601474"/>
                    <a:gd name="connsiteY2-876" fmla="*/ 123290 h 1366462"/>
                    <a:gd name="connsiteX3-877" fmla="*/ 155101 w 601474"/>
                    <a:gd name="connsiteY3-878" fmla="*/ 256854 h 1366462"/>
                    <a:gd name="connsiteX4-879" fmla="*/ 62633 w 601474"/>
                    <a:gd name="connsiteY4-880" fmla="*/ 256854 h 1366462"/>
                    <a:gd name="connsiteX5-881" fmla="*/ 185923 w 601474"/>
                    <a:gd name="connsiteY5-882" fmla="*/ 369870 h 1366462"/>
                    <a:gd name="connsiteX6-883" fmla="*/ 103730 w 601474"/>
                    <a:gd name="connsiteY6-884" fmla="*/ 380144 h 1366462"/>
                    <a:gd name="connsiteX7-885" fmla="*/ 257842 w 601474"/>
                    <a:gd name="connsiteY7-886" fmla="*/ 523982 h 1366462"/>
                    <a:gd name="connsiteX8-887" fmla="*/ 129231 w 601474"/>
                    <a:gd name="connsiteY8-888" fmla="*/ 518007 h 1366462"/>
                    <a:gd name="connsiteX9-889" fmla="*/ 309213 w 601474"/>
                    <a:gd name="connsiteY9-890" fmla="*/ 647272 h 1366462"/>
                    <a:gd name="connsiteX10-891" fmla="*/ 179947 w 601474"/>
                    <a:gd name="connsiteY10-892" fmla="*/ 654558 h 1366462"/>
                    <a:gd name="connsiteX11-893" fmla="*/ 350310 w 601474"/>
                    <a:gd name="connsiteY11-894" fmla="*/ 770562 h 1366462"/>
                    <a:gd name="connsiteX12-895" fmla="*/ 216746 w 601474"/>
                    <a:gd name="connsiteY12-896" fmla="*/ 760288 h 1366462"/>
                    <a:gd name="connsiteX13-897" fmla="*/ 355631 w 601474"/>
                    <a:gd name="connsiteY13-898" fmla="*/ 885911 h 1366462"/>
                    <a:gd name="connsiteX14-899" fmla="*/ 223377 w 601474"/>
                    <a:gd name="connsiteY14-900" fmla="*/ 867328 h 1366462"/>
                    <a:gd name="connsiteX15-901" fmla="*/ 433526 w 601474"/>
                    <a:gd name="connsiteY15-902" fmla="*/ 1012844 h 1366462"/>
                    <a:gd name="connsiteX16-903" fmla="*/ 249901 w 601474"/>
                    <a:gd name="connsiteY16-904" fmla="*/ 990618 h 1366462"/>
                    <a:gd name="connsiteX17-905" fmla="*/ 489195 w 601474"/>
                    <a:gd name="connsiteY17-906" fmla="*/ 1127170 h 1366462"/>
                    <a:gd name="connsiteX18-907" fmla="*/ 285308 w 601474"/>
                    <a:gd name="connsiteY18-908" fmla="*/ 1141454 h 1366462"/>
                    <a:gd name="connsiteX19-909" fmla="*/ 601474 w 601474"/>
                    <a:gd name="connsiteY19-910" fmla="*/ 1256435 h 1366462"/>
                    <a:gd name="connsiteX20-911" fmla="*/ 988 w 601474"/>
                    <a:gd name="connsiteY20-912" fmla="*/ 1366462 h 1366462"/>
                    <a:gd name="connsiteX21-913" fmla="*/ 988 w 601474"/>
                    <a:gd name="connsiteY21-914" fmla="*/ 0 h 1366462"/>
                    <a:gd name="connsiteX0-915" fmla="*/ 988 w 601474"/>
                    <a:gd name="connsiteY0-916" fmla="*/ 0 h 1366462"/>
                    <a:gd name="connsiteX1-917" fmla="*/ 124278 w 601474"/>
                    <a:gd name="connsiteY1-918" fmla="*/ 123290 h 1366462"/>
                    <a:gd name="connsiteX2-919" fmla="*/ 42085 w 601474"/>
                    <a:gd name="connsiteY2-920" fmla="*/ 123290 h 1366462"/>
                    <a:gd name="connsiteX3-921" fmla="*/ 155101 w 601474"/>
                    <a:gd name="connsiteY3-922" fmla="*/ 256854 h 1366462"/>
                    <a:gd name="connsiteX4-923" fmla="*/ 62633 w 601474"/>
                    <a:gd name="connsiteY4-924" fmla="*/ 256854 h 1366462"/>
                    <a:gd name="connsiteX5-925" fmla="*/ 185923 w 601474"/>
                    <a:gd name="connsiteY5-926" fmla="*/ 369870 h 1366462"/>
                    <a:gd name="connsiteX6-927" fmla="*/ 103730 w 601474"/>
                    <a:gd name="connsiteY6-928" fmla="*/ 380144 h 1366462"/>
                    <a:gd name="connsiteX7-929" fmla="*/ 257842 w 601474"/>
                    <a:gd name="connsiteY7-930" fmla="*/ 523982 h 1366462"/>
                    <a:gd name="connsiteX8-931" fmla="*/ 129231 w 601474"/>
                    <a:gd name="connsiteY8-932" fmla="*/ 518007 h 1366462"/>
                    <a:gd name="connsiteX9-933" fmla="*/ 309213 w 601474"/>
                    <a:gd name="connsiteY9-934" fmla="*/ 647272 h 1366462"/>
                    <a:gd name="connsiteX10-935" fmla="*/ 179947 w 601474"/>
                    <a:gd name="connsiteY10-936" fmla="*/ 654558 h 1366462"/>
                    <a:gd name="connsiteX11-937" fmla="*/ 339381 w 601474"/>
                    <a:gd name="connsiteY11-938" fmla="*/ 763276 h 1366462"/>
                    <a:gd name="connsiteX12-939" fmla="*/ 216746 w 601474"/>
                    <a:gd name="connsiteY12-940" fmla="*/ 760288 h 1366462"/>
                    <a:gd name="connsiteX13-941" fmla="*/ 355631 w 601474"/>
                    <a:gd name="connsiteY13-942" fmla="*/ 885911 h 1366462"/>
                    <a:gd name="connsiteX14-943" fmla="*/ 223377 w 601474"/>
                    <a:gd name="connsiteY14-944" fmla="*/ 867328 h 1366462"/>
                    <a:gd name="connsiteX15-945" fmla="*/ 433526 w 601474"/>
                    <a:gd name="connsiteY15-946" fmla="*/ 1012844 h 1366462"/>
                    <a:gd name="connsiteX16-947" fmla="*/ 249901 w 601474"/>
                    <a:gd name="connsiteY16-948" fmla="*/ 990618 h 1366462"/>
                    <a:gd name="connsiteX17-949" fmla="*/ 489195 w 601474"/>
                    <a:gd name="connsiteY17-950" fmla="*/ 1127170 h 1366462"/>
                    <a:gd name="connsiteX18-951" fmla="*/ 285308 w 601474"/>
                    <a:gd name="connsiteY18-952" fmla="*/ 1141454 h 1366462"/>
                    <a:gd name="connsiteX19-953" fmla="*/ 601474 w 601474"/>
                    <a:gd name="connsiteY19-954" fmla="*/ 1256435 h 1366462"/>
                    <a:gd name="connsiteX20-955" fmla="*/ 988 w 601474"/>
                    <a:gd name="connsiteY20-956" fmla="*/ 1366462 h 1366462"/>
                    <a:gd name="connsiteX21-957" fmla="*/ 988 w 601474"/>
                    <a:gd name="connsiteY21-958" fmla="*/ 0 h 1366462"/>
                    <a:gd name="connsiteX0-959" fmla="*/ 988 w 601474"/>
                    <a:gd name="connsiteY0-960" fmla="*/ 0 h 1366462"/>
                    <a:gd name="connsiteX1-961" fmla="*/ 124278 w 601474"/>
                    <a:gd name="connsiteY1-962" fmla="*/ 123290 h 1366462"/>
                    <a:gd name="connsiteX2-963" fmla="*/ 42085 w 601474"/>
                    <a:gd name="connsiteY2-964" fmla="*/ 123290 h 1366462"/>
                    <a:gd name="connsiteX3-965" fmla="*/ 155101 w 601474"/>
                    <a:gd name="connsiteY3-966" fmla="*/ 256854 h 1366462"/>
                    <a:gd name="connsiteX4-967" fmla="*/ 62633 w 601474"/>
                    <a:gd name="connsiteY4-968" fmla="*/ 256854 h 1366462"/>
                    <a:gd name="connsiteX5-969" fmla="*/ 185923 w 601474"/>
                    <a:gd name="connsiteY5-970" fmla="*/ 369870 h 1366462"/>
                    <a:gd name="connsiteX6-971" fmla="*/ 103730 w 601474"/>
                    <a:gd name="connsiteY6-972" fmla="*/ 380144 h 1366462"/>
                    <a:gd name="connsiteX7-973" fmla="*/ 257842 w 601474"/>
                    <a:gd name="connsiteY7-974" fmla="*/ 523982 h 1366462"/>
                    <a:gd name="connsiteX8-975" fmla="*/ 129231 w 601474"/>
                    <a:gd name="connsiteY8-976" fmla="*/ 518007 h 1366462"/>
                    <a:gd name="connsiteX9-977" fmla="*/ 298284 w 601474"/>
                    <a:gd name="connsiteY9-978" fmla="*/ 639986 h 1366462"/>
                    <a:gd name="connsiteX10-979" fmla="*/ 179947 w 601474"/>
                    <a:gd name="connsiteY10-980" fmla="*/ 654558 h 1366462"/>
                    <a:gd name="connsiteX11-981" fmla="*/ 339381 w 601474"/>
                    <a:gd name="connsiteY11-982" fmla="*/ 763276 h 1366462"/>
                    <a:gd name="connsiteX12-983" fmla="*/ 216746 w 601474"/>
                    <a:gd name="connsiteY12-984" fmla="*/ 760288 h 1366462"/>
                    <a:gd name="connsiteX13-985" fmla="*/ 355631 w 601474"/>
                    <a:gd name="connsiteY13-986" fmla="*/ 885911 h 1366462"/>
                    <a:gd name="connsiteX14-987" fmla="*/ 223377 w 601474"/>
                    <a:gd name="connsiteY14-988" fmla="*/ 867328 h 1366462"/>
                    <a:gd name="connsiteX15-989" fmla="*/ 433526 w 601474"/>
                    <a:gd name="connsiteY15-990" fmla="*/ 1012844 h 1366462"/>
                    <a:gd name="connsiteX16-991" fmla="*/ 249901 w 601474"/>
                    <a:gd name="connsiteY16-992" fmla="*/ 990618 h 1366462"/>
                    <a:gd name="connsiteX17-993" fmla="*/ 489195 w 601474"/>
                    <a:gd name="connsiteY17-994" fmla="*/ 1127170 h 1366462"/>
                    <a:gd name="connsiteX18-995" fmla="*/ 285308 w 601474"/>
                    <a:gd name="connsiteY18-996" fmla="*/ 1141454 h 1366462"/>
                    <a:gd name="connsiteX19-997" fmla="*/ 601474 w 601474"/>
                    <a:gd name="connsiteY19-998" fmla="*/ 1256435 h 1366462"/>
                    <a:gd name="connsiteX20-999" fmla="*/ 988 w 601474"/>
                    <a:gd name="connsiteY20-1000" fmla="*/ 1366462 h 1366462"/>
                    <a:gd name="connsiteX21-1001" fmla="*/ 988 w 601474"/>
                    <a:gd name="connsiteY21-1002" fmla="*/ 0 h 1366462"/>
                    <a:gd name="connsiteX0-1003" fmla="*/ 988 w 601474"/>
                    <a:gd name="connsiteY0-1004" fmla="*/ 0 h 1366462"/>
                    <a:gd name="connsiteX1-1005" fmla="*/ 124278 w 601474"/>
                    <a:gd name="connsiteY1-1006" fmla="*/ 123290 h 1366462"/>
                    <a:gd name="connsiteX2-1007" fmla="*/ 42085 w 601474"/>
                    <a:gd name="connsiteY2-1008" fmla="*/ 123290 h 1366462"/>
                    <a:gd name="connsiteX3-1009" fmla="*/ 155101 w 601474"/>
                    <a:gd name="connsiteY3-1010" fmla="*/ 256854 h 1366462"/>
                    <a:gd name="connsiteX4-1011" fmla="*/ 62633 w 601474"/>
                    <a:gd name="connsiteY4-1012" fmla="*/ 256854 h 1366462"/>
                    <a:gd name="connsiteX5-1013" fmla="*/ 185923 w 601474"/>
                    <a:gd name="connsiteY5-1014" fmla="*/ 369870 h 1366462"/>
                    <a:gd name="connsiteX6-1015" fmla="*/ 103730 w 601474"/>
                    <a:gd name="connsiteY6-1016" fmla="*/ 380144 h 1366462"/>
                    <a:gd name="connsiteX7-1017" fmla="*/ 257842 w 601474"/>
                    <a:gd name="connsiteY7-1018" fmla="*/ 523982 h 1366462"/>
                    <a:gd name="connsiteX8-1019" fmla="*/ 140160 w 601474"/>
                    <a:gd name="connsiteY8-1020" fmla="*/ 521650 h 1366462"/>
                    <a:gd name="connsiteX9-1021" fmla="*/ 298284 w 601474"/>
                    <a:gd name="connsiteY9-1022" fmla="*/ 639986 h 1366462"/>
                    <a:gd name="connsiteX10-1023" fmla="*/ 179947 w 601474"/>
                    <a:gd name="connsiteY10-1024" fmla="*/ 654558 h 1366462"/>
                    <a:gd name="connsiteX11-1025" fmla="*/ 339381 w 601474"/>
                    <a:gd name="connsiteY11-1026" fmla="*/ 763276 h 1366462"/>
                    <a:gd name="connsiteX12-1027" fmla="*/ 216746 w 601474"/>
                    <a:gd name="connsiteY12-1028" fmla="*/ 760288 h 1366462"/>
                    <a:gd name="connsiteX13-1029" fmla="*/ 355631 w 601474"/>
                    <a:gd name="connsiteY13-1030" fmla="*/ 885911 h 1366462"/>
                    <a:gd name="connsiteX14-1031" fmla="*/ 223377 w 601474"/>
                    <a:gd name="connsiteY14-1032" fmla="*/ 867328 h 1366462"/>
                    <a:gd name="connsiteX15-1033" fmla="*/ 433526 w 601474"/>
                    <a:gd name="connsiteY15-1034" fmla="*/ 1012844 h 1366462"/>
                    <a:gd name="connsiteX16-1035" fmla="*/ 249901 w 601474"/>
                    <a:gd name="connsiteY16-1036" fmla="*/ 990618 h 1366462"/>
                    <a:gd name="connsiteX17-1037" fmla="*/ 489195 w 601474"/>
                    <a:gd name="connsiteY17-1038" fmla="*/ 1127170 h 1366462"/>
                    <a:gd name="connsiteX18-1039" fmla="*/ 285308 w 601474"/>
                    <a:gd name="connsiteY18-1040" fmla="*/ 1141454 h 1366462"/>
                    <a:gd name="connsiteX19-1041" fmla="*/ 601474 w 601474"/>
                    <a:gd name="connsiteY19-1042" fmla="*/ 1256435 h 1366462"/>
                    <a:gd name="connsiteX20-1043" fmla="*/ 988 w 601474"/>
                    <a:gd name="connsiteY20-1044" fmla="*/ 1366462 h 1366462"/>
                    <a:gd name="connsiteX21-1045" fmla="*/ 988 w 601474"/>
                    <a:gd name="connsiteY21-1046" fmla="*/ 0 h 1366462"/>
                    <a:gd name="connsiteX0-1047" fmla="*/ 988 w 601474"/>
                    <a:gd name="connsiteY0-1048" fmla="*/ 0 h 1366462"/>
                    <a:gd name="connsiteX1-1049" fmla="*/ 124278 w 601474"/>
                    <a:gd name="connsiteY1-1050" fmla="*/ 123290 h 1366462"/>
                    <a:gd name="connsiteX2-1051" fmla="*/ 42085 w 601474"/>
                    <a:gd name="connsiteY2-1052" fmla="*/ 123290 h 1366462"/>
                    <a:gd name="connsiteX3-1053" fmla="*/ 155101 w 601474"/>
                    <a:gd name="connsiteY3-1054" fmla="*/ 256854 h 1366462"/>
                    <a:gd name="connsiteX4-1055" fmla="*/ 62633 w 601474"/>
                    <a:gd name="connsiteY4-1056" fmla="*/ 256854 h 1366462"/>
                    <a:gd name="connsiteX5-1057" fmla="*/ 185923 w 601474"/>
                    <a:gd name="connsiteY5-1058" fmla="*/ 369870 h 1366462"/>
                    <a:gd name="connsiteX6-1059" fmla="*/ 103730 w 601474"/>
                    <a:gd name="connsiteY6-1060" fmla="*/ 380144 h 1366462"/>
                    <a:gd name="connsiteX7-1061" fmla="*/ 257842 w 601474"/>
                    <a:gd name="connsiteY7-1062" fmla="*/ 523982 h 1366462"/>
                    <a:gd name="connsiteX8-1063" fmla="*/ 140160 w 601474"/>
                    <a:gd name="connsiteY8-1064" fmla="*/ 521650 h 1366462"/>
                    <a:gd name="connsiteX9-1065" fmla="*/ 298284 w 601474"/>
                    <a:gd name="connsiteY9-1066" fmla="*/ 639986 h 1366462"/>
                    <a:gd name="connsiteX10-1067" fmla="*/ 179947 w 601474"/>
                    <a:gd name="connsiteY10-1068" fmla="*/ 654558 h 1366462"/>
                    <a:gd name="connsiteX11-1069" fmla="*/ 339381 w 601474"/>
                    <a:gd name="connsiteY11-1070" fmla="*/ 763276 h 1366462"/>
                    <a:gd name="connsiteX12-1071" fmla="*/ 216746 w 601474"/>
                    <a:gd name="connsiteY12-1072" fmla="*/ 760288 h 1366462"/>
                    <a:gd name="connsiteX13-1073" fmla="*/ 355631 w 601474"/>
                    <a:gd name="connsiteY13-1074" fmla="*/ 885911 h 1366462"/>
                    <a:gd name="connsiteX14-1075" fmla="*/ 223377 w 601474"/>
                    <a:gd name="connsiteY14-1076" fmla="*/ 867328 h 1366462"/>
                    <a:gd name="connsiteX15-1077" fmla="*/ 433526 w 601474"/>
                    <a:gd name="connsiteY15-1078" fmla="*/ 1012844 h 1366462"/>
                    <a:gd name="connsiteX16-1079" fmla="*/ 249901 w 601474"/>
                    <a:gd name="connsiteY16-1080" fmla="*/ 990618 h 1366462"/>
                    <a:gd name="connsiteX17-1081" fmla="*/ 489195 w 601474"/>
                    <a:gd name="connsiteY17-1082" fmla="*/ 1127170 h 1366462"/>
                    <a:gd name="connsiteX18-1083" fmla="*/ 285308 w 601474"/>
                    <a:gd name="connsiteY18-1084" fmla="*/ 1141454 h 1366462"/>
                    <a:gd name="connsiteX19-1085" fmla="*/ 601474 w 601474"/>
                    <a:gd name="connsiteY19-1086" fmla="*/ 1256435 h 1366462"/>
                    <a:gd name="connsiteX20-1087" fmla="*/ 988 w 601474"/>
                    <a:gd name="connsiteY20-1088" fmla="*/ 1366462 h 1366462"/>
                    <a:gd name="connsiteX21-1089" fmla="*/ 988 w 601474"/>
                    <a:gd name="connsiteY21-1090" fmla="*/ 0 h 1366462"/>
                    <a:gd name="connsiteX0-1091" fmla="*/ 988 w 601474"/>
                    <a:gd name="connsiteY0-1092" fmla="*/ 0 h 1366462"/>
                    <a:gd name="connsiteX1-1093" fmla="*/ 124278 w 601474"/>
                    <a:gd name="connsiteY1-1094" fmla="*/ 123290 h 1366462"/>
                    <a:gd name="connsiteX2-1095" fmla="*/ 42085 w 601474"/>
                    <a:gd name="connsiteY2-1096" fmla="*/ 123290 h 1366462"/>
                    <a:gd name="connsiteX3-1097" fmla="*/ 155101 w 601474"/>
                    <a:gd name="connsiteY3-1098" fmla="*/ 256854 h 1366462"/>
                    <a:gd name="connsiteX4-1099" fmla="*/ 62633 w 601474"/>
                    <a:gd name="connsiteY4-1100" fmla="*/ 256854 h 1366462"/>
                    <a:gd name="connsiteX5-1101" fmla="*/ 185923 w 601474"/>
                    <a:gd name="connsiteY5-1102" fmla="*/ 369870 h 1366462"/>
                    <a:gd name="connsiteX6-1103" fmla="*/ 103730 w 601474"/>
                    <a:gd name="connsiteY6-1104" fmla="*/ 380144 h 1366462"/>
                    <a:gd name="connsiteX7-1105" fmla="*/ 257842 w 601474"/>
                    <a:gd name="connsiteY7-1106" fmla="*/ 523982 h 1366462"/>
                    <a:gd name="connsiteX8-1107" fmla="*/ 140160 w 601474"/>
                    <a:gd name="connsiteY8-1108" fmla="*/ 521650 h 1366462"/>
                    <a:gd name="connsiteX9-1109" fmla="*/ 298284 w 601474"/>
                    <a:gd name="connsiteY9-1110" fmla="*/ 639986 h 1366462"/>
                    <a:gd name="connsiteX10-1111" fmla="*/ 179947 w 601474"/>
                    <a:gd name="connsiteY10-1112" fmla="*/ 654558 h 1366462"/>
                    <a:gd name="connsiteX11-1113" fmla="*/ 339381 w 601474"/>
                    <a:gd name="connsiteY11-1114" fmla="*/ 763276 h 1366462"/>
                    <a:gd name="connsiteX12-1115" fmla="*/ 216746 w 601474"/>
                    <a:gd name="connsiteY12-1116" fmla="*/ 760288 h 1366462"/>
                    <a:gd name="connsiteX13-1117" fmla="*/ 359274 w 601474"/>
                    <a:gd name="connsiteY13-1118" fmla="*/ 871338 h 1366462"/>
                    <a:gd name="connsiteX14-1119" fmla="*/ 223377 w 601474"/>
                    <a:gd name="connsiteY14-1120" fmla="*/ 867328 h 1366462"/>
                    <a:gd name="connsiteX15-1121" fmla="*/ 433526 w 601474"/>
                    <a:gd name="connsiteY15-1122" fmla="*/ 1012844 h 1366462"/>
                    <a:gd name="connsiteX16-1123" fmla="*/ 249901 w 601474"/>
                    <a:gd name="connsiteY16-1124" fmla="*/ 990618 h 1366462"/>
                    <a:gd name="connsiteX17-1125" fmla="*/ 489195 w 601474"/>
                    <a:gd name="connsiteY17-1126" fmla="*/ 1127170 h 1366462"/>
                    <a:gd name="connsiteX18-1127" fmla="*/ 285308 w 601474"/>
                    <a:gd name="connsiteY18-1128" fmla="*/ 1141454 h 1366462"/>
                    <a:gd name="connsiteX19-1129" fmla="*/ 601474 w 601474"/>
                    <a:gd name="connsiteY19-1130" fmla="*/ 1256435 h 1366462"/>
                    <a:gd name="connsiteX20-1131" fmla="*/ 988 w 601474"/>
                    <a:gd name="connsiteY20-1132" fmla="*/ 1366462 h 1366462"/>
                    <a:gd name="connsiteX21-1133" fmla="*/ 988 w 601474"/>
                    <a:gd name="connsiteY21-1134" fmla="*/ 0 h 1366462"/>
                    <a:gd name="connsiteX0-1135" fmla="*/ 988 w 601474"/>
                    <a:gd name="connsiteY0-1136" fmla="*/ 0 h 1366462"/>
                    <a:gd name="connsiteX1-1137" fmla="*/ 124278 w 601474"/>
                    <a:gd name="connsiteY1-1138" fmla="*/ 123290 h 1366462"/>
                    <a:gd name="connsiteX2-1139" fmla="*/ 42085 w 601474"/>
                    <a:gd name="connsiteY2-1140" fmla="*/ 123290 h 1366462"/>
                    <a:gd name="connsiteX3-1141" fmla="*/ 155101 w 601474"/>
                    <a:gd name="connsiteY3-1142" fmla="*/ 256854 h 1366462"/>
                    <a:gd name="connsiteX4-1143" fmla="*/ 62633 w 601474"/>
                    <a:gd name="connsiteY4-1144" fmla="*/ 256854 h 1366462"/>
                    <a:gd name="connsiteX5-1145" fmla="*/ 185923 w 601474"/>
                    <a:gd name="connsiteY5-1146" fmla="*/ 369870 h 1366462"/>
                    <a:gd name="connsiteX6-1147" fmla="*/ 103730 w 601474"/>
                    <a:gd name="connsiteY6-1148" fmla="*/ 380144 h 1366462"/>
                    <a:gd name="connsiteX7-1149" fmla="*/ 257842 w 601474"/>
                    <a:gd name="connsiteY7-1150" fmla="*/ 523982 h 1366462"/>
                    <a:gd name="connsiteX8-1151" fmla="*/ 140160 w 601474"/>
                    <a:gd name="connsiteY8-1152" fmla="*/ 521650 h 1366462"/>
                    <a:gd name="connsiteX9-1153" fmla="*/ 298284 w 601474"/>
                    <a:gd name="connsiteY9-1154" fmla="*/ 639986 h 1366462"/>
                    <a:gd name="connsiteX10-1155" fmla="*/ 179947 w 601474"/>
                    <a:gd name="connsiteY10-1156" fmla="*/ 654558 h 1366462"/>
                    <a:gd name="connsiteX11-1157" fmla="*/ 339381 w 601474"/>
                    <a:gd name="connsiteY11-1158" fmla="*/ 763276 h 1366462"/>
                    <a:gd name="connsiteX12-1159" fmla="*/ 216746 w 601474"/>
                    <a:gd name="connsiteY12-1160" fmla="*/ 760288 h 1366462"/>
                    <a:gd name="connsiteX13-1161" fmla="*/ 359274 w 601474"/>
                    <a:gd name="connsiteY13-1162" fmla="*/ 871338 h 1366462"/>
                    <a:gd name="connsiteX14-1163" fmla="*/ 223377 w 601474"/>
                    <a:gd name="connsiteY14-1164" fmla="*/ 867328 h 1366462"/>
                    <a:gd name="connsiteX15-1165" fmla="*/ 433526 w 601474"/>
                    <a:gd name="connsiteY15-1166" fmla="*/ 1012844 h 1366462"/>
                    <a:gd name="connsiteX16-1167" fmla="*/ 249901 w 601474"/>
                    <a:gd name="connsiteY16-1168" fmla="*/ 990618 h 1366462"/>
                    <a:gd name="connsiteX17-1169" fmla="*/ 489195 w 601474"/>
                    <a:gd name="connsiteY17-1170" fmla="*/ 1141742 h 1366462"/>
                    <a:gd name="connsiteX18-1171" fmla="*/ 285308 w 601474"/>
                    <a:gd name="connsiteY18-1172" fmla="*/ 1141454 h 1366462"/>
                    <a:gd name="connsiteX19-1173" fmla="*/ 601474 w 601474"/>
                    <a:gd name="connsiteY19-1174" fmla="*/ 1256435 h 1366462"/>
                    <a:gd name="connsiteX20-1175" fmla="*/ 988 w 601474"/>
                    <a:gd name="connsiteY20-1176" fmla="*/ 1366462 h 1366462"/>
                    <a:gd name="connsiteX21-1177" fmla="*/ 988 w 601474"/>
                    <a:gd name="connsiteY21-1178" fmla="*/ 0 h 1366462"/>
                    <a:gd name="connsiteX0-1179" fmla="*/ 988 w 601474"/>
                    <a:gd name="connsiteY0-1180" fmla="*/ 0 h 1366462"/>
                    <a:gd name="connsiteX1-1181" fmla="*/ 124278 w 601474"/>
                    <a:gd name="connsiteY1-1182" fmla="*/ 123290 h 1366462"/>
                    <a:gd name="connsiteX2-1183" fmla="*/ 42085 w 601474"/>
                    <a:gd name="connsiteY2-1184" fmla="*/ 123290 h 1366462"/>
                    <a:gd name="connsiteX3-1185" fmla="*/ 155101 w 601474"/>
                    <a:gd name="connsiteY3-1186" fmla="*/ 256854 h 1366462"/>
                    <a:gd name="connsiteX4-1187" fmla="*/ 62633 w 601474"/>
                    <a:gd name="connsiteY4-1188" fmla="*/ 256854 h 1366462"/>
                    <a:gd name="connsiteX5-1189" fmla="*/ 185923 w 601474"/>
                    <a:gd name="connsiteY5-1190" fmla="*/ 369870 h 1366462"/>
                    <a:gd name="connsiteX6-1191" fmla="*/ 103730 w 601474"/>
                    <a:gd name="connsiteY6-1192" fmla="*/ 380144 h 1366462"/>
                    <a:gd name="connsiteX7-1193" fmla="*/ 257842 w 601474"/>
                    <a:gd name="connsiteY7-1194" fmla="*/ 523982 h 1366462"/>
                    <a:gd name="connsiteX8-1195" fmla="*/ 140160 w 601474"/>
                    <a:gd name="connsiteY8-1196" fmla="*/ 521650 h 1366462"/>
                    <a:gd name="connsiteX9-1197" fmla="*/ 298284 w 601474"/>
                    <a:gd name="connsiteY9-1198" fmla="*/ 639986 h 1366462"/>
                    <a:gd name="connsiteX10-1199" fmla="*/ 179947 w 601474"/>
                    <a:gd name="connsiteY10-1200" fmla="*/ 654558 h 1366462"/>
                    <a:gd name="connsiteX11-1201" fmla="*/ 317523 w 601474"/>
                    <a:gd name="connsiteY11-1202" fmla="*/ 755990 h 1366462"/>
                    <a:gd name="connsiteX12-1203" fmla="*/ 216746 w 601474"/>
                    <a:gd name="connsiteY12-1204" fmla="*/ 760288 h 1366462"/>
                    <a:gd name="connsiteX13-1205" fmla="*/ 359274 w 601474"/>
                    <a:gd name="connsiteY13-1206" fmla="*/ 871338 h 1366462"/>
                    <a:gd name="connsiteX14-1207" fmla="*/ 223377 w 601474"/>
                    <a:gd name="connsiteY14-1208" fmla="*/ 867328 h 1366462"/>
                    <a:gd name="connsiteX15-1209" fmla="*/ 433526 w 601474"/>
                    <a:gd name="connsiteY15-1210" fmla="*/ 1012844 h 1366462"/>
                    <a:gd name="connsiteX16-1211" fmla="*/ 249901 w 601474"/>
                    <a:gd name="connsiteY16-1212" fmla="*/ 990618 h 1366462"/>
                    <a:gd name="connsiteX17-1213" fmla="*/ 489195 w 601474"/>
                    <a:gd name="connsiteY17-1214" fmla="*/ 1141742 h 1366462"/>
                    <a:gd name="connsiteX18-1215" fmla="*/ 285308 w 601474"/>
                    <a:gd name="connsiteY18-1216" fmla="*/ 1141454 h 1366462"/>
                    <a:gd name="connsiteX19-1217" fmla="*/ 601474 w 601474"/>
                    <a:gd name="connsiteY19-1218" fmla="*/ 1256435 h 1366462"/>
                    <a:gd name="connsiteX20-1219" fmla="*/ 988 w 601474"/>
                    <a:gd name="connsiteY20-1220" fmla="*/ 1366462 h 1366462"/>
                    <a:gd name="connsiteX21-1221" fmla="*/ 988 w 601474"/>
                    <a:gd name="connsiteY21-1222" fmla="*/ 0 h 136646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  <a:cxn ang="0">
                      <a:pos x="connsiteX16-33" y="connsiteY16-34"/>
                    </a:cxn>
                    <a:cxn ang="0">
                      <a:pos x="connsiteX17-35" y="connsiteY17-36"/>
                    </a:cxn>
                    <a:cxn ang="0">
                      <a:pos x="connsiteX18-37" y="connsiteY18-38"/>
                    </a:cxn>
                    <a:cxn ang="0">
                      <a:pos x="connsiteX19-39" y="connsiteY19-40"/>
                    </a:cxn>
                    <a:cxn ang="0">
                      <a:pos x="connsiteX20-41" y="connsiteY20-42"/>
                    </a:cxn>
                    <a:cxn ang="0">
                      <a:pos x="connsiteX21-43" y="connsiteY21-44"/>
                    </a:cxn>
                  </a:cxnLst>
                  <a:rect l="l" t="t" r="r" b="b"/>
                  <a:pathLst>
                    <a:path w="601474" h="1366462">
                      <a:moveTo>
                        <a:pt x="988" y="0"/>
                      </a:moveTo>
                      <a:lnTo>
                        <a:pt x="124278" y="123290"/>
                      </a:lnTo>
                      <a:lnTo>
                        <a:pt x="42085" y="123290"/>
                      </a:lnTo>
                      <a:lnTo>
                        <a:pt x="155101" y="256854"/>
                      </a:lnTo>
                      <a:lnTo>
                        <a:pt x="62633" y="256854"/>
                      </a:lnTo>
                      <a:lnTo>
                        <a:pt x="185923" y="369870"/>
                      </a:lnTo>
                      <a:lnTo>
                        <a:pt x="103730" y="380144"/>
                      </a:lnTo>
                      <a:lnTo>
                        <a:pt x="257842" y="523982"/>
                      </a:lnTo>
                      <a:lnTo>
                        <a:pt x="140160" y="521650"/>
                      </a:lnTo>
                      <a:lnTo>
                        <a:pt x="298284" y="639986"/>
                      </a:lnTo>
                      <a:lnTo>
                        <a:pt x="179947" y="654558"/>
                      </a:lnTo>
                      <a:lnTo>
                        <a:pt x="317523" y="755990"/>
                      </a:lnTo>
                      <a:lnTo>
                        <a:pt x="216746" y="760288"/>
                      </a:lnTo>
                      <a:lnTo>
                        <a:pt x="359274" y="871338"/>
                      </a:lnTo>
                      <a:lnTo>
                        <a:pt x="223377" y="867328"/>
                      </a:lnTo>
                      <a:lnTo>
                        <a:pt x="433526" y="1012844"/>
                      </a:lnTo>
                      <a:lnTo>
                        <a:pt x="249901" y="990618"/>
                      </a:lnTo>
                      <a:lnTo>
                        <a:pt x="489195" y="1141742"/>
                      </a:lnTo>
                      <a:lnTo>
                        <a:pt x="285308" y="1141454"/>
                      </a:lnTo>
                      <a:lnTo>
                        <a:pt x="601474" y="1256435"/>
                      </a:lnTo>
                      <a:lnTo>
                        <a:pt x="988" y="1366462"/>
                      </a:lnTo>
                      <a:cubicBezTo>
                        <a:pt x="-2437" y="945222"/>
                        <a:pt x="4413" y="421240"/>
                        <a:pt x="988" y="0"/>
                      </a:cubicBezTo>
                      <a:close/>
                    </a:path>
                  </a:pathLst>
                </a:custGeom>
                <a:solidFill>
                  <a:srgbClr val="85C06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/>
                  <a:endParaRPr lang="zh-CN" altLang="en-US" strike="noStrike" noProof="1"/>
                </a:p>
              </p:txBody>
            </p:sp>
          </p:grpSp>
        </p:grpSp>
      </p:grpSp>
      <p:grpSp>
        <p:nvGrpSpPr>
          <p:cNvPr id="3104" name="组合 41"/>
          <p:cNvGrpSpPr/>
          <p:nvPr/>
        </p:nvGrpSpPr>
        <p:grpSpPr>
          <a:xfrm>
            <a:off x="3378200" y="4657725"/>
            <a:ext cx="468313" cy="882650"/>
            <a:chOff x="3378374" y="3795030"/>
            <a:chExt cx="468604" cy="883697"/>
          </a:xfrm>
        </p:grpSpPr>
        <p:sp>
          <p:nvSpPr>
            <p:cNvPr id="40" name="矩形 39"/>
            <p:cNvSpPr/>
            <p:nvPr/>
          </p:nvSpPr>
          <p:spPr>
            <a:xfrm>
              <a:off x="3526468" y="4211199"/>
              <a:ext cx="184403" cy="467528"/>
            </a:xfrm>
            <a:custGeom>
              <a:avLst/>
              <a:gdLst>
                <a:gd name="connsiteX0" fmla="*/ 0 w 90760"/>
                <a:gd name="connsiteY0" fmla="*/ 0 h 411293"/>
                <a:gd name="connsiteX1" fmla="*/ 90760 w 90760"/>
                <a:gd name="connsiteY1" fmla="*/ 0 h 411293"/>
                <a:gd name="connsiteX2" fmla="*/ 90760 w 90760"/>
                <a:gd name="connsiteY2" fmla="*/ 411293 h 411293"/>
                <a:gd name="connsiteX3" fmla="*/ 0 w 90760"/>
                <a:gd name="connsiteY3" fmla="*/ 411293 h 411293"/>
                <a:gd name="connsiteX4" fmla="*/ 0 w 90760"/>
                <a:gd name="connsiteY4" fmla="*/ 0 h 411293"/>
                <a:gd name="connsiteX0-1" fmla="*/ 46821 w 137581"/>
                <a:gd name="connsiteY0-2" fmla="*/ 0 h 416802"/>
                <a:gd name="connsiteX1-3" fmla="*/ 137581 w 137581"/>
                <a:gd name="connsiteY1-4" fmla="*/ 0 h 416802"/>
                <a:gd name="connsiteX2-5" fmla="*/ 137581 w 137581"/>
                <a:gd name="connsiteY2-6" fmla="*/ 411293 h 416802"/>
                <a:gd name="connsiteX3-7" fmla="*/ 0 w 137581"/>
                <a:gd name="connsiteY3-8" fmla="*/ 416802 h 416802"/>
                <a:gd name="connsiteX4-9" fmla="*/ 46821 w 137581"/>
                <a:gd name="connsiteY4-10" fmla="*/ 0 h 416802"/>
                <a:gd name="connsiteX0-11" fmla="*/ 46821 w 137581"/>
                <a:gd name="connsiteY0-12" fmla="*/ 0 h 416802"/>
                <a:gd name="connsiteX1-13" fmla="*/ 137581 w 137581"/>
                <a:gd name="connsiteY1-14" fmla="*/ 0 h 416802"/>
                <a:gd name="connsiteX2-15" fmla="*/ 137581 w 137581"/>
                <a:gd name="connsiteY2-16" fmla="*/ 411293 h 416802"/>
                <a:gd name="connsiteX3-17" fmla="*/ 0 w 137581"/>
                <a:gd name="connsiteY3-18" fmla="*/ 416802 h 416802"/>
                <a:gd name="connsiteX4-19" fmla="*/ 46821 w 137581"/>
                <a:gd name="connsiteY4-20" fmla="*/ 0 h 416802"/>
                <a:gd name="connsiteX0-21" fmla="*/ 46821 w 184403"/>
                <a:gd name="connsiteY0-22" fmla="*/ 0 h 416802"/>
                <a:gd name="connsiteX1-23" fmla="*/ 137581 w 184403"/>
                <a:gd name="connsiteY1-24" fmla="*/ 0 h 416802"/>
                <a:gd name="connsiteX2-25" fmla="*/ 184403 w 184403"/>
                <a:gd name="connsiteY2-26" fmla="*/ 411293 h 416802"/>
                <a:gd name="connsiteX3-27" fmla="*/ 0 w 184403"/>
                <a:gd name="connsiteY3-28" fmla="*/ 416802 h 416802"/>
                <a:gd name="connsiteX4-29" fmla="*/ 46821 w 184403"/>
                <a:gd name="connsiteY4-30" fmla="*/ 0 h 416802"/>
                <a:gd name="connsiteX0-31" fmla="*/ 46821 w 184403"/>
                <a:gd name="connsiteY0-32" fmla="*/ 0 h 416802"/>
                <a:gd name="connsiteX1-33" fmla="*/ 137581 w 184403"/>
                <a:gd name="connsiteY1-34" fmla="*/ 0 h 416802"/>
                <a:gd name="connsiteX2-35" fmla="*/ 184403 w 184403"/>
                <a:gd name="connsiteY2-36" fmla="*/ 411293 h 416802"/>
                <a:gd name="connsiteX3-37" fmla="*/ 0 w 184403"/>
                <a:gd name="connsiteY3-38" fmla="*/ 416802 h 416802"/>
                <a:gd name="connsiteX4-39" fmla="*/ 46821 w 184403"/>
                <a:gd name="connsiteY4-40" fmla="*/ 0 h 416802"/>
                <a:gd name="connsiteX0-41" fmla="*/ 57838 w 184403"/>
                <a:gd name="connsiteY0-42" fmla="*/ 0 h 422311"/>
                <a:gd name="connsiteX1-43" fmla="*/ 137581 w 184403"/>
                <a:gd name="connsiteY1-44" fmla="*/ 5509 h 422311"/>
                <a:gd name="connsiteX2-45" fmla="*/ 184403 w 184403"/>
                <a:gd name="connsiteY2-46" fmla="*/ 416802 h 422311"/>
                <a:gd name="connsiteX3-47" fmla="*/ 0 w 184403"/>
                <a:gd name="connsiteY3-48" fmla="*/ 422311 h 422311"/>
                <a:gd name="connsiteX4-49" fmla="*/ 57838 w 184403"/>
                <a:gd name="connsiteY4-50" fmla="*/ 0 h 422311"/>
                <a:gd name="connsiteX0-51" fmla="*/ 57838 w 184403"/>
                <a:gd name="connsiteY0-52" fmla="*/ 0 h 422311"/>
                <a:gd name="connsiteX1-53" fmla="*/ 137581 w 184403"/>
                <a:gd name="connsiteY1-54" fmla="*/ 5509 h 422311"/>
                <a:gd name="connsiteX2-55" fmla="*/ 184403 w 184403"/>
                <a:gd name="connsiteY2-56" fmla="*/ 416802 h 422311"/>
                <a:gd name="connsiteX3-57" fmla="*/ 0 w 184403"/>
                <a:gd name="connsiteY3-58" fmla="*/ 422311 h 422311"/>
                <a:gd name="connsiteX4-59" fmla="*/ 57838 w 184403"/>
                <a:gd name="connsiteY4-60" fmla="*/ 0 h 422311"/>
                <a:gd name="connsiteX0-61" fmla="*/ 57838 w 184403"/>
                <a:gd name="connsiteY0-62" fmla="*/ 0 h 422311"/>
                <a:gd name="connsiteX1-63" fmla="*/ 129318 w 184403"/>
                <a:gd name="connsiteY1-64" fmla="*/ 5509 h 422311"/>
                <a:gd name="connsiteX2-65" fmla="*/ 184403 w 184403"/>
                <a:gd name="connsiteY2-66" fmla="*/ 416802 h 422311"/>
                <a:gd name="connsiteX3-67" fmla="*/ 0 w 184403"/>
                <a:gd name="connsiteY3-68" fmla="*/ 422311 h 422311"/>
                <a:gd name="connsiteX4-69" fmla="*/ 57838 w 184403"/>
                <a:gd name="connsiteY4-70" fmla="*/ 0 h 422311"/>
                <a:gd name="connsiteX0-71" fmla="*/ 57838 w 184403"/>
                <a:gd name="connsiteY0-72" fmla="*/ 0 h 422311"/>
                <a:gd name="connsiteX1-73" fmla="*/ 129318 w 184403"/>
                <a:gd name="connsiteY1-74" fmla="*/ 5509 h 422311"/>
                <a:gd name="connsiteX2-75" fmla="*/ 184403 w 184403"/>
                <a:gd name="connsiteY2-76" fmla="*/ 416802 h 422311"/>
                <a:gd name="connsiteX3-77" fmla="*/ 0 w 184403"/>
                <a:gd name="connsiteY3-78" fmla="*/ 422311 h 422311"/>
                <a:gd name="connsiteX4-79" fmla="*/ 57838 w 184403"/>
                <a:gd name="connsiteY4-80" fmla="*/ 0 h 4223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4403" h="422311">
                  <a:moveTo>
                    <a:pt x="57838" y="0"/>
                  </a:moveTo>
                  <a:lnTo>
                    <a:pt x="129318" y="5509"/>
                  </a:lnTo>
                  <a:cubicBezTo>
                    <a:pt x="120137" y="153624"/>
                    <a:pt x="102695" y="326525"/>
                    <a:pt x="184403" y="416802"/>
                  </a:cubicBezTo>
                  <a:lnTo>
                    <a:pt x="0" y="422311"/>
                  </a:lnTo>
                  <a:cubicBezTo>
                    <a:pt x="106496" y="294394"/>
                    <a:pt x="69774" y="144442"/>
                    <a:pt x="57838" y="0"/>
                  </a:cubicBezTo>
                  <a:close/>
                </a:path>
              </a:pathLst>
            </a:custGeom>
            <a:solidFill>
              <a:srgbClr val="5CA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38" name="椭圆 37"/>
            <p:cNvSpPr/>
            <p:nvPr/>
          </p:nvSpPr>
          <p:spPr>
            <a:xfrm>
              <a:off x="3378374" y="3795030"/>
              <a:ext cx="468604" cy="468604"/>
            </a:xfrm>
            <a:prstGeom prst="ellipse">
              <a:avLst/>
            </a:prstGeom>
            <a:solidFill>
              <a:srgbClr val="5CA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44" name="矩形 38"/>
          <p:cNvSpPr/>
          <p:nvPr/>
        </p:nvSpPr>
        <p:spPr>
          <a:xfrm>
            <a:off x="8934450" y="5207000"/>
            <a:ext cx="104775" cy="333375"/>
          </a:xfrm>
          <a:custGeom>
            <a:avLst/>
            <a:gdLst>
              <a:gd name="connsiteX0" fmla="*/ 0 w 55232"/>
              <a:gd name="connsiteY0" fmla="*/ 0 h 327881"/>
              <a:gd name="connsiteX1" fmla="*/ 55232 w 55232"/>
              <a:gd name="connsiteY1" fmla="*/ 0 h 327881"/>
              <a:gd name="connsiteX2" fmla="*/ 55232 w 55232"/>
              <a:gd name="connsiteY2" fmla="*/ 327881 h 327881"/>
              <a:gd name="connsiteX3" fmla="*/ 0 w 55232"/>
              <a:gd name="connsiteY3" fmla="*/ 327881 h 327881"/>
              <a:gd name="connsiteX4" fmla="*/ 0 w 55232"/>
              <a:gd name="connsiteY4" fmla="*/ 0 h 327881"/>
              <a:gd name="connsiteX0-1" fmla="*/ 30297 w 85529"/>
              <a:gd name="connsiteY0-2" fmla="*/ 0 h 330635"/>
              <a:gd name="connsiteX1-3" fmla="*/ 85529 w 85529"/>
              <a:gd name="connsiteY1-4" fmla="*/ 0 h 330635"/>
              <a:gd name="connsiteX2-5" fmla="*/ 85529 w 85529"/>
              <a:gd name="connsiteY2-6" fmla="*/ 327881 h 330635"/>
              <a:gd name="connsiteX3-7" fmla="*/ 0 w 85529"/>
              <a:gd name="connsiteY3-8" fmla="*/ 330635 h 330635"/>
              <a:gd name="connsiteX4-9" fmla="*/ 30297 w 85529"/>
              <a:gd name="connsiteY4-10" fmla="*/ 0 h 330635"/>
              <a:gd name="connsiteX0-11" fmla="*/ 30297 w 104809"/>
              <a:gd name="connsiteY0-12" fmla="*/ 0 h 333390"/>
              <a:gd name="connsiteX1-13" fmla="*/ 85529 w 104809"/>
              <a:gd name="connsiteY1-14" fmla="*/ 0 h 333390"/>
              <a:gd name="connsiteX2-15" fmla="*/ 104809 w 104809"/>
              <a:gd name="connsiteY2-16" fmla="*/ 333390 h 333390"/>
              <a:gd name="connsiteX3-17" fmla="*/ 0 w 104809"/>
              <a:gd name="connsiteY3-18" fmla="*/ 330635 h 333390"/>
              <a:gd name="connsiteX4-19" fmla="*/ 30297 w 104809"/>
              <a:gd name="connsiteY4-20" fmla="*/ 0 h 333390"/>
              <a:gd name="connsiteX0-21" fmla="*/ 30297 w 104809"/>
              <a:gd name="connsiteY0-22" fmla="*/ 0 h 333390"/>
              <a:gd name="connsiteX1-23" fmla="*/ 85529 w 104809"/>
              <a:gd name="connsiteY1-24" fmla="*/ 0 h 333390"/>
              <a:gd name="connsiteX2-25" fmla="*/ 104809 w 104809"/>
              <a:gd name="connsiteY2-26" fmla="*/ 333390 h 333390"/>
              <a:gd name="connsiteX3-27" fmla="*/ 0 w 104809"/>
              <a:gd name="connsiteY3-28" fmla="*/ 330635 h 333390"/>
              <a:gd name="connsiteX4-29" fmla="*/ 30297 w 104809"/>
              <a:gd name="connsiteY4-30" fmla="*/ 0 h 333390"/>
              <a:gd name="connsiteX0-31" fmla="*/ 30297 w 104809"/>
              <a:gd name="connsiteY0-32" fmla="*/ 0 h 333390"/>
              <a:gd name="connsiteX1-33" fmla="*/ 85529 w 104809"/>
              <a:gd name="connsiteY1-34" fmla="*/ 0 h 333390"/>
              <a:gd name="connsiteX2-35" fmla="*/ 104809 w 104809"/>
              <a:gd name="connsiteY2-36" fmla="*/ 333390 h 333390"/>
              <a:gd name="connsiteX3-37" fmla="*/ 0 w 104809"/>
              <a:gd name="connsiteY3-38" fmla="*/ 330635 h 333390"/>
              <a:gd name="connsiteX4-39" fmla="*/ 30297 w 104809"/>
              <a:gd name="connsiteY4-40" fmla="*/ 0 h 333390"/>
              <a:gd name="connsiteX0-41" fmla="*/ 30297 w 104809"/>
              <a:gd name="connsiteY0-42" fmla="*/ 0 h 333390"/>
              <a:gd name="connsiteX1-43" fmla="*/ 85529 w 104809"/>
              <a:gd name="connsiteY1-44" fmla="*/ 0 h 333390"/>
              <a:gd name="connsiteX2-45" fmla="*/ 104809 w 104809"/>
              <a:gd name="connsiteY2-46" fmla="*/ 333390 h 333390"/>
              <a:gd name="connsiteX3-47" fmla="*/ 0 w 104809"/>
              <a:gd name="connsiteY3-48" fmla="*/ 330635 h 333390"/>
              <a:gd name="connsiteX4-49" fmla="*/ 30297 w 104809"/>
              <a:gd name="connsiteY4-50" fmla="*/ 0 h 333390"/>
              <a:gd name="connsiteX0-51" fmla="*/ 30297 w 104809"/>
              <a:gd name="connsiteY0-52" fmla="*/ 0 h 333390"/>
              <a:gd name="connsiteX1-53" fmla="*/ 85529 w 104809"/>
              <a:gd name="connsiteY1-54" fmla="*/ 0 h 333390"/>
              <a:gd name="connsiteX2-55" fmla="*/ 104809 w 104809"/>
              <a:gd name="connsiteY2-56" fmla="*/ 333390 h 333390"/>
              <a:gd name="connsiteX3-57" fmla="*/ 0 w 104809"/>
              <a:gd name="connsiteY3-58" fmla="*/ 330635 h 333390"/>
              <a:gd name="connsiteX4-59" fmla="*/ 30297 w 104809"/>
              <a:gd name="connsiteY4-60" fmla="*/ 0 h 3333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4809" h="333390">
                <a:moveTo>
                  <a:pt x="30297" y="0"/>
                </a:moveTo>
                <a:lnTo>
                  <a:pt x="85529" y="0"/>
                </a:lnTo>
                <a:cubicBezTo>
                  <a:pt x="75431" y="119393"/>
                  <a:pt x="65331" y="260819"/>
                  <a:pt x="104809" y="333390"/>
                </a:cubicBezTo>
                <a:lnTo>
                  <a:pt x="0" y="330635"/>
                </a:lnTo>
                <a:cubicBezTo>
                  <a:pt x="62429" y="250719"/>
                  <a:pt x="47740" y="110212"/>
                  <a:pt x="30297" y="0"/>
                </a:cubicBezTo>
                <a:close/>
              </a:path>
            </a:pathLst>
          </a:custGeom>
          <a:solidFill>
            <a:srgbClr val="629D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5" name="椭圆 44"/>
          <p:cNvSpPr>
            <a:spLocks noChangeAspect="1"/>
          </p:cNvSpPr>
          <p:nvPr/>
        </p:nvSpPr>
        <p:spPr>
          <a:xfrm>
            <a:off x="8832850" y="4960938"/>
            <a:ext cx="323850" cy="323850"/>
          </a:xfrm>
          <a:prstGeom prst="ellipse">
            <a:avLst/>
          </a:prstGeom>
          <a:solidFill>
            <a:srgbClr val="629D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8" name="任意多边形 47"/>
          <p:cNvSpPr/>
          <p:nvPr/>
        </p:nvSpPr>
        <p:spPr>
          <a:xfrm>
            <a:off x="3605213" y="2419350"/>
            <a:ext cx="1265238" cy="314325"/>
          </a:xfrm>
          <a:custGeom>
            <a:avLst/>
            <a:gdLst>
              <a:gd name="connsiteX0" fmla="*/ 0 w 974135"/>
              <a:gd name="connsiteY0" fmla="*/ 238939 h 238939"/>
              <a:gd name="connsiteX1" fmla="*/ 55140 w 974135"/>
              <a:gd name="connsiteY1" fmla="*/ 105684 h 238939"/>
              <a:gd name="connsiteX2" fmla="*/ 183799 w 974135"/>
              <a:gd name="connsiteY2" fmla="*/ 87305 h 238939"/>
              <a:gd name="connsiteX3" fmla="*/ 294078 w 974135"/>
              <a:gd name="connsiteY3" fmla="*/ 0 h 238939"/>
              <a:gd name="connsiteX4" fmla="*/ 487067 w 974135"/>
              <a:gd name="connsiteY4" fmla="*/ 78115 h 238939"/>
              <a:gd name="connsiteX5" fmla="*/ 629512 w 974135"/>
              <a:gd name="connsiteY5" fmla="*/ 50545 h 238939"/>
              <a:gd name="connsiteX6" fmla="*/ 767361 w 974135"/>
              <a:gd name="connsiteY6" fmla="*/ 128659 h 238939"/>
              <a:gd name="connsiteX7" fmla="*/ 859260 w 974135"/>
              <a:gd name="connsiteY7" fmla="*/ 137849 h 238939"/>
              <a:gd name="connsiteX8" fmla="*/ 974135 w 974135"/>
              <a:gd name="connsiteY8" fmla="*/ 206774 h 238939"/>
              <a:gd name="connsiteX9" fmla="*/ 0 w 974135"/>
              <a:gd name="connsiteY9" fmla="*/ 238939 h 238939"/>
              <a:gd name="connsiteX0-1" fmla="*/ 0 w 974135"/>
              <a:gd name="connsiteY0-2" fmla="*/ 238939 h 238939"/>
              <a:gd name="connsiteX1-3" fmla="*/ 55140 w 974135"/>
              <a:gd name="connsiteY1-4" fmla="*/ 105684 h 238939"/>
              <a:gd name="connsiteX2-5" fmla="*/ 183799 w 974135"/>
              <a:gd name="connsiteY2-6" fmla="*/ 87305 h 238939"/>
              <a:gd name="connsiteX3-7" fmla="*/ 294078 w 974135"/>
              <a:gd name="connsiteY3-8" fmla="*/ 0 h 238939"/>
              <a:gd name="connsiteX4-9" fmla="*/ 487067 w 974135"/>
              <a:gd name="connsiteY4-10" fmla="*/ 78115 h 238939"/>
              <a:gd name="connsiteX5-11" fmla="*/ 629512 w 974135"/>
              <a:gd name="connsiteY5-12" fmla="*/ 50545 h 238939"/>
              <a:gd name="connsiteX6-13" fmla="*/ 767361 w 974135"/>
              <a:gd name="connsiteY6-14" fmla="*/ 128659 h 238939"/>
              <a:gd name="connsiteX7-15" fmla="*/ 859260 w 974135"/>
              <a:gd name="connsiteY7-16" fmla="*/ 137849 h 238939"/>
              <a:gd name="connsiteX8-17" fmla="*/ 974135 w 974135"/>
              <a:gd name="connsiteY8-18" fmla="*/ 206774 h 238939"/>
              <a:gd name="connsiteX9-19" fmla="*/ 0 w 974135"/>
              <a:gd name="connsiteY9-20" fmla="*/ 238939 h 238939"/>
              <a:gd name="connsiteX0-21" fmla="*/ 0 w 974135"/>
              <a:gd name="connsiteY0-22" fmla="*/ 238939 h 238939"/>
              <a:gd name="connsiteX1-23" fmla="*/ 55140 w 974135"/>
              <a:gd name="connsiteY1-24" fmla="*/ 105684 h 238939"/>
              <a:gd name="connsiteX2-25" fmla="*/ 183799 w 974135"/>
              <a:gd name="connsiteY2-26" fmla="*/ 87305 h 238939"/>
              <a:gd name="connsiteX3-27" fmla="*/ 294078 w 974135"/>
              <a:gd name="connsiteY3-28" fmla="*/ 0 h 238939"/>
              <a:gd name="connsiteX4-29" fmla="*/ 487067 w 974135"/>
              <a:gd name="connsiteY4-30" fmla="*/ 78115 h 238939"/>
              <a:gd name="connsiteX5-31" fmla="*/ 629512 w 974135"/>
              <a:gd name="connsiteY5-32" fmla="*/ 50545 h 238939"/>
              <a:gd name="connsiteX6-33" fmla="*/ 767361 w 974135"/>
              <a:gd name="connsiteY6-34" fmla="*/ 128659 h 238939"/>
              <a:gd name="connsiteX7-35" fmla="*/ 859260 w 974135"/>
              <a:gd name="connsiteY7-36" fmla="*/ 137849 h 238939"/>
              <a:gd name="connsiteX8-37" fmla="*/ 974135 w 974135"/>
              <a:gd name="connsiteY8-38" fmla="*/ 206774 h 238939"/>
              <a:gd name="connsiteX9-39" fmla="*/ 0 w 974135"/>
              <a:gd name="connsiteY9-40" fmla="*/ 238939 h 238939"/>
              <a:gd name="connsiteX0-41" fmla="*/ 0 w 974135"/>
              <a:gd name="connsiteY0-42" fmla="*/ 238939 h 238939"/>
              <a:gd name="connsiteX1-43" fmla="*/ 55140 w 974135"/>
              <a:gd name="connsiteY1-44" fmla="*/ 105684 h 238939"/>
              <a:gd name="connsiteX2-45" fmla="*/ 183799 w 974135"/>
              <a:gd name="connsiteY2-46" fmla="*/ 87305 h 238939"/>
              <a:gd name="connsiteX3-47" fmla="*/ 294078 w 974135"/>
              <a:gd name="connsiteY3-48" fmla="*/ 0 h 238939"/>
              <a:gd name="connsiteX4-49" fmla="*/ 487067 w 974135"/>
              <a:gd name="connsiteY4-50" fmla="*/ 78115 h 238939"/>
              <a:gd name="connsiteX5-51" fmla="*/ 629512 w 974135"/>
              <a:gd name="connsiteY5-52" fmla="*/ 50545 h 238939"/>
              <a:gd name="connsiteX6-53" fmla="*/ 767361 w 974135"/>
              <a:gd name="connsiteY6-54" fmla="*/ 128659 h 238939"/>
              <a:gd name="connsiteX7-55" fmla="*/ 859260 w 974135"/>
              <a:gd name="connsiteY7-56" fmla="*/ 137849 h 238939"/>
              <a:gd name="connsiteX8-57" fmla="*/ 974135 w 974135"/>
              <a:gd name="connsiteY8-58" fmla="*/ 206774 h 238939"/>
              <a:gd name="connsiteX9-59" fmla="*/ 0 w 974135"/>
              <a:gd name="connsiteY9-60" fmla="*/ 238939 h 238939"/>
              <a:gd name="connsiteX0-61" fmla="*/ 0 w 974135"/>
              <a:gd name="connsiteY0-62" fmla="*/ 238939 h 238939"/>
              <a:gd name="connsiteX1-63" fmla="*/ 55140 w 974135"/>
              <a:gd name="connsiteY1-64" fmla="*/ 105684 h 238939"/>
              <a:gd name="connsiteX2-65" fmla="*/ 183799 w 974135"/>
              <a:gd name="connsiteY2-66" fmla="*/ 87305 h 238939"/>
              <a:gd name="connsiteX3-67" fmla="*/ 294078 w 974135"/>
              <a:gd name="connsiteY3-68" fmla="*/ 0 h 238939"/>
              <a:gd name="connsiteX4-69" fmla="*/ 487067 w 974135"/>
              <a:gd name="connsiteY4-70" fmla="*/ 78115 h 238939"/>
              <a:gd name="connsiteX5-71" fmla="*/ 629512 w 974135"/>
              <a:gd name="connsiteY5-72" fmla="*/ 50545 h 238939"/>
              <a:gd name="connsiteX6-73" fmla="*/ 767361 w 974135"/>
              <a:gd name="connsiteY6-74" fmla="*/ 128659 h 238939"/>
              <a:gd name="connsiteX7-75" fmla="*/ 859260 w 974135"/>
              <a:gd name="connsiteY7-76" fmla="*/ 137849 h 238939"/>
              <a:gd name="connsiteX8-77" fmla="*/ 974135 w 974135"/>
              <a:gd name="connsiteY8-78" fmla="*/ 206774 h 238939"/>
              <a:gd name="connsiteX9-79" fmla="*/ 0 w 974135"/>
              <a:gd name="connsiteY9-80" fmla="*/ 238939 h 238939"/>
              <a:gd name="connsiteX0-81" fmla="*/ 0 w 974135"/>
              <a:gd name="connsiteY0-82" fmla="*/ 238939 h 238939"/>
              <a:gd name="connsiteX1-83" fmla="*/ 55140 w 974135"/>
              <a:gd name="connsiteY1-84" fmla="*/ 105684 h 238939"/>
              <a:gd name="connsiteX2-85" fmla="*/ 183799 w 974135"/>
              <a:gd name="connsiteY2-86" fmla="*/ 87305 h 238939"/>
              <a:gd name="connsiteX3-87" fmla="*/ 294078 w 974135"/>
              <a:gd name="connsiteY3-88" fmla="*/ 0 h 238939"/>
              <a:gd name="connsiteX4-89" fmla="*/ 487067 w 974135"/>
              <a:gd name="connsiteY4-90" fmla="*/ 78115 h 238939"/>
              <a:gd name="connsiteX5-91" fmla="*/ 629512 w 974135"/>
              <a:gd name="connsiteY5-92" fmla="*/ 50545 h 238939"/>
              <a:gd name="connsiteX6-93" fmla="*/ 767361 w 974135"/>
              <a:gd name="connsiteY6-94" fmla="*/ 128659 h 238939"/>
              <a:gd name="connsiteX7-95" fmla="*/ 859260 w 974135"/>
              <a:gd name="connsiteY7-96" fmla="*/ 137849 h 238939"/>
              <a:gd name="connsiteX8-97" fmla="*/ 974135 w 974135"/>
              <a:gd name="connsiteY8-98" fmla="*/ 206774 h 238939"/>
              <a:gd name="connsiteX9-99" fmla="*/ 0 w 974135"/>
              <a:gd name="connsiteY9-100" fmla="*/ 238939 h 238939"/>
              <a:gd name="connsiteX0-101" fmla="*/ 0 w 974135"/>
              <a:gd name="connsiteY0-102" fmla="*/ 238939 h 238939"/>
              <a:gd name="connsiteX1-103" fmla="*/ 55140 w 974135"/>
              <a:gd name="connsiteY1-104" fmla="*/ 105684 h 238939"/>
              <a:gd name="connsiteX2-105" fmla="*/ 183799 w 974135"/>
              <a:gd name="connsiteY2-106" fmla="*/ 87305 h 238939"/>
              <a:gd name="connsiteX3-107" fmla="*/ 294078 w 974135"/>
              <a:gd name="connsiteY3-108" fmla="*/ 0 h 238939"/>
              <a:gd name="connsiteX4-109" fmla="*/ 487067 w 974135"/>
              <a:gd name="connsiteY4-110" fmla="*/ 78115 h 238939"/>
              <a:gd name="connsiteX5-111" fmla="*/ 629512 w 974135"/>
              <a:gd name="connsiteY5-112" fmla="*/ 50545 h 238939"/>
              <a:gd name="connsiteX6-113" fmla="*/ 767361 w 974135"/>
              <a:gd name="connsiteY6-114" fmla="*/ 128659 h 238939"/>
              <a:gd name="connsiteX7-115" fmla="*/ 859260 w 974135"/>
              <a:gd name="connsiteY7-116" fmla="*/ 137849 h 238939"/>
              <a:gd name="connsiteX8-117" fmla="*/ 974135 w 974135"/>
              <a:gd name="connsiteY8-118" fmla="*/ 206774 h 238939"/>
              <a:gd name="connsiteX9-119" fmla="*/ 0 w 974135"/>
              <a:gd name="connsiteY9-120" fmla="*/ 238939 h 238939"/>
              <a:gd name="connsiteX0-121" fmla="*/ 0 w 974135"/>
              <a:gd name="connsiteY0-122" fmla="*/ 238939 h 238939"/>
              <a:gd name="connsiteX1-123" fmla="*/ 55140 w 974135"/>
              <a:gd name="connsiteY1-124" fmla="*/ 105684 h 238939"/>
              <a:gd name="connsiteX2-125" fmla="*/ 183799 w 974135"/>
              <a:gd name="connsiteY2-126" fmla="*/ 87305 h 238939"/>
              <a:gd name="connsiteX3-127" fmla="*/ 294078 w 974135"/>
              <a:gd name="connsiteY3-128" fmla="*/ 0 h 238939"/>
              <a:gd name="connsiteX4-129" fmla="*/ 487067 w 974135"/>
              <a:gd name="connsiteY4-130" fmla="*/ 78115 h 238939"/>
              <a:gd name="connsiteX5-131" fmla="*/ 629512 w 974135"/>
              <a:gd name="connsiteY5-132" fmla="*/ 50545 h 238939"/>
              <a:gd name="connsiteX6-133" fmla="*/ 767361 w 974135"/>
              <a:gd name="connsiteY6-134" fmla="*/ 128659 h 238939"/>
              <a:gd name="connsiteX7-135" fmla="*/ 859260 w 974135"/>
              <a:gd name="connsiteY7-136" fmla="*/ 137849 h 238939"/>
              <a:gd name="connsiteX8-137" fmla="*/ 974135 w 974135"/>
              <a:gd name="connsiteY8-138" fmla="*/ 206774 h 238939"/>
              <a:gd name="connsiteX9-139" fmla="*/ 0 w 974135"/>
              <a:gd name="connsiteY9-140" fmla="*/ 238939 h 238939"/>
              <a:gd name="connsiteX0-141" fmla="*/ 0 w 974135"/>
              <a:gd name="connsiteY0-142" fmla="*/ 238939 h 238939"/>
              <a:gd name="connsiteX1-143" fmla="*/ 55140 w 974135"/>
              <a:gd name="connsiteY1-144" fmla="*/ 105684 h 238939"/>
              <a:gd name="connsiteX2-145" fmla="*/ 183799 w 974135"/>
              <a:gd name="connsiteY2-146" fmla="*/ 87305 h 238939"/>
              <a:gd name="connsiteX3-147" fmla="*/ 294078 w 974135"/>
              <a:gd name="connsiteY3-148" fmla="*/ 0 h 238939"/>
              <a:gd name="connsiteX4-149" fmla="*/ 487067 w 974135"/>
              <a:gd name="connsiteY4-150" fmla="*/ 78115 h 238939"/>
              <a:gd name="connsiteX5-151" fmla="*/ 629512 w 974135"/>
              <a:gd name="connsiteY5-152" fmla="*/ 50545 h 238939"/>
              <a:gd name="connsiteX6-153" fmla="*/ 767361 w 974135"/>
              <a:gd name="connsiteY6-154" fmla="*/ 128659 h 238939"/>
              <a:gd name="connsiteX7-155" fmla="*/ 859260 w 974135"/>
              <a:gd name="connsiteY7-156" fmla="*/ 137849 h 238939"/>
              <a:gd name="connsiteX8-157" fmla="*/ 974135 w 974135"/>
              <a:gd name="connsiteY8-158" fmla="*/ 206774 h 238939"/>
              <a:gd name="connsiteX9-159" fmla="*/ 0 w 974135"/>
              <a:gd name="connsiteY9-160" fmla="*/ 238939 h 238939"/>
              <a:gd name="connsiteX0-161" fmla="*/ 0 w 974135"/>
              <a:gd name="connsiteY0-162" fmla="*/ 238939 h 238939"/>
              <a:gd name="connsiteX1-163" fmla="*/ 55140 w 974135"/>
              <a:gd name="connsiteY1-164" fmla="*/ 105684 h 238939"/>
              <a:gd name="connsiteX2-165" fmla="*/ 183799 w 974135"/>
              <a:gd name="connsiteY2-166" fmla="*/ 87305 h 238939"/>
              <a:gd name="connsiteX3-167" fmla="*/ 294078 w 974135"/>
              <a:gd name="connsiteY3-168" fmla="*/ 0 h 238939"/>
              <a:gd name="connsiteX4-169" fmla="*/ 487067 w 974135"/>
              <a:gd name="connsiteY4-170" fmla="*/ 78115 h 238939"/>
              <a:gd name="connsiteX5-171" fmla="*/ 629512 w 974135"/>
              <a:gd name="connsiteY5-172" fmla="*/ 50545 h 238939"/>
              <a:gd name="connsiteX6-173" fmla="*/ 767361 w 974135"/>
              <a:gd name="connsiteY6-174" fmla="*/ 128659 h 238939"/>
              <a:gd name="connsiteX7-175" fmla="*/ 859260 w 974135"/>
              <a:gd name="connsiteY7-176" fmla="*/ 137849 h 238939"/>
              <a:gd name="connsiteX8-177" fmla="*/ 974135 w 974135"/>
              <a:gd name="connsiteY8-178" fmla="*/ 206774 h 238939"/>
              <a:gd name="connsiteX9-179" fmla="*/ 0 w 974135"/>
              <a:gd name="connsiteY9-180" fmla="*/ 238939 h 238939"/>
              <a:gd name="connsiteX0-181" fmla="*/ 0 w 974135"/>
              <a:gd name="connsiteY0-182" fmla="*/ 238939 h 238939"/>
              <a:gd name="connsiteX1-183" fmla="*/ 55140 w 974135"/>
              <a:gd name="connsiteY1-184" fmla="*/ 105684 h 238939"/>
              <a:gd name="connsiteX2-185" fmla="*/ 183799 w 974135"/>
              <a:gd name="connsiteY2-186" fmla="*/ 87305 h 238939"/>
              <a:gd name="connsiteX3-187" fmla="*/ 294078 w 974135"/>
              <a:gd name="connsiteY3-188" fmla="*/ 0 h 238939"/>
              <a:gd name="connsiteX4-189" fmla="*/ 487067 w 974135"/>
              <a:gd name="connsiteY4-190" fmla="*/ 78115 h 238939"/>
              <a:gd name="connsiteX5-191" fmla="*/ 629512 w 974135"/>
              <a:gd name="connsiteY5-192" fmla="*/ 50545 h 238939"/>
              <a:gd name="connsiteX6-193" fmla="*/ 767361 w 974135"/>
              <a:gd name="connsiteY6-194" fmla="*/ 128659 h 238939"/>
              <a:gd name="connsiteX7-195" fmla="*/ 856456 w 974135"/>
              <a:gd name="connsiteY7-196" fmla="*/ 154678 h 238939"/>
              <a:gd name="connsiteX8-197" fmla="*/ 974135 w 974135"/>
              <a:gd name="connsiteY8-198" fmla="*/ 206774 h 238939"/>
              <a:gd name="connsiteX9-199" fmla="*/ 0 w 974135"/>
              <a:gd name="connsiteY9-200" fmla="*/ 238939 h 238939"/>
              <a:gd name="connsiteX0-201" fmla="*/ 0 w 974135"/>
              <a:gd name="connsiteY0-202" fmla="*/ 240415 h 240415"/>
              <a:gd name="connsiteX1-203" fmla="*/ 55140 w 974135"/>
              <a:gd name="connsiteY1-204" fmla="*/ 107160 h 240415"/>
              <a:gd name="connsiteX2-205" fmla="*/ 183799 w 974135"/>
              <a:gd name="connsiteY2-206" fmla="*/ 88781 h 240415"/>
              <a:gd name="connsiteX3-207" fmla="*/ 294078 w 974135"/>
              <a:gd name="connsiteY3-208" fmla="*/ 1476 h 240415"/>
              <a:gd name="connsiteX4-209" fmla="*/ 487067 w 974135"/>
              <a:gd name="connsiteY4-210" fmla="*/ 79591 h 240415"/>
              <a:gd name="connsiteX5-211" fmla="*/ 629512 w 974135"/>
              <a:gd name="connsiteY5-212" fmla="*/ 52021 h 240415"/>
              <a:gd name="connsiteX6-213" fmla="*/ 767361 w 974135"/>
              <a:gd name="connsiteY6-214" fmla="*/ 130135 h 240415"/>
              <a:gd name="connsiteX7-215" fmla="*/ 856456 w 974135"/>
              <a:gd name="connsiteY7-216" fmla="*/ 156154 h 240415"/>
              <a:gd name="connsiteX8-217" fmla="*/ 974135 w 974135"/>
              <a:gd name="connsiteY8-218" fmla="*/ 208250 h 240415"/>
              <a:gd name="connsiteX9-219" fmla="*/ 0 w 974135"/>
              <a:gd name="connsiteY9-220" fmla="*/ 240415 h 240415"/>
              <a:gd name="connsiteX0-221" fmla="*/ 0 w 974135"/>
              <a:gd name="connsiteY0-222" fmla="*/ 240077 h 240077"/>
              <a:gd name="connsiteX1-223" fmla="*/ 55140 w 974135"/>
              <a:gd name="connsiteY1-224" fmla="*/ 106822 h 240077"/>
              <a:gd name="connsiteX2-225" fmla="*/ 183799 w 974135"/>
              <a:gd name="connsiteY2-226" fmla="*/ 88443 h 240077"/>
              <a:gd name="connsiteX3-227" fmla="*/ 294078 w 974135"/>
              <a:gd name="connsiteY3-228" fmla="*/ 1138 h 240077"/>
              <a:gd name="connsiteX4-229" fmla="*/ 487067 w 974135"/>
              <a:gd name="connsiteY4-230" fmla="*/ 79253 h 240077"/>
              <a:gd name="connsiteX5-231" fmla="*/ 629512 w 974135"/>
              <a:gd name="connsiteY5-232" fmla="*/ 51683 h 240077"/>
              <a:gd name="connsiteX6-233" fmla="*/ 767361 w 974135"/>
              <a:gd name="connsiteY6-234" fmla="*/ 129797 h 240077"/>
              <a:gd name="connsiteX7-235" fmla="*/ 856456 w 974135"/>
              <a:gd name="connsiteY7-236" fmla="*/ 155816 h 240077"/>
              <a:gd name="connsiteX8-237" fmla="*/ 974135 w 974135"/>
              <a:gd name="connsiteY8-238" fmla="*/ 207912 h 240077"/>
              <a:gd name="connsiteX9-239" fmla="*/ 0 w 974135"/>
              <a:gd name="connsiteY9-240" fmla="*/ 240077 h 240077"/>
              <a:gd name="connsiteX0-241" fmla="*/ 0 w 974135"/>
              <a:gd name="connsiteY0-242" fmla="*/ 240077 h 240077"/>
              <a:gd name="connsiteX1-243" fmla="*/ 55140 w 974135"/>
              <a:gd name="connsiteY1-244" fmla="*/ 106822 h 240077"/>
              <a:gd name="connsiteX2-245" fmla="*/ 183799 w 974135"/>
              <a:gd name="connsiteY2-246" fmla="*/ 88443 h 240077"/>
              <a:gd name="connsiteX3-247" fmla="*/ 294078 w 974135"/>
              <a:gd name="connsiteY3-248" fmla="*/ 1138 h 240077"/>
              <a:gd name="connsiteX4-249" fmla="*/ 487067 w 974135"/>
              <a:gd name="connsiteY4-250" fmla="*/ 79253 h 240077"/>
              <a:gd name="connsiteX5-251" fmla="*/ 629512 w 974135"/>
              <a:gd name="connsiteY5-252" fmla="*/ 51683 h 240077"/>
              <a:gd name="connsiteX6-253" fmla="*/ 767361 w 974135"/>
              <a:gd name="connsiteY6-254" fmla="*/ 129797 h 240077"/>
              <a:gd name="connsiteX7-255" fmla="*/ 856456 w 974135"/>
              <a:gd name="connsiteY7-256" fmla="*/ 155816 h 240077"/>
              <a:gd name="connsiteX8-257" fmla="*/ 974135 w 974135"/>
              <a:gd name="connsiteY8-258" fmla="*/ 207912 h 240077"/>
              <a:gd name="connsiteX9-259" fmla="*/ 0 w 974135"/>
              <a:gd name="connsiteY9-260" fmla="*/ 240077 h 240077"/>
              <a:gd name="connsiteX0-261" fmla="*/ 0 w 974135"/>
              <a:gd name="connsiteY0-262" fmla="*/ 240532 h 240532"/>
              <a:gd name="connsiteX1-263" fmla="*/ 55140 w 974135"/>
              <a:gd name="connsiteY1-264" fmla="*/ 107277 h 240532"/>
              <a:gd name="connsiteX2-265" fmla="*/ 183799 w 974135"/>
              <a:gd name="connsiteY2-266" fmla="*/ 88898 h 240532"/>
              <a:gd name="connsiteX3-267" fmla="*/ 294078 w 974135"/>
              <a:gd name="connsiteY3-268" fmla="*/ 1593 h 240532"/>
              <a:gd name="connsiteX4-269" fmla="*/ 487067 w 974135"/>
              <a:gd name="connsiteY4-270" fmla="*/ 79708 h 240532"/>
              <a:gd name="connsiteX5-271" fmla="*/ 629512 w 974135"/>
              <a:gd name="connsiteY5-272" fmla="*/ 52138 h 240532"/>
              <a:gd name="connsiteX6-273" fmla="*/ 767361 w 974135"/>
              <a:gd name="connsiteY6-274" fmla="*/ 130252 h 240532"/>
              <a:gd name="connsiteX7-275" fmla="*/ 856456 w 974135"/>
              <a:gd name="connsiteY7-276" fmla="*/ 156271 h 240532"/>
              <a:gd name="connsiteX8-277" fmla="*/ 974135 w 974135"/>
              <a:gd name="connsiteY8-278" fmla="*/ 208367 h 240532"/>
              <a:gd name="connsiteX9-279" fmla="*/ 0 w 974135"/>
              <a:gd name="connsiteY9-280" fmla="*/ 240532 h 240532"/>
              <a:gd name="connsiteX0-281" fmla="*/ 0 w 974135"/>
              <a:gd name="connsiteY0-282" fmla="*/ 240532 h 240532"/>
              <a:gd name="connsiteX1-283" fmla="*/ 55140 w 974135"/>
              <a:gd name="connsiteY1-284" fmla="*/ 107277 h 240532"/>
              <a:gd name="connsiteX2-285" fmla="*/ 183799 w 974135"/>
              <a:gd name="connsiteY2-286" fmla="*/ 88898 h 240532"/>
              <a:gd name="connsiteX3-287" fmla="*/ 294078 w 974135"/>
              <a:gd name="connsiteY3-288" fmla="*/ 1593 h 240532"/>
              <a:gd name="connsiteX4-289" fmla="*/ 487067 w 974135"/>
              <a:gd name="connsiteY4-290" fmla="*/ 79708 h 240532"/>
              <a:gd name="connsiteX5-291" fmla="*/ 629512 w 974135"/>
              <a:gd name="connsiteY5-292" fmla="*/ 52138 h 240532"/>
              <a:gd name="connsiteX6-293" fmla="*/ 767361 w 974135"/>
              <a:gd name="connsiteY6-294" fmla="*/ 130252 h 240532"/>
              <a:gd name="connsiteX7-295" fmla="*/ 856456 w 974135"/>
              <a:gd name="connsiteY7-296" fmla="*/ 156271 h 240532"/>
              <a:gd name="connsiteX8-297" fmla="*/ 974135 w 974135"/>
              <a:gd name="connsiteY8-298" fmla="*/ 208367 h 240532"/>
              <a:gd name="connsiteX9-299" fmla="*/ 0 w 974135"/>
              <a:gd name="connsiteY9-300" fmla="*/ 240532 h 240532"/>
              <a:gd name="connsiteX0-301" fmla="*/ 0 w 974135"/>
              <a:gd name="connsiteY0-302" fmla="*/ 243274 h 243274"/>
              <a:gd name="connsiteX1-303" fmla="*/ 55140 w 974135"/>
              <a:gd name="connsiteY1-304" fmla="*/ 110019 h 243274"/>
              <a:gd name="connsiteX2-305" fmla="*/ 183799 w 974135"/>
              <a:gd name="connsiteY2-306" fmla="*/ 91640 h 243274"/>
              <a:gd name="connsiteX3-307" fmla="*/ 322127 w 974135"/>
              <a:gd name="connsiteY3-308" fmla="*/ 1530 h 243274"/>
              <a:gd name="connsiteX4-309" fmla="*/ 487067 w 974135"/>
              <a:gd name="connsiteY4-310" fmla="*/ 82450 h 243274"/>
              <a:gd name="connsiteX5-311" fmla="*/ 629512 w 974135"/>
              <a:gd name="connsiteY5-312" fmla="*/ 54880 h 243274"/>
              <a:gd name="connsiteX6-313" fmla="*/ 767361 w 974135"/>
              <a:gd name="connsiteY6-314" fmla="*/ 132994 h 243274"/>
              <a:gd name="connsiteX7-315" fmla="*/ 856456 w 974135"/>
              <a:gd name="connsiteY7-316" fmla="*/ 159013 h 243274"/>
              <a:gd name="connsiteX8-317" fmla="*/ 974135 w 974135"/>
              <a:gd name="connsiteY8-318" fmla="*/ 211109 h 243274"/>
              <a:gd name="connsiteX9-319" fmla="*/ 0 w 974135"/>
              <a:gd name="connsiteY9-320" fmla="*/ 243274 h 243274"/>
              <a:gd name="connsiteX0-321" fmla="*/ 0 w 974135"/>
              <a:gd name="connsiteY0-322" fmla="*/ 243274 h 243274"/>
              <a:gd name="connsiteX1-323" fmla="*/ 55140 w 974135"/>
              <a:gd name="connsiteY1-324" fmla="*/ 110019 h 243274"/>
              <a:gd name="connsiteX2-325" fmla="*/ 183799 w 974135"/>
              <a:gd name="connsiteY2-326" fmla="*/ 91640 h 243274"/>
              <a:gd name="connsiteX3-327" fmla="*/ 322127 w 974135"/>
              <a:gd name="connsiteY3-328" fmla="*/ 1530 h 243274"/>
              <a:gd name="connsiteX4-329" fmla="*/ 487067 w 974135"/>
              <a:gd name="connsiteY4-330" fmla="*/ 82450 h 243274"/>
              <a:gd name="connsiteX5-331" fmla="*/ 629512 w 974135"/>
              <a:gd name="connsiteY5-332" fmla="*/ 54880 h 243274"/>
              <a:gd name="connsiteX6-333" fmla="*/ 767361 w 974135"/>
              <a:gd name="connsiteY6-334" fmla="*/ 132994 h 243274"/>
              <a:gd name="connsiteX7-335" fmla="*/ 856456 w 974135"/>
              <a:gd name="connsiteY7-336" fmla="*/ 159013 h 243274"/>
              <a:gd name="connsiteX8-337" fmla="*/ 974135 w 974135"/>
              <a:gd name="connsiteY8-338" fmla="*/ 211109 h 243274"/>
              <a:gd name="connsiteX9-339" fmla="*/ 0 w 974135"/>
              <a:gd name="connsiteY9-340" fmla="*/ 243274 h 243274"/>
              <a:gd name="connsiteX0-341" fmla="*/ 0 w 974135"/>
              <a:gd name="connsiteY0-342" fmla="*/ 241830 h 241830"/>
              <a:gd name="connsiteX1-343" fmla="*/ 55140 w 974135"/>
              <a:gd name="connsiteY1-344" fmla="*/ 108575 h 241830"/>
              <a:gd name="connsiteX2-345" fmla="*/ 183799 w 974135"/>
              <a:gd name="connsiteY2-346" fmla="*/ 90196 h 241830"/>
              <a:gd name="connsiteX3-347" fmla="*/ 322127 w 974135"/>
              <a:gd name="connsiteY3-348" fmla="*/ 86 h 241830"/>
              <a:gd name="connsiteX4-349" fmla="*/ 487067 w 974135"/>
              <a:gd name="connsiteY4-350" fmla="*/ 81006 h 241830"/>
              <a:gd name="connsiteX5-351" fmla="*/ 629512 w 974135"/>
              <a:gd name="connsiteY5-352" fmla="*/ 53436 h 241830"/>
              <a:gd name="connsiteX6-353" fmla="*/ 767361 w 974135"/>
              <a:gd name="connsiteY6-354" fmla="*/ 131550 h 241830"/>
              <a:gd name="connsiteX7-355" fmla="*/ 856456 w 974135"/>
              <a:gd name="connsiteY7-356" fmla="*/ 157569 h 241830"/>
              <a:gd name="connsiteX8-357" fmla="*/ 974135 w 974135"/>
              <a:gd name="connsiteY8-358" fmla="*/ 209665 h 241830"/>
              <a:gd name="connsiteX9-359" fmla="*/ 0 w 974135"/>
              <a:gd name="connsiteY9-360" fmla="*/ 241830 h 241830"/>
              <a:gd name="connsiteX0-361" fmla="*/ 0 w 974135"/>
              <a:gd name="connsiteY0-362" fmla="*/ 241744 h 241744"/>
              <a:gd name="connsiteX1-363" fmla="*/ 55140 w 974135"/>
              <a:gd name="connsiteY1-364" fmla="*/ 108489 h 241744"/>
              <a:gd name="connsiteX2-365" fmla="*/ 183799 w 974135"/>
              <a:gd name="connsiteY2-366" fmla="*/ 90110 h 241744"/>
              <a:gd name="connsiteX3-367" fmla="*/ 322127 w 974135"/>
              <a:gd name="connsiteY3-368" fmla="*/ 0 h 241744"/>
              <a:gd name="connsiteX4-369" fmla="*/ 487067 w 974135"/>
              <a:gd name="connsiteY4-370" fmla="*/ 80920 h 241744"/>
              <a:gd name="connsiteX5-371" fmla="*/ 629512 w 974135"/>
              <a:gd name="connsiteY5-372" fmla="*/ 53350 h 241744"/>
              <a:gd name="connsiteX6-373" fmla="*/ 767361 w 974135"/>
              <a:gd name="connsiteY6-374" fmla="*/ 131464 h 241744"/>
              <a:gd name="connsiteX7-375" fmla="*/ 856456 w 974135"/>
              <a:gd name="connsiteY7-376" fmla="*/ 157483 h 241744"/>
              <a:gd name="connsiteX8-377" fmla="*/ 974135 w 974135"/>
              <a:gd name="connsiteY8-378" fmla="*/ 209579 h 241744"/>
              <a:gd name="connsiteX9-379" fmla="*/ 0 w 974135"/>
              <a:gd name="connsiteY9-380" fmla="*/ 241744 h 2417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974135" h="241744">
                <a:moveTo>
                  <a:pt x="0" y="241744"/>
                </a:moveTo>
                <a:cubicBezTo>
                  <a:pt x="18380" y="197326"/>
                  <a:pt x="13785" y="139122"/>
                  <a:pt x="55140" y="108489"/>
                </a:cubicBezTo>
                <a:cubicBezTo>
                  <a:pt x="98026" y="74793"/>
                  <a:pt x="140913" y="96236"/>
                  <a:pt x="183799" y="90110"/>
                </a:cubicBezTo>
                <a:cubicBezTo>
                  <a:pt x="197584" y="51818"/>
                  <a:pt x="228197" y="11498"/>
                  <a:pt x="322127" y="0"/>
                </a:cubicBezTo>
                <a:cubicBezTo>
                  <a:pt x="434436" y="7658"/>
                  <a:pt x="433956" y="49272"/>
                  <a:pt x="487067" y="80920"/>
                </a:cubicBezTo>
                <a:cubicBezTo>
                  <a:pt x="537354" y="60510"/>
                  <a:pt x="568245" y="44160"/>
                  <a:pt x="629512" y="53350"/>
                </a:cubicBezTo>
                <a:cubicBezTo>
                  <a:pt x="712222" y="70198"/>
                  <a:pt x="721411" y="105426"/>
                  <a:pt x="767361" y="131464"/>
                </a:cubicBezTo>
                <a:cubicBezTo>
                  <a:pt x="797994" y="134527"/>
                  <a:pt x="825823" y="131446"/>
                  <a:pt x="856456" y="157483"/>
                </a:cubicBezTo>
                <a:cubicBezTo>
                  <a:pt x="913128" y="166673"/>
                  <a:pt x="935843" y="186604"/>
                  <a:pt x="974135" y="209579"/>
                </a:cubicBezTo>
                <a:lnTo>
                  <a:pt x="0" y="241744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9" name="任意多边形 48"/>
          <p:cNvSpPr/>
          <p:nvPr/>
        </p:nvSpPr>
        <p:spPr>
          <a:xfrm>
            <a:off x="6537325" y="5284788"/>
            <a:ext cx="1255713" cy="330200"/>
          </a:xfrm>
          <a:custGeom>
            <a:avLst/>
            <a:gdLst>
              <a:gd name="connsiteX0" fmla="*/ 0 w 974135"/>
              <a:gd name="connsiteY0" fmla="*/ 238939 h 238939"/>
              <a:gd name="connsiteX1" fmla="*/ 55140 w 974135"/>
              <a:gd name="connsiteY1" fmla="*/ 105684 h 238939"/>
              <a:gd name="connsiteX2" fmla="*/ 183799 w 974135"/>
              <a:gd name="connsiteY2" fmla="*/ 87305 h 238939"/>
              <a:gd name="connsiteX3" fmla="*/ 294078 w 974135"/>
              <a:gd name="connsiteY3" fmla="*/ 0 h 238939"/>
              <a:gd name="connsiteX4" fmla="*/ 487067 w 974135"/>
              <a:gd name="connsiteY4" fmla="*/ 78115 h 238939"/>
              <a:gd name="connsiteX5" fmla="*/ 629512 w 974135"/>
              <a:gd name="connsiteY5" fmla="*/ 50545 h 238939"/>
              <a:gd name="connsiteX6" fmla="*/ 767361 w 974135"/>
              <a:gd name="connsiteY6" fmla="*/ 128659 h 238939"/>
              <a:gd name="connsiteX7" fmla="*/ 859260 w 974135"/>
              <a:gd name="connsiteY7" fmla="*/ 137849 h 238939"/>
              <a:gd name="connsiteX8" fmla="*/ 974135 w 974135"/>
              <a:gd name="connsiteY8" fmla="*/ 206774 h 238939"/>
              <a:gd name="connsiteX9" fmla="*/ 0 w 974135"/>
              <a:gd name="connsiteY9" fmla="*/ 238939 h 238939"/>
              <a:gd name="connsiteX0-1" fmla="*/ 0 w 974135"/>
              <a:gd name="connsiteY0-2" fmla="*/ 238939 h 238939"/>
              <a:gd name="connsiteX1-3" fmla="*/ 55140 w 974135"/>
              <a:gd name="connsiteY1-4" fmla="*/ 105684 h 238939"/>
              <a:gd name="connsiteX2-5" fmla="*/ 183799 w 974135"/>
              <a:gd name="connsiteY2-6" fmla="*/ 87305 h 238939"/>
              <a:gd name="connsiteX3-7" fmla="*/ 294078 w 974135"/>
              <a:gd name="connsiteY3-8" fmla="*/ 0 h 238939"/>
              <a:gd name="connsiteX4-9" fmla="*/ 487067 w 974135"/>
              <a:gd name="connsiteY4-10" fmla="*/ 78115 h 238939"/>
              <a:gd name="connsiteX5-11" fmla="*/ 629512 w 974135"/>
              <a:gd name="connsiteY5-12" fmla="*/ 50545 h 238939"/>
              <a:gd name="connsiteX6-13" fmla="*/ 767361 w 974135"/>
              <a:gd name="connsiteY6-14" fmla="*/ 128659 h 238939"/>
              <a:gd name="connsiteX7-15" fmla="*/ 859260 w 974135"/>
              <a:gd name="connsiteY7-16" fmla="*/ 137849 h 238939"/>
              <a:gd name="connsiteX8-17" fmla="*/ 974135 w 974135"/>
              <a:gd name="connsiteY8-18" fmla="*/ 206774 h 238939"/>
              <a:gd name="connsiteX9-19" fmla="*/ 0 w 974135"/>
              <a:gd name="connsiteY9-20" fmla="*/ 238939 h 238939"/>
              <a:gd name="connsiteX0-21" fmla="*/ 0 w 974135"/>
              <a:gd name="connsiteY0-22" fmla="*/ 238939 h 238939"/>
              <a:gd name="connsiteX1-23" fmla="*/ 55140 w 974135"/>
              <a:gd name="connsiteY1-24" fmla="*/ 105684 h 238939"/>
              <a:gd name="connsiteX2-25" fmla="*/ 183799 w 974135"/>
              <a:gd name="connsiteY2-26" fmla="*/ 87305 h 238939"/>
              <a:gd name="connsiteX3-27" fmla="*/ 294078 w 974135"/>
              <a:gd name="connsiteY3-28" fmla="*/ 0 h 238939"/>
              <a:gd name="connsiteX4-29" fmla="*/ 487067 w 974135"/>
              <a:gd name="connsiteY4-30" fmla="*/ 78115 h 238939"/>
              <a:gd name="connsiteX5-31" fmla="*/ 629512 w 974135"/>
              <a:gd name="connsiteY5-32" fmla="*/ 50545 h 238939"/>
              <a:gd name="connsiteX6-33" fmla="*/ 767361 w 974135"/>
              <a:gd name="connsiteY6-34" fmla="*/ 128659 h 238939"/>
              <a:gd name="connsiteX7-35" fmla="*/ 859260 w 974135"/>
              <a:gd name="connsiteY7-36" fmla="*/ 137849 h 238939"/>
              <a:gd name="connsiteX8-37" fmla="*/ 974135 w 974135"/>
              <a:gd name="connsiteY8-38" fmla="*/ 206774 h 238939"/>
              <a:gd name="connsiteX9-39" fmla="*/ 0 w 974135"/>
              <a:gd name="connsiteY9-40" fmla="*/ 238939 h 238939"/>
              <a:gd name="connsiteX0-41" fmla="*/ 0 w 974135"/>
              <a:gd name="connsiteY0-42" fmla="*/ 238939 h 238939"/>
              <a:gd name="connsiteX1-43" fmla="*/ 55140 w 974135"/>
              <a:gd name="connsiteY1-44" fmla="*/ 105684 h 238939"/>
              <a:gd name="connsiteX2-45" fmla="*/ 183799 w 974135"/>
              <a:gd name="connsiteY2-46" fmla="*/ 87305 h 238939"/>
              <a:gd name="connsiteX3-47" fmla="*/ 294078 w 974135"/>
              <a:gd name="connsiteY3-48" fmla="*/ 0 h 238939"/>
              <a:gd name="connsiteX4-49" fmla="*/ 487067 w 974135"/>
              <a:gd name="connsiteY4-50" fmla="*/ 78115 h 238939"/>
              <a:gd name="connsiteX5-51" fmla="*/ 629512 w 974135"/>
              <a:gd name="connsiteY5-52" fmla="*/ 50545 h 238939"/>
              <a:gd name="connsiteX6-53" fmla="*/ 767361 w 974135"/>
              <a:gd name="connsiteY6-54" fmla="*/ 128659 h 238939"/>
              <a:gd name="connsiteX7-55" fmla="*/ 859260 w 974135"/>
              <a:gd name="connsiteY7-56" fmla="*/ 137849 h 238939"/>
              <a:gd name="connsiteX8-57" fmla="*/ 974135 w 974135"/>
              <a:gd name="connsiteY8-58" fmla="*/ 206774 h 238939"/>
              <a:gd name="connsiteX9-59" fmla="*/ 0 w 974135"/>
              <a:gd name="connsiteY9-60" fmla="*/ 238939 h 238939"/>
              <a:gd name="connsiteX0-61" fmla="*/ 0 w 974135"/>
              <a:gd name="connsiteY0-62" fmla="*/ 238939 h 238939"/>
              <a:gd name="connsiteX1-63" fmla="*/ 55140 w 974135"/>
              <a:gd name="connsiteY1-64" fmla="*/ 105684 h 238939"/>
              <a:gd name="connsiteX2-65" fmla="*/ 183799 w 974135"/>
              <a:gd name="connsiteY2-66" fmla="*/ 87305 h 238939"/>
              <a:gd name="connsiteX3-67" fmla="*/ 294078 w 974135"/>
              <a:gd name="connsiteY3-68" fmla="*/ 0 h 238939"/>
              <a:gd name="connsiteX4-69" fmla="*/ 487067 w 974135"/>
              <a:gd name="connsiteY4-70" fmla="*/ 78115 h 238939"/>
              <a:gd name="connsiteX5-71" fmla="*/ 629512 w 974135"/>
              <a:gd name="connsiteY5-72" fmla="*/ 50545 h 238939"/>
              <a:gd name="connsiteX6-73" fmla="*/ 767361 w 974135"/>
              <a:gd name="connsiteY6-74" fmla="*/ 128659 h 238939"/>
              <a:gd name="connsiteX7-75" fmla="*/ 859260 w 974135"/>
              <a:gd name="connsiteY7-76" fmla="*/ 137849 h 238939"/>
              <a:gd name="connsiteX8-77" fmla="*/ 974135 w 974135"/>
              <a:gd name="connsiteY8-78" fmla="*/ 206774 h 238939"/>
              <a:gd name="connsiteX9-79" fmla="*/ 0 w 974135"/>
              <a:gd name="connsiteY9-80" fmla="*/ 238939 h 238939"/>
              <a:gd name="connsiteX0-81" fmla="*/ 0 w 974135"/>
              <a:gd name="connsiteY0-82" fmla="*/ 238939 h 238939"/>
              <a:gd name="connsiteX1-83" fmla="*/ 55140 w 974135"/>
              <a:gd name="connsiteY1-84" fmla="*/ 105684 h 238939"/>
              <a:gd name="connsiteX2-85" fmla="*/ 183799 w 974135"/>
              <a:gd name="connsiteY2-86" fmla="*/ 87305 h 238939"/>
              <a:gd name="connsiteX3-87" fmla="*/ 294078 w 974135"/>
              <a:gd name="connsiteY3-88" fmla="*/ 0 h 238939"/>
              <a:gd name="connsiteX4-89" fmla="*/ 487067 w 974135"/>
              <a:gd name="connsiteY4-90" fmla="*/ 78115 h 238939"/>
              <a:gd name="connsiteX5-91" fmla="*/ 629512 w 974135"/>
              <a:gd name="connsiteY5-92" fmla="*/ 50545 h 238939"/>
              <a:gd name="connsiteX6-93" fmla="*/ 767361 w 974135"/>
              <a:gd name="connsiteY6-94" fmla="*/ 128659 h 238939"/>
              <a:gd name="connsiteX7-95" fmla="*/ 859260 w 974135"/>
              <a:gd name="connsiteY7-96" fmla="*/ 137849 h 238939"/>
              <a:gd name="connsiteX8-97" fmla="*/ 974135 w 974135"/>
              <a:gd name="connsiteY8-98" fmla="*/ 206774 h 238939"/>
              <a:gd name="connsiteX9-99" fmla="*/ 0 w 974135"/>
              <a:gd name="connsiteY9-100" fmla="*/ 238939 h 238939"/>
              <a:gd name="connsiteX0-101" fmla="*/ 0 w 974135"/>
              <a:gd name="connsiteY0-102" fmla="*/ 238939 h 238939"/>
              <a:gd name="connsiteX1-103" fmla="*/ 55140 w 974135"/>
              <a:gd name="connsiteY1-104" fmla="*/ 105684 h 238939"/>
              <a:gd name="connsiteX2-105" fmla="*/ 183799 w 974135"/>
              <a:gd name="connsiteY2-106" fmla="*/ 87305 h 238939"/>
              <a:gd name="connsiteX3-107" fmla="*/ 294078 w 974135"/>
              <a:gd name="connsiteY3-108" fmla="*/ 0 h 238939"/>
              <a:gd name="connsiteX4-109" fmla="*/ 487067 w 974135"/>
              <a:gd name="connsiteY4-110" fmla="*/ 78115 h 238939"/>
              <a:gd name="connsiteX5-111" fmla="*/ 629512 w 974135"/>
              <a:gd name="connsiteY5-112" fmla="*/ 50545 h 238939"/>
              <a:gd name="connsiteX6-113" fmla="*/ 767361 w 974135"/>
              <a:gd name="connsiteY6-114" fmla="*/ 128659 h 238939"/>
              <a:gd name="connsiteX7-115" fmla="*/ 859260 w 974135"/>
              <a:gd name="connsiteY7-116" fmla="*/ 137849 h 238939"/>
              <a:gd name="connsiteX8-117" fmla="*/ 974135 w 974135"/>
              <a:gd name="connsiteY8-118" fmla="*/ 206774 h 238939"/>
              <a:gd name="connsiteX9-119" fmla="*/ 0 w 974135"/>
              <a:gd name="connsiteY9-120" fmla="*/ 238939 h 238939"/>
              <a:gd name="connsiteX0-121" fmla="*/ 0 w 974135"/>
              <a:gd name="connsiteY0-122" fmla="*/ 238939 h 238939"/>
              <a:gd name="connsiteX1-123" fmla="*/ 55140 w 974135"/>
              <a:gd name="connsiteY1-124" fmla="*/ 105684 h 238939"/>
              <a:gd name="connsiteX2-125" fmla="*/ 183799 w 974135"/>
              <a:gd name="connsiteY2-126" fmla="*/ 87305 h 238939"/>
              <a:gd name="connsiteX3-127" fmla="*/ 294078 w 974135"/>
              <a:gd name="connsiteY3-128" fmla="*/ 0 h 238939"/>
              <a:gd name="connsiteX4-129" fmla="*/ 487067 w 974135"/>
              <a:gd name="connsiteY4-130" fmla="*/ 78115 h 238939"/>
              <a:gd name="connsiteX5-131" fmla="*/ 629512 w 974135"/>
              <a:gd name="connsiteY5-132" fmla="*/ 50545 h 238939"/>
              <a:gd name="connsiteX6-133" fmla="*/ 767361 w 974135"/>
              <a:gd name="connsiteY6-134" fmla="*/ 128659 h 238939"/>
              <a:gd name="connsiteX7-135" fmla="*/ 859260 w 974135"/>
              <a:gd name="connsiteY7-136" fmla="*/ 137849 h 238939"/>
              <a:gd name="connsiteX8-137" fmla="*/ 974135 w 974135"/>
              <a:gd name="connsiteY8-138" fmla="*/ 206774 h 238939"/>
              <a:gd name="connsiteX9-139" fmla="*/ 0 w 974135"/>
              <a:gd name="connsiteY9-140" fmla="*/ 238939 h 238939"/>
              <a:gd name="connsiteX0-141" fmla="*/ 0 w 974135"/>
              <a:gd name="connsiteY0-142" fmla="*/ 238939 h 238939"/>
              <a:gd name="connsiteX1-143" fmla="*/ 55140 w 974135"/>
              <a:gd name="connsiteY1-144" fmla="*/ 105684 h 238939"/>
              <a:gd name="connsiteX2-145" fmla="*/ 183799 w 974135"/>
              <a:gd name="connsiteY2-146" fmla="*/ 87305 h 238939"/>
              <a:gd name="connsiteX3-147" fmla="*/ 294078 w 974135"/>
              <a:gd name="connsiteY3-148" fmla="*/ 0 h 238939"/>
              <a:gd name="connsiteX4-149" fmla="*/ 487067 w 974135"/>
              <a:gd name="connsiteY4-150" fmla="*/ 78115 h 238939"/>
              <a:gd name="connsiteX5-151" fmla="*/ 629512 w 974135"/>
              <a:gd name="connsiteY5-152" fmla="*/ 50545 h 238939"/>
              <a:gd name="connsiteX6-153" fmla="*/ 767361 w 974135"/>
              <a:gd name="connsiteY6-154" fmla="*/ 128659 h 238939"/>
              <a:gd name="connsiteX7-155" fmla="*/ 859260 w 974135"/>
              <a:gd name="connsiteY7-156" fmla="*/ 137849 h 238939"/>
              <a:gd name="connsiteX8-157" fmla="*/ 974135 w 974135"/>
              <a:gd name="connsiteY8-158" fmla="*/ 206774 h 238939"/>
              <a:gd name="connsiteX9-159" fmla="*/ 0 w 974135"/>
              <a:gd name="connsiteY9-160" fmla="*/ 238939 h 238939"/>
              <a:gd name="connsiteX0-161" fmla="*/ 0 w 974135"/>
              <a:gd name="connsiteY0-162" fmla="*/ 238939 h 238939"/>
              <a:gd name="connsiteX1-163" fmla="*/ 55140 w 974135"/>
              <a:gd name="connsiteY1-164" fmla="*/ 105684 h 238939"/>
              <a:gd name="connsiteX2-165" fmla="*/ 183799 w 974135"/>
              <a:gd name="connsiteY2-166" fmla="*/ 87305 h 238939"/>
              <a:gd name="connsiteX3-167" fmla="*/ 294078 w 974135"/>
              <a:gd name="connsiteY3-168" fmla="*/ 0 h 238939"/>
              <a:gd name="connsiteX4-169" fmla="*/ 487067 w 974135"/>
              <a:gd name="connsiteY4-170" fmla="*/ 78115 h 238939"/>
              <a:gd name="connsiteX5-171" fmla="*/ 629512 w 974135"/>
              <a:gd name="connsiteY5-172" fmla="*/ 50545 h 238939"/>
              <a:gd name="connsiteX6-173" fmla="*/ 767361 w 974135"/>
              <a:gd name="connsiteY6-174" fmla="*/ 128659 h 238939"/>
              <a:gd name="connsiteX7-175" fmla="*/ 859260 w 974135"/>
              <a:gd name="connsiteY7-176" fmla="*/ 137849 h 238939"/>
              <a:gd name="connsiteX8-177" fmla="*/ 974135 w 974135"/>
              <a:gd name="connsiteY8-178" fmla="*/ 206774 h 238939"/>
              <a:gd name="connsiteX9-179" fmla="*/ 0 w 974135"/>
              <a:gd name="connsiteY9-180" fmla="*/ 238939 h 238939"/>
              <a:gd name="connsiteX0-181" fmla="*/ 0 w 974135"/>
              <a:gd name="connsiteY0-182" fmla="*/ 238939 h 238939"/>
              <a:gd name="connsiteX1-183" fmla="*/ 55140 w 974135"/>
              <a:gd name="connsiteY1-184" fmla="*/ 105684 h 238939"/>
              <a:gd name="connsiteX2-185" fmla="*/ 183799 w 974135"/>
              <a:gd name="connsiteY2-186" fmla="*/ 87305 h 238939"/>
              <a:gd name="connsiteX3-187" fmla="*/ 294078 w 974135"/>
              <a:gd name="connsiteY3-188" fmla="*/ 0 h 238939"/>
              <a:gd name="connsiteX4-189" fmla="*/ 487067 w 974135"/>
              <a:gd name="connsiteY4-190" fmla="*/ 78115 h 238939"/>
              <a:gd name="connsiteX5-191" fmla="*/ 629512 w 974135"/>
              <a:gd name="connsiteY5-192" fmla="*/ 50545 h 238939"/>
              <a:gd name="connsiteX6-193" fmla="*/ 767361 w 974135"/>
              <a:gd name="connsiteY6-194" fmla="*/ 128659 h 238939"/>
              <a:gd name="connsiteX7-195" fmla="*/ 856456 w 974135"/>
              <a:gd name="connsiteY7-196" fmla="*/ 154678 h 238939"/>
              <a:gd name="connsiteX8-197" fmla="*/ 974135 w 974135"/>
              <a:gd name="connsiteY8-198" fmla="*/ 206774 h 238939"/>
              <a:gd name="connsiteX9-199" fmla="*/ 0 w 974135"/>
              <a:gd name="connsiteY9-200" fmla="*/ 238939 h 238939"/>
              <a:gd name="connsiteX0-201" fmla="*/ 0 w 974135"/>
              <a:gd name="connsiteY0-202" fmla="*/ 240415 h 240415"/>
              <a:gd name="connsiteX1-203" fmla="*/ 55140 w 974135"/>
              <a:gd name="connsiteY1-204" fmla="*/ 107160 h 240415"/>
              <a:gd name="connsiteX2-205" fmla="*/ 183799 w 974135"/>
              <a:gd name="connsiteY2-206" fmla="*/ 88781 h 240415"/>
              <a:gd name="connsiteX3-207" fmla="*/ 294078 w 974135"/>
              <a:gd name="connsiteY3-208" fmla="*/ 1476 h 240415"/>
              <a:gd name="connsiteX4-209" fmla="*/ 487067 w 974135"/>
              <a:gd name="connsiteY4-210" fmla="*/ 79591 h 240415"/>
              <a:gd name="connsiteX5-211" fmla="*/ 629512 w 974135"/>
              <a:gd name="connsiteY5-212" fmla="*/ 52021 h 240415"/>
              <a:gd name="connsiteX6-213" fmla="*/ 767361 w 974135"/>
              <a:gd name="connsiteY6-214" fmla="*/ 130135 h 240415"/>
              <a:gd name="connsiteX7-215" fmla="*/ 856456 w 974135"/>
              <a:gd name="connsiteY7-216" fmla="*/ 156154 h 240415"/>
              <a:gd name="connsiteX8-217" fmla="*/ 974135 w 974135"/>
              <a:gd name="connsiteY8-218" fmla="*/ 208250 h 240415"/>
              <a:gd name="connsiteX9-219" fmla="*/ 0 w 974135"/>
              <a:gd name="connsiteY9-220" fmla="*/ 240415 h 240415"/>
              <a:gd name="connsiteX0-221" fmla="*/ 0 w 974135"/>
              <a:gd name="connsiteY0-222" fmla="*/ 240077 h 240077"/>
              <a:gd name="connsiteX1-223" fmla="*/ 55140 w 974135"/>
              <a:gd name="connsiteY1-224" fmla="*/ 106822 h 240077"/>
              <a:gd name="connsiteX2-225" fmla="*/ 183799 w 974135"/>
              <a:gd name="connsiteY2-226" fmla="*/ 88443 h 240077"/>
              <a:gd name="connsiteX3-227" fmla="*/ 294078 w 974135"/>
              <a:gd name="connsiteY3-228" fmla="*/ 1138 h 240077"/>
              <a:gd name="connsiteX4-229" fmla="*/ 487067 w 974135"/>
              <a:gd name="connsiteY4-230" fmla="*/ 79253 h 240077"/>
              <a:gd name="connsiteX5-231" fmla="*/ 629512 w 974135"/>
              <a:gd name="connsiteY5-232" fmla="*/ 51683 h 240077"/>
              <a:gd name="connsiteX6-233" fmla="*/ 767361 w 974135"/>
              <a:gd name="connsiteY6-234" fmla="*/ 129797 h 240077"/>
              <a:gd name="connsiteX7-235" fmla="*/ 856456 w 974135"/>
              <a:gd name="connsiteY7-236" fmla="*/ 155816 h 240077"/>
              <a:gd name="connsiteX8-237" fmla="*/ 974135 w 974135"/>
              <a:gd name="connsiteY8-238" fmla="*/ 207912 h 240077"/>
              <a:gd name="connsiteX9-239" fmla="*/ 0 w 974135"/>
              <a:gd name="connsiteY9-240" fmla="*/ 240077 h 240077"/>
              <a:gd name="connsiteX0-241" fmla="*/ 0 w 974135"/>
              <a:gd name="connsiteY0-242" fmla="*/ 240077 h 240077"/>
              <a:gd name="connsiteX1-243" fmla="*/ 55140 w 974135"/>
              <a:gd name="connsiteY1-244" fmla="*/ 106822 h 240077"/>
              <a:gd name="connsiteX2-245" fmla="*/ 183799 w 974135"/>
              <a:gd name="connsiteY2-246" fmla="*/ 88443 h 240077"/>
              <a:gd name="connsiteX3-247" fmla="*/ 294078 w 974135"/>
              <a:gd name="connsiteY3-248" fmla="*/ 1138 h 240077"/>
              <a:gd name="connsiteX4-249" fmla="*/ 487067 w 974135"/>
              <a:gd name="connsiteY4-250" fmla="*/ 79253 h 240077"/>
              <a:gd name="connsiteX5-251" fmla="*/ 629512 w 974135"/>
              <a:gd name="connsiteY5-252" fmla="*/ 51683 h 240077"/>
              <a:gd name="connsiteX6-253" fmla="*/ 767361 w 974135"/>
              <a:gd name="connsiteY6-254" fmla="*/ 129797 h 240077"/>
              <a:gd name="connsiteX7-255" fmla="*/ 856456 w 974135"/>
              <a:gd name="connsiteY7-256" fmla="*/ 155816 h 240077"/>
              <a:gd name="connsiteX8-257" fmla="*/ 974135 w 974135"/>
              <a:gd name="connsiteY8-258" fmla="*/ 207912 h 240077"/>
              <a:gd name="connsiteX9-259" fmla="*/ 0 w 974135"/>
              <a:gd name="connsiteY9-260" fmla="*/ 240077 h 240077"/>
              <a:gd name="connsiteX0-261" fmla="*/ 0 w 974135"/>
              <a:gd name="connsiteY0-262" fmla="*/ 240532 h 240532"/>
              <a:gd name="connsiteX1-263" fmla="*/ 55140 w 974135"/>
              <a:gd name="connsiteY1-264" fmla="*/ 107277 h 240532"/>
              <a:gd name="connsiteX2-265" fmla="*/ 183799 w 974135"/>
              <a:gd name="connsiteY2-266" fmla="*/ 88898 h 240532"/>
              <a:gd name="connsiteX3-267" fmla="*/ 294078 w 974135"/>
              <a:gd name="connsiteY3-268" fmla="*/ 1593 h 240532"/>
              <a:gd name="connsiteX4-269" fmla="*/ 487067 w 974135"/>
              <a:gd name="connsiteY4-270" fmla="*/ 79708 h 240532"/>
              <a:gd name="connsiteX5-271" fmla="*/ 629512 w 974135"/>
              <a:gd name="connsiteY5-272" fmla="*/ 52138 h 240532"/>
              <a:gd name="connsiteX6-273" fmla="*/ 767361 w 974135"/>
              <a:gd name="connsiteY6-274" fmla="*/ 130252 h 240532"/>
              <a:gd name="connsiteX7-275" fmla="*/ 856456 w 974135"/>
              <a:gd name="connsiteY7-276" fmla="*/ 156271 h 240532"/>
              <a:gd name="connsiteX8-277" fmla="*/ 974135 w 974135"/>
              <a:gd name="connsiteY8-278" fmla="*/ 208367 h 240532"/>
              <a:gd name="connsiteX9-279" fmla="*/ 0 w 974135"/>
              <a:gd name="connsiteY9-280" fmla="*/ 240532 h 240532"/>
              <a:gd name="connsiteX0-281" fmla="*/ 0 w 974135"/>
              <a:gd name="connsiteY0-282" fmla="*/ 240532 h 240532"/>
              <a:gd name="connsiteX1-283" fmla="*/ 55140 w 974135"/>
              <a:gd name="connsiteY1-284" fmla="*/ 107277 h 240532"/>
              <a:gd name="connsiteX2-285" fmla="*/ 183799 w 974135"/>
              <a:gd name="connsiteY2-286" fmla="*/ 88898 h 240532"/>
              <a:gd name="connsiteX3-287" fmla="*/ 294078 w 974135"/>
              <a:gd name="connsiteY3-288" fmla="*/ 1593 h 240532"/>
              <a:gd name="connsiteX4-289" fmla="*/ 487067 w 974135"/>
              <a:gd name="connsiteY4-290" fmla="*/ 79708 h 240532"/>
              <a:gd name="connsiteX5-291" fmla="*/ 629512 w 974135"/>
              <a:gd name="connsiteY5-292" fmla="*/ 52138 h 240532"/>
              <a:gd name="connsiteX6-293" fmla="*/ 767361 w 974135"/>
              <a:gd name="connsiteY6-294" fmla="*/ 130252 h 240532"/>
              <a:gd name="connsiteX7-295" fmla="*/ 856456 w 974135"/>
              <a:gd name="connsiteY7-296" fmla="*/ 156271 h 240532"/>
              <a:gd name="connsiteX8-297" fmla="*/ 974135 w 974135"/>
              <a:gd name="connsiteY8-298" fmla="*/ 208367 h 240532"/>
              <a:gd name="connsiteX9-299" fmla="*/ 0 w 974135"/>
              <a:gd name="connsiteY9-300" fmla="*/ 240532 h 240532"/>
              <a:gd name="connsiteX0-301" fmla="*/ 0 w 974135"/>
              <a:gd name="connsiteY0-302" fmla="*/ 243274 h 243274"/>
              <a:gd name="connsiteX1-303" fmla="*/ 55140 w 974135"/>
              <a:gd name="connsiteY1-304" fmla="*/ 110019 h 243274"/>
              <a:gd name="connsiteX2-305" fmla="*/ 183799 w 974135"/>
              <a:gd name="connsiteY2-306" fmla="*/ 91640 h 243274"/>
              <a:gd name="connsiteX3-307" fmla="*/ 322127 w 974135"/>
              <a:gd name="connsiteY3-308" fmla="*/ 1530 h 243274"/>
              <a:gd name="connsiteX4-309" fmla="*/ 487067 w 974135"/>
              <a:gd name="connsiteY4-310" fmla="*/ 82450 h 243274"/>
              <a:gd name="connsiteX5-311" fmla="*/ 629512 w 974135"/>
              <a:gd name="connsiteY5-312" fmla="*/ 54880 h 243274"/>
              <a:gd name="connsiteX6-313" fmla="*/ 767361 w 974135"/>
              <a:gd name="connsiteY6-314" fmla="*/ 132994 h 243274"/>
              <a:gd name="connsiteX7-315" fmla="*/ 856456 w 974135"/>
              <a:gd name="connsiteY7-316" fmla="*/ 159013 h 243274"/>
              <a:gd name="connsiteX8-317" fmla="*/ 974135 w 974135"/>
              <a:gd name="connsiteY8-318" fmla="*/ 211109 h 243274"/>
              <a:gd name="connsiteX9-319" fmla="*/ 0 w 974135"/>
              <a:gd name="connsiteY9-320" fmla="*/ 243274 h 243274"/>
              <a:gd name="connsiteX0-321" fmla="*/ 0 w 974135"/>
              <a:gd name="connsiteY0-322" fmla="*/ 243274 h 243274"/>
              <a:gd name="connsiteX1-323" fmla="*/ 55140 w 974135"/>
              <a:gd name="connsiteY1-324" fmla="*/ 110019 h 243274"/>
              <a:gd name="connsiteX2-325" fmla="*/ 183799 w 974135"/>
              <a:gd name="connsiteY2-326" fmla="*/ 91640 h 243274"/>
              <a:gd name="connsiteX3-327" fmla="*/ 322127 w 974135"/>
              <a:gd name="connsiteY3-328" fmla="*/ 1530 h 243274"/>
              <a:gd name="connsiteX4-329" fmla="*/ 487067 w 974135"/>
              <a:gd name="connsiteY4-330" fmla="*/ 82450 h 243274"/>
              <a:gd name="connsiteX5-331" fmla="*/ 629512 w 974135"/>
              <a:gd name="connsiteY5-332" fmla="*/ 54880 h 243274"/>
              <a:gd name="connsiteX6-333" fmla="*/ 767361 w 974135"/>
              <a:gd name="connsiteY6-334" fmla="*/ 132994 h 243274"/>
              <a:gd name="connsiteX7-335" fmla="*/ 856456 w 974135"/>
              <a:gd name="connsiteY7-336" fmla="*/ 159013 h 243274"/>
              <a:gd name="connsiteX8-337" fmla="*/ 974135 w 974135"/>
              <a:gd name="connsiteY8-338" fmla="*/ 211109 h 243274"/>
              <a:gd name="connsiteX9-339" fmla="*/ 0 w 974135"/>
              <a:gd name="connsiteY9-340" fmla="*/ 243274 h 243274"/>
              <a:gd name="connsiteX0-341" fmla="*/ 0 w 974135"/>
              <a:gd name="connsiteY0-342" fmla="*/ 241830 h 241830"/>
              <a:gd name="connsiteX1-343" fmla="*/ 55140 w 974135"/>
              <a:gd name="connsiteY1-344" fmla="*/ 108575 h 241830"/>
              <a:gd name="connsiteX2-345" fmla="*/ 183799 w 974135"/>
              <a:gd name="connsiteY2-346" fmla="*/ 90196 h 241830"/>
              <a:gd name="connsiteX3-347" fmla="*/ 322127 w 974135"/>
              <a:gd name="connsiteY3-348" fmla="*/ 86 h 241830"/>
              <a:gd name="connsiteX4-349" fmla="*/ 487067 w 974135"/>
              <a:gd name="connsiteY4-350" fmla="*/ 81006 h 241830"/>
              <a:gd name="connsiteX5-351" fmla="*/ 629512 w 974135"/>
              <a:gd name="connsiteY5-352" fmla="*/ 53436 h 241830"/>
              <a:gd name="connsiteX6-353" fmla="*/ 767361 w 974135"/>
              <a:gd name="connsiteY6-354" fmla="*/ 131550 h 241830"/>
              <a:gd name="connsiteX7-355" fmla="*/ 856456 w 974135"/>
              <a:gd name="connsiteY7-356" fmla="*/ 157569 h 241830"/>
              <a:gd name="connsiteX8-357" fmla="*/ 974135 w 974135"/>
              <a:gd name="connsiteY8-358" fmla="*/ 209665 h 241830"/>
              <a:gd name="connsiteX9-359" fmla="*/ 0 w 974135"/>
              <a:gd name="connsiteY9-360" fmla="*/ 241830 h 241830"/>
              <a:gd name="connsiteX0-361" fmla="*/ 0 w 974135"/>
              <a:gd name="connsiteY0-362" fmla="*/ 241744 h 241744"/>
              <a:gd name="connsiteX1-363" fmla="*/ 55140 w 974135"/>
              <a:gd name="connsiteY1-364" fmla="*/ 108489 h 241744"/>
              <a:gd name="connsiteX2-365" fmla="*/ 183799 w 974135"/>
              <a:gd name="connsiteY2-366" fmla="*/ 90110 h 241744"/>
              <a:gd name="connsiteX3-367" fmla="*/ 322127 w 974135"/>
              <a:gd name="connsiteY3-368" fmla="*/ 0 h 241744"/>
              <a:gd name="connsiteX4-369" fmla="*/ 487067 w 974135"/>
              <a:gd name="connsiteY4-370" fmla="*/ 80920 h 241744"/>
              <a:gd name="connsiteX5-371" fmla="*/ 629512 w 974135"/>
              <a:gd name="connsiteY5-372" fmla="*/ 53350 h 241744"/>
              <a:gd name="connsiteX6-373" fmla="*/ 767361 w 974135"/>
              <a:gd name="connsiteY6-374" fmla="*/ 131464 h 241744"/>
              <a:gd name="connsiteX7-375" fmla="*/ 856456 w 974135"/>
              <a:gd name="connsiteY7-376" fmla="*/ 157483 h 241744"/>
              <a:gd name="connsiteX8-377" fmla="*/ 974135 w 974135"/>
              <a:gd name="connsiteY8-378" fmla="*/ 209579 h 241744"/>
              <a:gd name="connsiteX9-379" fmla="*/ 0 w 974135"/>
              <a:gd name="connsiteY9-380" fmla="*/ 241744 h 2417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974135" h="241744">
                <a:moveTo>
                  <a:pt x="0" y="241744"/>
                </a:moveTo>
                <a:cubicBezTo>
                  <a:pt x="18380" y="197326"/>
                  <a:pt x="13785" y="139122"/>
                  <a:pt x="55140" y="108489"/>
                </a:cubicBezTo>
                <a:cubicBezTo>
                  <a:pt x="98026" y="74793"/>
                  <a:pt x="140913" y="96236"/>
                  <a:pt x="183799" y="90110"/>
                </a:cubicBezTo>
                <a:cubicBezTo>
                  <a:pt x="197584" y="51818"/>
                  <a:pt x="228197" y="11498"/>
                  <a:pt x="322127" y="0"/>
                </a:cubicBezTo>
                <a:cubicBezTo>
                  <a:pt x="434436" y="7658"/>
                  <a:pt x="433956" y="49272"/>
                  <a:pt x="487067" y="80920"/>
                </a:cubicBezTo>
                <a:cubicBezTo>
                  <a:pt x="537354" y="60510"/>
                  <a:pt x="568245" y="44160"/>
                  <a:pt x="629512" y="53350"/>
                </a:cubicBezTo>
                <a:cubicBezTo>
                  <a:pt x="712222" y="70198"/>
                  <a:pt x="721411" y="105426"/>
                  <a:pt x="767361" y="131464"/>
                </a:cubicBezTo>
                <a:cubicBezTo>
                  <a:pt x="797994" y="134527"/>
                  <a:pt x="825823" y="131446"/>
                  <a:pt x="856456" y="157483"/>
                </a:cubicBezTo>
                <a:cubicBezTo>
                  <a:pt x="913128" y="166673"/>
                  <a:pt x="935843" y="186604"/>
                  <a:pt x="974135" y="209579"/>
                </a:cubicBezTo>
                <a:lnTo>
                  <a:pt x="0" y="241744"/>
                </a:lnTo>
                <a:close/>
              </a:path>
            </a:pathLst>
          </a:custGeom>
          <a:solidFill>
            <a:srgbClr val="FFF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0" name="任意多边形 49"/>
          <p:cNvSpPr/>
          <p:nvPr/>
        </p:nvSpPr>
        <p:spPr>
          <a:xfrm flipH="1">
            <a:off x="4710113" y="4657725"/>
            <a:ext cx="974725" cy="241300"/>
          </a:xfrm>
          <a:custGeom>
            <a:avLst/>
            <a:gdLst>
              <a:gd name="connsiteX0" fmla="*/ 0 w 974135"/>
              <a:gd name="connsiteY0" fmla="*/ 238939 h 238939"/>
              <a:gd name="connsiteX1" fmla="*/ 55140 w 974135"/>
              <a:gd name="connsiteY1" fmla="*/ 105684 h 238939"/>
              <a:gd name="connsiteX2" fmla="*/ 183799 w 974135"/>
              <a:gd name="connsiteY2" fmla="*/ 87305 h 238939"/>
              <a:gd name="connsiteX3" fmla="*/ 294078 w 974135"/>
              <a:gd name="connsiteY3" fmla="*/ 0 h 238939"/>
              <a:gd name="connsiteX4" fmla="*/ 487067 w 974135"/>
              <a:gd name="connsiteY4" fmla="*/ 78115 h 238939"/>
              <a:gd name="connsiteX5" fmla="*/ 629512 w 974135"/>
              <a:gd name="connsiteY5" fmla="*/ 50545 h 238939"/>
              <a:gd name="connsiteX6" fmla="*/ 767361 w 974135"/>
              <a:gd name="connsiteY6" fmla="*/ 128659 h 238939"/>
              <a:gd name="connsiteX7" fmla="*/ 859260 w 974135"/>
              <a:gd name="connsiteY7" fmla="*/ 137849 h 238939"/>
              <a:gd name="connsiteX8" fmla="*/ 974135 w 974135"/>
              <a:gd name="connsiteY8" fmla="*/ 206774 h 238939"/>
              <a:gd name="connsiteX9" fmla="*/ 0 w 974135"/>
              <a:gd name="connsiteY9" fmla="*/ 238939 h 238939"/>
              <a:gd name="connsiteX0-1" fmla="*/ 0 w 974135"/>
              <a:gd name="connsiteY0-2" fmla="*/ 238939 h 238939"/>
              <a:gd name="connsiteX1-3" fmla="*/ 55140 w 974135"/>
              <a:gd name="connsiteY1-4" fmla="*/ 105684 h 238939"/>
              <a:gd name="connsiteX2-5" fmla="*/ 183799 w 974135"/>
              <a:gd name="connsiteY2-6" fmla="*/ 87305 h 238939"/>
              <a:gd name="connsiteX3-7" fmla="*/ 294078 w 974135"/>
              <a:gd name="connsiteY3-8" fmla="*/ 0 h 238939"/>
              <a:gd name="connsiteX4-9" fmla="*/ 487067 w 974135"/>
              <a:gd name="connsiteY4-10" fmla="*/ 78115 h 238939"/>
              <a:gd name="connsiteX5-11" fmla="*/ 629512 w 974135"/>
              <a:gd name="connsiteY5-12" fmla="*/ 50545 h 238939"/>
              <a:gd name="connsiteX6-13" fmla="*/ 767361 w 974135"/>
              <a:gd name="connsiteY6-14" fmla="*/ 128659 h 238939"/>
              <a:gd name="connsiteX7-15" fmla="*/ 859260 w 974135"/>
              <a:gd name="connsiteY7-16" fmla="*/ 137849 h 238939"/>
              <a:gd name="connsiteX8-17" fmla="*/ 974135 w 974135"/>
              <a:gd name="connsiteY8-18" fmla="*/ 206774 h 238939"/>
              <a:gd name="connsiteX9-19" fmla="*/ 0 w 974135"/>
              <a:gd name="connsiteY9-20" fmla="*/ 238939 h 238939"/>
              <a:gd name="connsiteX0-21" fmla="*/ 0 w 974135"/>
              <a:gd name="connsiteY0-22" fmla="*/ 238939 h 238939"/>
              <a:gd name="connsiteX1-23" fmla="*/ 55140 w 974135"/>
              <a:gd name="connsiteY1-24" fmla="*/ 105684 h 238939"/>
              <a:gd name="connsiteX2-25" fmla="*/ 183799 w 974135"/>
              <a:gd name="connsiteY2-26" fmla="*/ 87305 h 238939"/>
              <a:gd name="connsiteX3-27" fmla="*/ 294078 w 974135"/>
              <a:gd name="connsiteY3-28" fmla="*/ 0 h 238939"/>
              <a:gd name="connsiteX4-29" fmla="*/ 487067 w 974135"/>
              <a:gd name="connsiteY4-30" fmla="*/ 78115 h 238939"/>
              <a:gd name="connsiteX5-31" fmla="*/ 629512 w 974135"/>
              <a:gd name="connsiteY5-32" fmla="*/ 50545 h 238939"/>
              <a:gd name="connsiteX6-33" fmla="*/ 767361 w 974135"/>
              <a:gd name="connsiteY6-34" fmla="*/ 128659 h 238939"/>
              <a:gd name="connsiteX7-35" fmla="*/ 859260 w 974135"/>
              <a:gd name="connsiteY7-36" fmla="*/ 137849 h 238939"/>
              <a:gd name="connsiteX8-37" fmla="*/ 974135 w 974135"/>
              <a:gd name="connsiteY8-38" fmla="*/ 206774 h 238939"/>
              <a:gd name="connsiteX9-39" fmla="*/ 0 w 974135"/>
              <a:gd name="connsiteY9-40" fmla="*/ 238939 h 238939"/>
              <a:gd name="connsiteX0-41" fmla="*/ 0 w 974135"/>
              <a:gd name="connsiteY0-42" fmla="*/ 238939 h 238939"/>
              <a:gd name="connsiteX1-43" fmla="*/ 55140 w 974135"/>
              <a:gd name="connsiteY1-44" fmla="*/ 105684 h 238939"/>
              <a:gd name="connsiteX2-45" fmla="*/ 183799 w 974135"/>
              <a:gd name="connsiteY2-46" fmla="*/ 87305 h 238939"/>
              <a:gd name="connsiteX3-47" fmla="*/ 294078 w 974135"/>
              <a:gd name="connsiteY3-48" fmla="*/ 0 h 238939"/>
              <a:gd name="connsiteX4-49" fmla="*/ 487067 w 974135"/>
              <a:gd name="connsiteY4-50" fmla="*/ 78115 h 238939"/>
              <a:gd name="connsiteX5-51" fmla="*/ 629512 w 974135"/>
              <a:gd name="connsiteY5-52" fmla="*/ 50545 h 238939"/>
              <a:gd name="connsiteX6-53" fmla="*/ 767361 w 974135"/>
              <a:gd name="connsiteY6-54" fmla="*/ 128659 h 238939"/>
              <a:gd name="connsiteX7-55" fmla="*/ 859260 w 974135"/>
              <a:gd name="connsiteY7-56" fmla="*/ 137849 h 238939"/>
              <a:gd name="connsiteX8-57" fmla="*/ 974135 w 974135"/>
              <a:gd name="connsiteY8-58" fmla="*/ 206774 h 238939"/>
              <a:gd name="connsiteX9-59" fmla="*/ 0 w 974135"/>
              <a:gd name="connsiteY9-60" fmla="*/ 238939 h 238939"/>
              <a:gd name="connsiteX0-61" fmla="*/ 0 w 974135"/>
              <a:gd name="connsiteY0-62" fmla="*/ 238939 h 238939"/>
              <a:gd name="connsiteX1-63" fmla="*/ 55140 w 974135"/>
              <a:gd name="connsiteY1-64" fmla="*/ 105684 h 238939"/>
              <a:gd name="connsiteX2-65" fmla="*/ 183799 w 974135"/>
              <a:gd name="connsiteY2-66" fmla="*/ 87305 h 238939"/>
              <a:gd name="connsiteX3-67" fmla="*/ 294078 w 974135"/>
              <a:gd name="connsiteY3-68" fmla="*/ 0 h 238939"/>
              <a:gd name="connsiteX4-69" fmla="*/ 487067 w 974135"/>
              <a:gd name="connsiteY4-70" fmla="*/ 78115 h 238939"/>
              <a:gd name="connsiteX5-71" fmla="*/ 629512 w 974135"/>
              <a:gd name="connsiteY5-72" fmla="*/ 50545 h 238939"/>
              <a:gd name="connsiteX6-73" fmla="*/ 767361 w 974135"/>
              <a:gd name="connsiteY6-74" fmla="*/ 128659 h 238939"/>
              <a:gd name="connsiteX7-75" fmla="*/ 859260 w 974135"/>
              <a:gd name="connsiteY7-76" fmla="*/ 137849 h 238939"/>
              <a:gd name="connsiteX8-77" fmla="*/ 974135 w 974135"/>
              <a:gd name="connsiteY8-78" fmla="*/ 206774 h 238939"/>
              <a:gd name="connsiteX9-79" fmla="*/ 0 w 974135"/>
              <a:gd name="connsiteY9-80" fmla="*/ 238939 h 238939"/>
              <a:gd name="connsiteX0-81" fmla="*/ 0 w 974135"/>
              <a:gd name="connsiteY0-82" fmla="*/ 238939 h 238939"/>
              <a:gd name="connsiteX1-83" fmla="*/ 55140 w 974135"/>
              <a:gd name="connsiteY1-84" fmla="*/ 105684 h 238939"/>
              <a:gd name="connsiteX2-85" fmla="*/ 183799 w 974135"/>
              <a:gd name="connsiteY2-86" fmla="*/ 87305 h 238939"/>
              <a:gd name="connsiteX3-87" fmla="*/ 294078 w 974135"/>
              <a:gd name="connsiteY3-88" fmla="*/ 0 h 238939"/>
              <a:gd name="connsiteX4-89" fmla="*/ 487067 w 974135"/>
              <a:gd name="connsiteY4-90" fmla="*/ 78115 h 238939"/>
              <a:gd name="connsiteX5-91" fmla="*/ 629512 w 974135"/>
              <a:gd name="connsiteY5-92" fmla="*/ 50545 h 238939"/>
              <a:gd name="connsiteX6-93" fmla="*/ 767361 w 974135"/>
              <a:gd name="connsiteY6-94" fmla="*/ 128659 h 238939"/>
              <a:gd name="connsiteX7-95" fmla="*/ 859260 w 974135"/>
              <a:gd name="connsiteY7-96" fmla="*/ 137849 h 238939"/>
              <a:gd name="connsiteX8-97" fmla="*/ 974135 w 974135"/>
              <a:gd name="connsiteY8-98" fmla="*/ 206774 h 238939"/>
              <a:gd name="connsiteX9-99" fmla="*/ 0 w 974135"/>
              <a:gd name="connsiteY9-100" fmla="*/ 238939 h 238939"/>
              <a:gd name="connsiteX0-101" fmla="*/ 0 w 974135"/>
              <a:gd name="connsiteY0-102" fmla="*/ 238939 h 238939"/>
              <a:gd name="connsiteX1-103" fmla="*/ 55140 w 974135"/>
              <a:gd name="connsiteY1-104" fmla="*/ 105684 h 238939"/>
              <a:gd name="connsiteX2-105" fmla="*/ 183799 w 974135"/>
              <a:gd name="connsiteY2-106" fmla="*/ 87305 h 238939"/>
              <a:gd name="connsiteX3-107" fmla="*/ 294078 w 974135"/>
              <a:gd name="connsiteY3-108" fmla="*/ 0 h 238939"/>
              <a:gd name="connsiteX4-109" fmla="*/ 487067 w 974135"/>
              <a:gd name="connsiteY4-110" fmla="*/ 78115 h 238939"/>
              <a:gd name="connsiteX5-111" fmla="*/ 629512 w 974135"/>
              <a:gd name="connsiteY5-112" fmla="*/ 50545 h 238939"/>
              <a:gd name="connsiteX6-113" fmla="*/ 767361 w 974135"/>
              <a:gd name="connsiteY6-114" fmla="*/ 128659 h 238939"/>
              <a:gd name="connsiteX7-115" fmla="*/ 859260 w 974135"/>
              <a:gd name="connsiteY7-116" fmla="*/ 137849 h 238939"/>
              <a:gd name="connsiteX8-117" fmla="*/ 974135 w 974135"/>
              <a:gd name="connsiteY8-118" fmla="*/ 206774 h 238939"/>
              <a:gd name="connsiteX9-119" fmla="*/ 0 w 974135"/>
              <a:gd name="connsiteY9-120" fmla="*/ 238939 h 238939"/>
              <a:gd name="connsiteX0-121" fmla="*/ 0 w 974135"/>
              <a:gd name="connsiteY0-122" fmla="*/ 238939 h 238939"/>
              <a:gd name="connsiteX1-123" fmla="*/ 55140 w 974135"/>
              <a:gd name="connsiteY1-124" fmla="*/ 105684 h 238939"/>
              <a:gd name="connsiteX2-125" fmla="*/ 183799 w 974135"/>
              <a:gd name="connsiteY2-126" fmla="*/ 87305 h 238939"/>
              <a:gd name="connsiteX3-127" fmla="*/ 294078 w 974135"/>
              <a:gd name="connsiteY3-128" fmla="*/ 0 h 238939"/>
              <a:gd name="connsiteX4-129" fmla="*/ 487067 w 974135"/>
              <a:gd name="connsiteY4-130" fmla="*/ 78115 h 238939"/>
              <a:gd name="connsiteX5-131" fmla="*/ 629512 w 974135"/>
              <a:gd name="connsiteY5-132" fmla="*/ 50545 h 238939"/>
              <a:gd name="connsiteX6-133" fmla="*/ 767361 w 974135"/>
              <a:gd name="connsiteY6-134" fmla="*/ 128659 h 238939"/>
              <a:gd name="connsiteX7-135" fmla="*/ 859260 w 974135"/>
              <a:gd name="connsiteY7-136" fmla="*/ 137849 h 238939"/>
              <a:gd name="connsiteX8-137" fmla="*/ 974135 w 974135"/>
              <a:gd name="connsiteY8-138" fmla="*/ 206774 h 238939"/>
              <a:gd name="connsiteX9-139" fmla="*/ 0 w 974135"/>
              <a:gd name="connsiteY9-140" fmla="*/ 238939 h 238939"/>
              <a:gd name="connsiteX0-141" fmla="*/ 0 w 974135"/>
              <a:gd name="connsiteY0-142" fmla="*/ 238939 h 238939"/>
              <a:gd name="connsiteX1-143" fmla="*/ 55140 w 974135"/>
              <a:gd name="connsiteY1-144" fmla="*/ 105684 h 238939"/>
              <a:gd name="connsiteX2-145" fmla="*/ 183799 w 974135"/>
              <a:gd name="connsiteY2-146" fmla="*/ 87305 h 238939"/>
              <a:gd name="connsiteX3-147" fmla="*/ 294078 w 974135"/>
              <a:gd name="connsiteY3-148" fmla="*/ 0 h 238939"/>
              <a:gd name="connsiteX4-149" fmla="*/ 487067 w 974135"/>
              <a:gd name="connsiteY4-150" fmla="*/ 78115 h 238939"/>
              <a:gd name="connsiteX5-151" fmla="*/ 629512 w 974135"/>
              <a:gd name="connsiteY5-152" fmla="*/ 50545 h 238939"/>
              <a:gd name="connsiteX6-153" fmla="*/ 767361 w 974135"/>
              <a:gd name="connsiteY6-154" fmla="*/ 128659 h 238939"/>
              <a:gd name="connsiteX7-155" fmla="*/ 859260 w 974135"/>
              <a:gd name="connsiteY7-156" fmla="*/ 137849 h 238939"/>
              <a:gd name="connsiteX8-157" fmla="*/ 974135 w 974135"/>
              <a:gd name="connsiteY8-158" fmla="*/ 206774 h 238939"/>
              <a:gd name="connsiteX9-159" fmla="*/ 0 w 974135"/>
              <a:gd name="connsiteY9-160" fmla="*/ 238939 h 238939"/>
              <a:gd name="connsiteX0-161" fmla="*/ 0 w 974135"/>
              <a:gd name="connsiteY0-162" fmla="*/ 238939 h 238939"/>
              <a:gd name="connsiteX1-163" fmla="*/ 55140 w 974135"/>
              <a:gd name="connsiteY1-164" fmla="*/ 105684 h 238939"/>
              <a:gd name="connsiteX2-165" fmla="*/ 183799 w 974135"/>
              <a:gd name="connsiteY2-166" fmla="*/ 87305 h 238939"/>
              <a:gd name="connsiteX3-167" fmla="*/ 294078 w 974135"/>
              <a:gd name="connsiteY3-168" fmla="*/ 0 h 238939"/>
              <a:gd name="connsiteX4-169" fmla="*/ 487067 w 974135"/>
              <a:gd name="connsiteY4-170" fmla="*/ 78115 h 238939"/>
              <a:gd name="connsiteX5-171" fmla="*/ 629512 w 974135"/>
              <a:gd name="connsiteY5-172" fmla="*/ 50545 h 238939"/>
              <a:gd name="connsiteX6-173" fmla="*/ 767361 w 974135"/>
              <a:gd name="connsiteY6-174" fmla="*/ 128659 h 238939"/>
              <a:gd name="connsiteX7-175" fmla="*/ 859260 w 974135"/>
              <a:gd name="connsiteY7-176" fmla="*/ 137849 h 238939"/>
              <a:gd name="connsiteX8-177" fmla="*/ 974135 w 974135"/>
              <a:gd name="connsiteY8-178" fmla="*/ 206774 h 238939"/>
              <a:gd name="connsiteX9-179" fmla="*/ 0 w 974135"/>
              <a:gd name="connsiteY9-180" fmla="*/ 238939 h 238939"/>
              <a:gd name="connsiteX0-181" fmla="*/ 0 w 974135"/>
              <a:gd name="connsiteY0-182" fmla="*/ 238939 h 238939"/>
              <a:gd name="connsiteX1-183" fmla="*/ 55140 w 974135"/>
              <a:gd name="connsiteY1-184" fmla="*/ 105684 h 238939"/>
              <a:gd name="connsiteX2-185" fmla="*/ 183799 w 974135"/>
              <a:gd name="connsiteY2-186" fmla="*/ 87305 h 238939"/>
              <a:gd name="connsiteX3-187" fmla="*/ 294078 w 974135"/>
              <a:gd name="connsiteY3-188" fmla="*/ 0 h 238939"/>
              <a:gd name="connsiteX4-189" fmla="*/ 487067 w 974135"/>
              <a:gd name="connsiteY4-190" fmla="*/ 78115 h 238939"/>
              <a:gd name="connsiteX5-191" fmla="*/ 629512 w 974135"/>
              <a:gd name="connsiteY5-192" fmla="*/ 50545 h 238939"/>
              <a:gd name="connsiteX6-193" fmla="*/ 767361 w 974135"/>
              <a:gd name="connsiteY6-194" fmla="*/ 128659 h 238939"/>
              <a:gd name="connsiteX7-195" fmla="*/ 856456 w 974135"/>
              <a:gd name="connsiteY7-196" fmla="*/ 154678 h 238939"/>
              <a:gd name="connsiteX8-197" fmla="*/ 974135 w 974135"/>
              <a:gd name="connsiteY8-198" fmla="*/ 206774 h 238939"/>
              <a:gd name="connsiteX9-199" fmla="*/ 0 w 974135"/>
              <a:gd name="connsiteY9-200" fmla="*/ 238939 h 238939"/>
              <a:gd name="connsiteX0-201" fmla="*/ 0 w 974135"/>
              <a:gd name="connsiteY0-202" fmla="*/ 240415 h 240415"/>
              <a:gd name="connsiteX1-203" fmla="*/ 55140 w 974135"/>
              <a:gd name="connsiteY1-204" fmla="*/ 107160 h 240415"/>
              <a:gd name="connsiteX2-205" fmla="*/ 183799 w 974135"/>
              <a:gd name="connsiteY2-206" fmla="*/ 88781 h 240415"/>
              <a:gd name="connsiteX3-207" fmla="*/ 294078 w 974135"/>
              <a:gd name="connsiteY3-208" fmla="*/ 1476 h 240415"/>
              <a:gd name="connsiteX4-209" fmla="*/ 487067 w 974135"/>
              <a:gd name="connsiteY4-210" fmla="*/ 79591 h 240415"/>
              <a:gd name="connsiteX5-211" fmla="*/ 629512 w 974135"/>
              <a:gd name="connsiteY5-212" fmla="*/ 52021 h 240415"/>
              <a:gd name="connsiteX6-213" fmla="*/ 767361 w 974135"/>
              <a:gd name="connsiteY6-214" fmla="*/ 130135 h 240415"/>
              <a:gd name="connsiteX7-215" fmla="*/ 856456 w 974135"/>
              <a:gd name="connsiteY7-216" fmla="*/ 156154 h 240415"/>
              <a:gd name="connsiteX8-217" fmla="*/ 974135 w 974135"/>
              <a:gd name="connsiteY8-218" fmla="*/ 208250 h 240415"/>
              <a:gd name="connsiteX9-219" fmla="*/ 0 w 974135"/>
              <a:gd name="connsiteY9-220" fmla="*/ 240415 h 240415"/>
              <a:gd name="connsiteX0-221" fmla="*/ 0 w 974135"/>
              <a:gd name="connsiteY0-222" fmla="*/ 240077 h 240077"/>
              <a:gd name="connsiteX1-223" fmla="*/ 55140 w 974135"/>
              <a:gd name="connsiteY1-224" fmla="*/ 106822 h 240077"/>
              <a:gd name="connsiteX2-225" fmla="*/ 183799 w 974135"/>
              <a:gd name="connsiteY2-226" fmla="*/ 88443 h 240077"/>
              <a:gd name="connsiteX3-227" fmla="*/ 294078 w 974135"/>
              <a:gd name="connsiteY3-228" fmla="*/ 1138 h 240077"/>
              <a:gd name="connsiteX4-229" fmla="*/ 487067 w 974135"/>
              <a:gd name="connsiteY4-230" fmla="*/ 79253 h 240077"/>
              <a:gd name="connsiteX5-231" fmla="*/ 629512 w 974135"/>
              <a:gd name="connsiteY5-232" fmla="*/ 51683 h 240077"/>
              <a:gd name="connsiteX6-233" fmla="*/ 767361 w 974135"/>
              <a:gd name="connsiteY6-234" fmla="*/ 129797 h 240077"/>
              <a:gd name="connsiteX7-235" fmla="*/ 856456 w 974135"/>
              <a:gd name="connsiteY7-236" fmla="*/ 155816 h 240077"/>
              <a:gd name="connsiteX8-237" fmla="*/ 974135 w 974135"/>
              <a:gd name="connsiteY8-238" fmla="*/ 207912 h 240077"/>
              <a:gd name="connsiteX9-239" fmla="*/ 0 w 974135"/>
              <a:gd name="connsiteY9-240" fmla="*/ 240077 h 240077"/>
              <a:gd name="connsiteX0-241" fmla="*/ 0 w 974135"/>
              <a:gd name="connsiteY0-242" fmla="*/ 240077 h 240077"/>
              <a:gd name="connsiteX1-243" fmla="*/ 55140 w 974135"/>
              <a:gd name="connsiteY1-244" fmla="*/ 106822 h 240077"/>
              <a:gd name="connsiteX2-245" fmla="*/ 183799 w 974135"/>
              <a:gd name="connsiteY2-246" fmla="*/ 88443 h 240077"/>
              <a:gd name="connsiteX3-247" fmla="*/ 294078 w 974135"/>
              <a:gd name="connsiteY3-248" fmla="*/ 1138 h 240077"/>
              <a:gd name="connsiteX4-249" fmla="*/ 487067 w 974135"/>
              <a:gd name="connsiteY4-250" fmla="*/ 79253 h 240077"/>
              <a:gd name="connsiteX5-251" fmla="*/ 629512 w 974135"/>
              <a:gd name="connsiteY5-252" fmla="*/ 51683 h 240077"/>
              <a:gd name="connsiteX6-253" fmla="*/ 767361 w 974135"/>
              <a:gd name="connsiteY6-254" fmla="*/ 129797 h 240077"/>
              <a:gd name="connsiteX7-255" fmla="*/ 856456 w 974135"/>
              <a:gd name="connsiteY7-256" fmla="*/ 155816 h 240077"/>
              <a:gd name="connsiteX8-257" fmla="*/ 974135 w 974135"/>
              <a:gd name="connsiteY8-258" fmla="*/ 207912 h 240077"/>
              <a:gd name="connsiteX9-259" fmla="*/ 0 w 974135"/>
              <a:gd name="connsiteY9-260" fmla="*/ 240077 h 240077"/>
              <a:gd name="connsiteX0-261" fmla="*/ 0 w 974135"/>
              <a:gd name="connsiteY0-262" fmla="*/ 240532 h 240532"/>
              <a:gd name="connsiteX1-263" fmla="*/ 55140 w 974135"/>
              <a:gd name="connsiteY1-264" fmla="*/ 107277 h 240532"/>
              <a:gd name="connsiteX2-265" fmla="*/ 183799 w 974135"/>
              <a:gd name="connsiteY2-266" fmla="*/ 88898 h 240532"/>
              <a:gd name="connsiteX3-267" fmla="*/ 294078 w 974135"/>
              <a:gd name="connsiteY3-268" fmla="*/ 1593 h 240532"/>
              <a:gd name="connsiteX4-269" fmla="*/ 487067 w 974135"/>
              <a:gd name="connsiteY4-270" fmla="*/ 79708 h 240532"/>
              <a:gd name="connsiteX5-271" fmla="*/ 629512 w 974135"/>
              <a:gd name="connsiteY5-272" fmla="*/ 52138 h 240532"/>
              <a:gd name="connsiteX6-273" fmla="*/ 767361 w 974135"/>
              <a:gd name="connsiteY6-274" fmla="*/ 130252 h 240532"/>
              <a:gd name="connsiteX7-275" fmla="*/ 856456 w 974135"/>
              <a:gd name="connsiteY7-276" fmla="*/ 156271 h 240532"/>
              <a:gd name="connsiteX8-277" fmla="*/ 974135 w 974135"/>
              <a:gd name="connsiteY8-278" fmla="*/ 208367 h 240532"/>
              <a:gd name="connsiteX9-279" fmla="*/ 0 w 974135"/>
              <a:gd name="connsiteY9-280" fmla="*/ 240532 h 240532"/>
              <a:gd name="connsiteX0-281" fmla="*/ 0 w 974135"/>
              <a:gd name="connsiteY0-282" fmla="*/ 240532 h 240532"/>
              <a:gd name="connsiteX1-283" fmla="*/ 55140 w 974135"/>
              <a:gd name="connsiteY1-284" fmla="*/ 107277 h 240532"/>
              <a:gd name="connsiteX2-285" fmla="*/ 183799 w 974135"/>
              <a:gd name="connsiteY2-286" fmla="*/ 88898 h 240532"/>
              <a:gd name="connsiteX3-287" fmla="*/ 294078 w 974135"/>
              <a:gd name="connsiteY3-288" fmla="*/ 1593 h 240532"/>
              <a:gd name="connsiteX4-289" fmla="*/ 487067 w 974135"/>
              <a:gd name="connsiteY4-290" fmla="*/ 79708 h 240532"/>
              <a:gd name="connsiteX5-291" fmla="*/ 629512 w 974135"/>
              <a:gd name="connsiteY5-292" fmla="*/ 52138 h 240532"/>
              <a:gd name="connsiteX6-293" fmla="*/ 767361 w 974135"/>
              <a:gd name="connsiteY6-294" fmla="*/ 130252 h 240532"/>
              <a:gd name="connsiteX7-295" fmla="*/ 856456 w 974135"/>
              <a:gd name="connsiteY7-296" fmla="*/ 156271 h 240532"/>
              <a:gd name="connsiteX8-297" fmla="*/ 974135 w 974135"/>
              <a:gd name="connsiteY8-298" fmla="*/ 208367 h 240532"/>
              <a:gd name="connsiteX9-299" fmla="*/ 0 w 974135"/>
              <a:gd name="connsiteY9-300" fmla="*/ 240532 h 240532"/>
              <a:gd name="connsiteX0-301" fmla="*/ 0 w 974135"/>
              <a:gd name="connsiteY0-302" fmla="*/ 243274 h 243274"/>
              <a:gd name="connsiteX1-303" fmla="*/ 55140 w 974135"/>
              <a:gd name="connsiteY1-304" fmla="*/ 110019 h 243274"/>
              <a:gd name="connsiteX2-305" fmla="*/ 183799 w 974135"/>
              <a:gd name="connsiteY2-306" fmla="*/ 91640 h 243274"/>
              <a:gd name="connsiteX3-307" fmla="*/ 322127 w 974135"/>
              <a:gd name="connsiteY3-308" fmla="*/ 1530 h 243274"/>
              <a:gd name="connsiteX4-309" fmla="*/ 487067 w 974135"/>
              <a:gd name="connsiteY4-310" fmla="*/ 82450 h 243274"/>
              <a:gd name="connsiteX5-311" fmla="*/ 629512 w 974135"/>
              <a:gd name="connsiteY5-312" fmla="*/ 54880 h 243274"/>
              <a:gd name="connsiteX6-313" fmla="*/ 767361 w 974135"/>
              <a:gd name="connsiteY6-314" fmla="*/ 132994 h 243274"/>
              <a:gd name="connsiteX7-315" fmla="*/ 856456 w 974135"/>
              <a:gd name="connsiteY7-316" fmla="*/ 159013 h 243274"/>
              <a:gd name="connsiteX8-317" fmla="*/ 974135 w 974135"/>
              <a:gd name="connsiteY8-318" fmla="*/ 211109 h 243274"/>
              <a:gd name="connsiteX9-319" fmla="*/ 0 w 974135"/>
              <a:gd name="connsiteY9-320" fmla="*/ 243274 h 243274"/>
              <a:gd name="connsiteX0-321" fmla="*/ 0 w 974135"/>
              <a:gd name="connsiteY0-322" fmla="*/ 243274 h 243274"/>
              <a:gd name="connsiteX1-323" fmla="*/ 55140 w 974135"/>
              <a:gd name="connsiteY1-324" fmla="*/ 110019 h 243274"/>
              <a:gd name="connsiteX2-325" fmla="*/ 183799 w 974135"/>
              <a:gd name="connsiteY2-326" fmla="*/ 91640 h 243274"/>
              <a:gd name="connsiteX3-327" fmla="*/ 322127 w 974135"/>
              <a:gd name="connsiteY3-328" fmla="*/ 1530 h 243274"/>
              <a:gd name="connsiteX4-329" fmla="*/ 487067 w 974135"/>
              <a:gd name="connsiteY4-330" fmla="*/ 82450 h 243274"/>
              <a:gd name="connsiteX5-331" fmla="*/ 629512 w 974135"/>
              <a:gd name="connsiteY5-332" fmla="*/ 54880 h 243274"/>
              <a:gd name="connsiteX6-333" fmla="*/ 767361 w 974135"/>
              <a:gd name="connsiteY6-334" fmla="*/ 132994 h 243274"/>
              <a:gd name="connsiteX7-335" fmla="*/ 856456 w 974135"/>
              <a:gd name="connsiteY7-336" fmla="*/ 159013 h 243274"/>
              <a:gd name="connsiteX8-337" fmla="*/ 974135 w 974135"/>
              <a:gd name="connsiteY8-338" fmla="*/ 211109 h 243274"/>
              <a:gd name="connsiteX9-339" fmla="*/ 0 w 974135"/>
              <a:gd name="connsiteY9-340" fmla="*/ 243274 h 243274"/>
              <a:gd name="connsiteX0-341" fmla="*/ 0 w 974135"/>
              <a:gd name="connsiteY0-342" fmla="*/ 241830 h 241830"/>
              <a:gd name="connsiteX1-343" fmla="*/ 55140 w 974135"/>
              <a:gd name="connsiteY1-344" fmla="*/ 108575 h 241830"/>
              <a:gd name="connsiteX2-345" fmla="*/ 183799 w 974135"/>
              <a:gd name="connsiteY2-346" fmla="*/ 90196 h 241830"/>
              <a:gd name="connsiteX3-347" fmla="*/ 322127 w 974135"/>
              <a:gd name="connsiteY3-348" fmla="*/ 86 h 241830"/>
              <a:gd name="connsiteX4-349" fmla="*/ 487067 w 974135"/>
              <a:gd name="connsiteY4-350" fmla="*/ 81006 h 241830"/>
              <a:gd name="connsiteX5-351" fmla="*/ 629512 w 974135"/>
              <a:gd name="connsiteY5-352" fmla="*/ 53436 h 241830"/>
              <a:gd name="connsiteX6-353" fmla="*/ 767361 w 974135"/>
              <a:gd name="connsiteY6-354" fmla="*/ 131550 h 241830"/>
              <a:gd name="connsiteX7-355" fmla="*/ 856456 w 974135"/>
              <a:gd name="connsiteY7-356" fmla="*/ 157569 h 241830"/>
              <a:gd name="connsiteX8-357" fmla="*/ 974135 w 974135"/>
              <a:gd name="connsiteY8-358" fmla="*/ 209665 h 241830"/>
              <a:gd name="connsiteX9-359" fmla="*/ 0 w 974135"/>
              <a:gd name="connsiteY9-360" fmla="*/ 241830 h 241830"/>
              <a:gd name="connsiteX0-361" fmla="*/ 0 w 974135"/>
              <a:gd name="connsiteY0-362" fmla="*/ 241744 h 241744"/>
              <a:gd name="connsiteX1-363" fmla="*/ 55140 w 974135"/>
              <a:gd name="connsiteY1-364" fmla="*/ 108489 h 241744"/>
              <a:gd name="connsiteX2-365" fmla="*/ 183799 w 974135"/>
              <a:gd name="connsiteY2-366" fmla="*/ 90110 h 241744"/>
              <a:gd name="connsiteX3-367" fmla="*/ 322127 w 974135"/>
              <a:gd name="connsiteY3-368" fmla="*/ 0 h 241744"/>
              <a:gd name="connsiteX4-369" fmla="*/ 487067 w 974135"/>
              <a:gd name="connsiteY4-370" fmla="*/ 80920 h 241744"/>
              <a:gd name="connsiteX5-371" fmla="*/ 629512 w 974135"/>
              <a:gd name="connsiteY5-372" fmla="*/ 53350 h 241744"/>
              <a:gd name="connsiteX6-373" fmla="*/ 767361 w 974135"/>
              <a:gd name="connsiteY6-374" fmla="*/ 131464 h 241744"/>
              <a:gd name="connsiteX7-375" fmla="*/ 856456 w 974135"/>
              <a:gd name="connsiteY7-376" fmla="*/ 157483 h 241744"/>
              <a:gd name="connsiteX8-377" fmla="*/ 974135 w 974135"/>
              <a:gd name="connsiteY8-378" fmla="*/ 209579 h 241744"/>
              <a:gd name="connsiteX9-379" fmla="*/ 0 w 974135"/>
              <a:gd name="connsiteY9-380" fmla="*/ 241744 h 2417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974135" h="241744">
                <a:moveTo>
                  <a:pt x="0" y="241744"/>
                </a:moveTo>
                <a:cubicBezTo>
                  <a:pt x="18380" y="197326"/>
                  <a:pt x="13785" y="139122"/>
                  <a:pt x="55140" y="108489"/>
                </a:cubicBezTo>
                <a:cubicBezTo>
                  <a:pt x="98026" y="74793"/>
                  <a:pt x="140913" y="96236"/>
                  <a:pt x="183799" y="90110"/>
                </a:cubicBezTo>
                <a:cubicBezTo>
                  <a:pt x="197584" y="51818"/>
                  <a:pt x="228197" y="11498"/>
                  <a:pt x="322127" y="0"/>
                </a:cubicBezTo>
                <a:cubicBezTo>
                  <a:pt x="434436" y="7658"/>
                  <a:pt x="433956" y="49272"/>
                  <a:pt x="487067" y="80920"/>
                </a:cubicBezTo>
                <a:cubicBezTo>
                  <a:pt x="537354" y="60510"/>
                  <a:pt x="568245" y="44160"/>
                  <a:pt x="629512" y="53350"/>
                </a:cubicBezTo>
                <a:cubicBezTo>
                  <a:pt x="712222" y="70198"/>
                  <a:pt x="721411" y="105426"/>
                  <a:pt x="767361" y="131464"/>
                </a:cubicBezTo>
                <a:cubicBezTo>
                  <a:pt x="797994" y="134527"/>
                  <a:pt x="825823" y="131446"/>
                  <a:pt x="856456" y="157483"/>
                </a:cubicBezTo>
                <a:cubicBezTo>
                  <a:pt x="913128" y="166673"/>
                  <a:pt x="935843" y="186604"/>
                  <a:pt x="974135" y="209579"/>
                </a:cubicBezTo>
                <a:lnTo>
                  <a:pt x="0" y="241744"/>
                </a:lnTo>
                <a:close/>
              </a:path>
            </a:pathLst>
          </a:custGeom>
          <a:solidFill>
            <a:srgbClr val="FBF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" name="任意多边形 50"/>
          <p:cNvSpPr/>
          <p:nvPr/>
        </p:nvSpPr>
        <p:spPr>
          <a:xfrm flipH="1">
            <a:off x="7669213" y="3160713"/>
            <a:ext cx="782638" cy="193675"/>
          </a:xfrm>
          <a:custGeom>
            <a:avLst/>
            <a:gdLst>
              <a:gd name="connsiteX0" fmla="*/ 0 w 974135"/>
              <a:gd name="connsiteY0" fmla="*/ 238939 h 238939"/>
              <a:gd name="connsiteX1" fmla="*/ 55140 w 974135"/>
              <a:gd name="connsiteY1" fmla="*/ 105684 h 238939"/>
              <a:gd name="connsiteX2" fmla="*/ 183799 w 974135"/>
              <a:gd name="connsiteY2" fmla="*/ 87305 h 238939"/>
              <a:gd name="connsiteX3" fmla="*/ 294078 w 974135"/>
              <a:gd name="connsiteY3" fmla="*/ 0 h 238939"/>
              <a:gd name="connsiteX4" fmla="*/ 487067 w 974135"/>
              <a:gd name="connsiteY4" fmla="*/ 78115 h 238939"/>
              <a:gd name="connsiteX5" fmla="*/ 629512 w 974135"/>
              <a:gd name="connsiteY5" fmla="*/ 50545 h 238939"/>
              <a:gd name="connsiteX6" fmla="*/ 767361 w 974135"/>
              <a:gd name="connsiteY6" fmla="*/ 128659 h 238939"/>
              <a:gd name="connsiteX7" fmla="*/ 859260 w 974135"/>
              <a:gd name="connsiteY7" fmla="*/ 137849 h 238939"/>
              <a:gd name="connsiteX8" fmla="*/ 974135 w 974135"/>
              <a:gd name="connsiteY8" fmla="*/ 206774 h 238939"/>
              <a:gd name="connsiteX9" fmla="*/ 0 w 974135"/>
              <a:gd name="connsiteY9" fmla="*/ 238939 h 238939"/>
              <a:gd name="connsiteX0-1" fmla="*/ 0 w 974135"/>
              <a:gd name="connsiteY0-2" fmla="*/ 238939 h 238939"/>
              <a:gd name="connsiteX1-3" fmla="*/ 55140 w 974135"/>
              <a:gd name="connsiteY1-4" fmla="*/ 105684 h 238939"/>
              <a:gd name="connsiteX2-5" fmla="*/ 183799 w 974135"/>
              <a:gd name="connsiteY2-6" fmla="*/ 87305 h 238939"/>
              <a:gd name="connsiteX3-7" fmla="*/ 294078 w 974135"/>
              <a:gd name="connsiteY3-8" fmla="*/ 0 h 238939"/>
              <a:gd name="connsiteX4-9" fmla="*/ 487067 w 974135"/>
              <a:gd name="connsiteY4-10" fmla="*/ 78115 h 238939"/>
              <a:gd name="connsiteX5-11" fmla="*/ 629512 w 974135"/>
              <a:gd name="connsiteY5-12" fmla="*/ 50545 h 238939"/>
              <a:gd name="connsiteX6-13" fmla="*/ 767361 w 974135"/>
              <a:gd name="connsiteY6-14" fmla="*/ 128659 h 238939"/>
              <a:gd name="connsiteX7-15" fmla="*/ 859260 w 974135"/>
              <a:gd name="connsiteY7-16" fmla="*/ 137849 h 238939"/>
              <a:gd name="connsiteX8-17" fmla="*/ 974135 w 974135"/>
              <a:gd name="connsiteY8-18" fmla="*/ 206774 h 238939"/>
              <a:gd name="connsiteX9-19" fmla="*/ 0 w 974135"/>
              <a:gd name="connsiteY9-20" fmla="*/ 238939 h 238939"/>
              <a:gd name="connsiteX0-21" fmla="*/ 0 w 974135"/>
              <a:gd name="connsiteY0-22" fmla="*/ 238939 h 238939"/>
              <a:gd name="connsiteX1-23" fmla="*/ 55140 w 974135"/>
              <a:gd name="connsiteY1-24" fmla="*/ 105684 h 238939"/>
              <a:gd name="connsiteX2-25" fmla="*/ 183799 w 974135"/>
              <a:gd name="connsiteY2-26" fmla="*/ 87305 h 238939"/>
              <a:gd name="connsiteX3-27" fmla="*/ 294078 w 974135"/>
              <a:gd name="connsiteY3-28" fmla="*/ 0 h 238939"/>
              <a:gd name="connsiteX4-29" fmla="*/ 487067 w 974135"/>
              <a:gd name="connsiteY4-30" fmla="*/ 78115 h 238939"/>
              <a:gd name="connsiteX5-31" fmla="*/ 629512 w 974135"/>
              <a:gd name="connsiteY5-32" fmla="*/ 50545 h 238939"/>
              <a:gd name="connsiteX6-33" fmla="*/ 767361 w 974135"/>
              <a:gd name="connsiteY6-34" fmla="*/ 128659 h 238939"/>
              <a:gd name="connsiteX7-35" fmla="*/ 859260 w 974135"/>
              <a:gd name="connsiteY7-36" fmla="*/ 137849 h 238939"/>
              <a:gd name="connsiteX8-37" fmla="*/ 974135 w 974135"/>
              <a:gd name="connsiteY8-38" fmla="*/ 206774 h 238939"/>
              <a:gd name="connsiteX9-39" fmla="*/ 0 w 974135"/>
              <a:gd name="connsiteY9-40" fmla="*/ 238939 h 238939"/>
              <a:gd name="connsiteX0-41" fmla="*/ 0 w 974135"/>
              <a:gd name="connsiteY0-42" fmla="*/ 238939 h 238939"/>
              <a:gd name="connsiteX1-43" fmla="*/ 55140 w 974135"/>
              <a:gd name="connsiteY1-44" fmla="*/ 105684 h 238939"/>
              <a:gd name="connsiteX2-45" fmla="*/ 183799 w 974135"/>
              <a:gd name="connsiteY2-46" fmla="*/ 87305 h 238939"/>
              <a:gd name="connsiteX3-47" fmla="*/ 294078 w 974135"/>
              <a:gd name="connsiteY3-48" fmla="*/ 0 h 238939"/>
              <a:gd name="connsiteX4-49" fmla="*/ 487067 w 974135"/>
              <a:gd name="connsiteY4-50" fmla="*/ 78115 h 238939"/>
              <a:gd name="connsiteX5-51" fmla="*/ 629512 w 974135"/>
              <a:gd name="connsiteY5-52" fmla="*/ 50545 h 238939"/>
              <a:gd name="connsiteX6-53" fmla="*/ 767361 w 974135"/>
              <a:gd name="connsiteY6-54" fmla="*/ 128659 h 238939"/>
              <a:gd name="connsiteX7-55" fmla="*/ 859260 w 974135"/>
              <a:gd name="connsiteY7-56" fmla="*/ 137849 h 238939"/>
              <a:gd name="connsiteX8-57" fmla="*/ 974135 w 974135"/>
              <a:gd name="connsiteY8-58" fmla="*/ 206774 h 238939"/>
              <a:gd name="connsiteX9-59" fmla="*/ 0 w 974135"/>
              <a:gd name="connsiteY9-60" fmla="*/ 238939 h 238939"/>
              <a:gd name="connsiteX0-61" fmla="*/ 0 w 974135"/>
              <a:gd name="connsiteY0-62" fmla="*/ 238939 h 238939"/>
              <a:gd name="connsiteX1-63" fmla="*/ 55140 w 974135"/>
              <a:gd name="connsiteY1-64" fmla="*/ 105684 h 238939"/>
              <a:gd name="connsiteX2-65" fmla="*/ 183799 w 974135"/>
              <a:gd name="connsiteY2-66" fmla="*/ 87305 h 238939"/>
              <a:gd name="connsiteX3-67" fmla="*/ 294078 w 974135"/>
              <a:gd name="connsiteY3-68" fmla="*/ 0 h 238939"/>
              <a:gd name="connsiteX4-69" fmla="*/ 487067 w 974135"/>
              <a:gd name="connsiteY4-70" fmla="*/ 78115 h 238939"/>
              <a:gd name="connsiteX5-71" fmla="*/ 629512 w 974135"/>
              <a:gd name="connsiteY5-72" fmla="*/ 50545 h 238939"/>
              <a:gd name="connsiteX6-73" fmla="*/ 767361 w 974135"/>
              <a:gd name="connsiteY6-74" fmla="*/ 128659 h 238939"/>
              <a:gd name="connsiteX7-75" fmla="*/ 859260 w 974135"/>
              <a:gd name="connsiteY7-76" fmla="*/ 137849 h 238939"/>
              <a:gd name="connsiteX8-77" fmla="*/ 974135 w 974135"/>
              <a:gd name="connsiteY8-78" fmla="*/ 206774 h 238939"/>
              <a:gd name="connsiteX9-79" fmla="*/ 0 w 974135"/>
              <a:gd name="connsiteY9-80" fmla="*/ 238939 h 238939"/>
              <a:gd name="connsiteX0-81" fmla="*/ 0 w 974135"/>
              <a:gd name="connsiteY0-82" fmla="*/ 238939 h 238939"/>
              <a:gd name="connsiteX1-83" fmla="*/ 55140 w 974135"/>
              <a:gd name="connsiteY1-84" fmla="*/ 105684 h 238939"/>
              <a:gd name="connsiteX2-85" fmla="*/ 183799 w 974135"/>
              <a:gd name="connsiteY2-86" fmla="*/ 87305 h 238939"/>
              <a:gd name="connsiteX3-87" fmla="*/ 294078 w 974135"/>
              <a:gd name="connsiteY3-88" fmla="*/ 0 h 238939"/>
              <a:gd name="connsiteX4-89" fmla="*/ 487067 w 974135"/>
              <a:gd name="connsiteY4-90" fmla="*/ 78115 h 238939"/>
              <a:gd name="connsiteX5-91" fmla="*/ 629512 w 974135"/>
              <a:gd name="connsiteY5-92" fmla="*/ 50545 h 238939"/>
              <a:gd name="connsiteX6-93" fmla="*/ 767361 w 974135"/>
              <a:gd name="connsiteY6-94" fmla="*/ 128659 h 238939"/>
              <a:gd name="connsiteX7-95" fmla="*/ 859260 w 974135"/>
              <a:gd name="connsiteY7-96" fmla="*/ 137849 h 238939"/>
              <a:gd name="connsiteX8-97" fmla="*/ 974135 w 974135"/>
              <a:gd name="connsiteY8-98" fmla="*/ 206774 h 238939"/>
              <a:gd name="connsiteX9-99" fmla="*/ 0 w 974135"/>
              <a:gd name="connsiteY9-100" fmla="*/ 238939 h 238939"/>
              <a:gd name="connsiteX0-101" fmla="*/ 0 w 974135"/>
              <a:gd name="connsiteY0-102" fmla="*/ 238939 h 238939"/>
              <a:gd name="connsiteX1-103" fmla="*/ 55140 w 974135"/>
              <a:gd name="connsiteY1-104" fmla="*/ 105684 h 238939"/>
              <a:gd name="connsiteX2-105" fmla="*/ 183799 w 974135"/>
              <a:gd name="connsiteY2-106" fmla="*/ 87305 h 238939"/>
              <a:gd name="connsiteX3-107" fmla="*/ 294078 w 974135"/>
              <a:gd name="connsiteY3-108" fmla="*/ 0 h 238939"/>
              <a:gd name="connsiteX4-109" fmla="*/ 487067 w 974135"/>
              <a:gd name="connsiteY4-110" fmla="*/ 78115 h 238939"/>
              <a:gd name="connsiteX5-111" fmla="*/ 629512 w 974135"/>
              <a:gd name="connsiteY5-112" fmla="*/ 50545 h 238939"/>
              <a:gd name="connsiteX6-113" fmla="*/ 767361 w 974135"/>
              <a:gd name="connsiteY6-114" fmla="*/ 128659 h 238939"/>
              <a:gd name="connsiteX7-115" fmla="*/ 859260 w 974135"/>
              <a:gd name="connsiteY7-116" fmla="*/ 137849 h 238939"/>
              <a:gd name="connsiteX8-117" fmla="*/ 974135 w 974135"/>
              <a:gd name="connsiteY8-118" fmla="*/ 206774 h 238939"/>
              <a:gd name="connsiteX9-119" fmla="*/ 0 w 974135"/>
              <a:gd name="connsiteY9-120" fmla="*/ 238939 h 238939"/>
              <a:gd name="connsiteX0-121" fmla="*/ 0 w 974135"/>
              <a:gd name="connsiteY0-122" fmla="*/ 238939 h 238939"/>
              <a:gd name="connsiteX1-123" fmla="*/ 55140 w 974135"/>
              <a:gd name="connsiteY1-124" fmla="*/ 105684 h 238939"/>
              <a:gd name="connsiteX2-125" fmla="*/ 183799 w 974135"/>
              <a:gd name="connsiteY2-126" fmla="*/ 87305 h 238939"/>
              <a:gd name="connsiteX3-127" fmla="*/ 294078 w 974135"/>
              <a:gd name="connsiteY3-128" fmla="*/ 0 h 238939"/>
              <a:gd name="connsiteX4-129" fmla="*/ 487067 w 974135"/>
              <a:gd name="connsiteY4-130" fmla="*/ 78115 h 238939"/>
              <a:gd name="connsiteX5-131" fmla="*/ 629512 w 974135"/>
              <a:gd name="connsiteY5-132" fmla="*/ 50545 h 238939"/>
              <a:gd name="connsiteX6-133" fmla="*/ 767361 w 974135"/>
              <a:gd name="connsiteY6-134" fmla="*/ 128659 h 238939"/>
              <a:gd name="connsiteX7-135" fmla="*/ 859260 w 974135"/>
              <a:gd name="connsiteY7-136" fmla="*/ 137849 h 238939"/>
              <a:gd name="connsiteX8-137" fmla="*/ 974135 w 974135"/>
              <a:gd name="connsiteY8-138" fmla="*/ 206774 h 238939"/>
              <a:gd name="connsiteX9-139" fmla="*/ 0 w 974135"/>
              <a:gd name="connsiteY9-140" fmla="*/ 238939 h 238939"/>
              <a:gd name="connsiteX0-141" fmla="*/ 0 w 974135"/>
              <a:gd name="connsiteY0-142" fmla="*/ 238939 h 238939"/>
              <a:gd name="connsiteX1-143" fmla="*/ 55140 w 974135"/>
              <a:gd name="connsiteY1-144" fmla="*/ 105684 h 238939"/>
              <a:gd name="connsiteX2-145" fmla="*/ 183799 w 974135"/>
              <a:gd name="connsiteY2-146" fmla="*/ 87305 h 238939"/>
              <a:gd name="connsiteX3-147" fmla="*/ 294078 w 974135"/>
              <a:gd name="connsiteY3-148" fmla="*/ 0 h 238939"/>
              <a:gd name="connsiteX4-149" fmla="*/ 487067 w 974135"/>
              <a:gd name="connsiteY4-150" fmla="*/ 78115 h 238939"/>
              <a:gd name="connsiteX5-151" fmla="*/ 629512 w 974135"/>
              <a:gd name="connsiteY5-152" fmla="*/ 50545 h 238939"/>
              <a:gd name="connsiteX6-153" fmla="*/ 767361 w 974135"/>
              <a:gd name="connsiteY6-154" fmla="*/ 128659 h 238939"/>
              <a:gd name="connsiteX7-155" fmla="*/ 859260 w 974135"/>
              <a:gd name="connsiteY7-156" fmla="*/ 137849 h 238939"/>
              <a:gd name="connsiteX8-157" fmla="*/ 974135 w 974135"/>
              <a:gd name="connsiteY8-158" fmla="*/ 206774 h 238939"/>
              <a:gd name="connsiteX9-159" fmla="*/ 0 w 974135"/>
              <a:gd name="connsiteY9-160" fmla="*/ 238939 h 238939"/>
              <a:gd name="connsiteX0-161" fmla="*/ 0 w 974135"/>
              <a:gd name="connsiteY0-162" fmla="*/ 238939 h 238939"/>
              <a:gd name="connsiteX1-163" fmla="*/ 55140 w 974135"/>
              <a:gd name="connsiteY1-164" fmla="*/ 105684 h 238939"/>
              <a:gd name="connsiteX2-165" fmla="*/ 183799 w 974135"/>
              <a:gd name="connsiteY2-166" fmla="*/ 87305 h 238939"/>
              <a:gd name="connsiteX3-167" fmla="*/ 294078 w 974135"/>
              <a:gd name="connsiteY3-168" fmla="*/ 0 h 238939"/>
              <a:gd name="connsiteX4-169" fmla="*/ 487067 w 974135"/>
              <a:gd name="connsiteY4-170" fmla="*/ 78115 h 238939"/>
              <a:gd name="connsiteX5-171" fmla="*/ 629512 w 974135"/>
              <a:gd name="connsiteY5-172" fmla="*/ 50545 h 238939"/>
              <a:gd name="connsiteX6-173" fmla="*/ 767361 w 974135"/>
              <a:gd name="connsiteY6-174" fmla="*/ 128659 h 238939"/>
              <a:gd name="connsiteX7-175" fmla="*/ 859260 w 974135"/>
              <a:gd name="connsiteY7-176" fmla="*/ 137849 h 238939"/>
              <a:gd name="connsiteX8-177" fmla="*/ 974135 w 974135"/>
              <a:gd name="connsiteY8-178" fmla="*/ 206774 h 238939"/>
              <a:gd name="connsiteX9-179" fmla="*/ 0 w 974135"/>
              <a:gd name="connsiteY9-180" fmla="*/ 238939 h 238939"/>
              <a:gd name="connsiteX0-181" fmla="*/ 0 w 974135"/>
              <a:gd name="connsiteY0-182" fmla="*/ 238939 h 238939"/>
              <a:gd name="connsiteX1-183" fmla="*/ 55140 w 974135"/>
              <a:gd name="connsiteY1-184" fmla="*/ 105684 h 238939"/>
              <a:gd name="connsiteX2-185" fmla="*/ 183799 w 974135"/>
              <a:gd name="connsiteY2-186" fmla="*/ 87305 h 238939"/>
              <a:gd name="connsiteX3-187" fmla="*/ 294078 w 974135"/>
              <a:gd name="connsiteY3-188" fmla="*/ 0 h 238939"/>
              <a:gd name="connsiteX4-189" fmla="*/ 487067 w 974135"/>
              <a:gd name="connsiteY4-190" fmla="*/ 78115 h 238939"/>
              <a:gd name="connsiteX5-191" fmla="*/ 629512 w 974135"/>
              <a:gd name="connsiteY5-192" fmla="*/ 50545 h 238939"/>
              <a:gd name="connsiteX6-193" fmla="*/ 767361 w 974135"/>
              <a:gd name="connsiteY6-194" fmla="*/ 128659 h 238939"/>
              <a:gd name="connsiteX7-195" fmla="*/ 856456 w 974135"/>
              <a:gd name="connsiteY7-196" fmla="*/ 154678 h 238939"/>
              <a:gd name="connsiteX8-197" fmla="*/ 974135 w 974135"/>
              <a:gd name="connsiteY8-198" fmla="*/ 206774 h 238939"/>
              <a:gd name="connsiteX9-199" fmla="*/ 0 w 974135"/>
              <a:gd name="connsiteY9-200" fmla="*/ 238939 h 238939"/>
              <a:gd name="connsiteX0-201" fmla="*/ 0 w 974135"/>
              <a:gd name="connsiteY0-202" fmla="*/ 240415 h 240415"/>
              <a:gd name="connsiteX1-203" fmla="*/ 55140 w 974135"/>
              <a:gd name="connsiteY1-204" fmla="*/ 107160 h 240415"/>
              <a:gd name="connsiteX2-205" fmla="*/ 183799 w 974135"/>
              <a:gd name="connsiteY2-206" fmla="*/ 88781 h 240415"/>
              <a:gd name="connsiteX3-207" fmla="*/ 294078 w 974135"/>
              <a:gd name="connsiteY3-208" fmla="*/ 1476 h 240415"/>
              <a:gd name="connsiteX4-209" fmla="*/ 487067 w 974135"/>
              <a:gd name="connsiteY4-210" fmla="*/ 79591 h 240415"/>
              <a:gd name="connsiteX5-211" fmla="*/ 629512 w 974135"/>
              <a:gd name="connsiteY5-212" fmla="*/ 52021 h 240415"/>
              <a:gd name="connsiteX6-213" fmla="*/ 767361 w 974135"/>
              <a:gd name="connsiteY6-214" fmla="*/ 130135 h 240415"/>
              <a:gd name="connsiteX7-215" fmla="*/ 856456 w 974135"/>
              <a:gd name="connsiteY7-216" fmla="*/ 156154 h 240415"/>
              <a:gd name="connsiteX8-217" fmla="*/ 974135 w 974135"/>
              <a:gd name="connsiteY8-218" fmla="*/ 208250 h 240415"/>
              <a:gd name="connsiteX9-219" fmla="*/ 0 w 974135"/>
              <a:gd name="connsiteY9-220" fmla="*/ 240415 h 240415"/>
              <a:gd name="connsiteX0-221" fmla="*/ 0 w 974135"/>
              <a:gd name="connsiteY0-222" fmla="*/ 240077 h 240077"/>
              <a:gd name="connsiteX1-223" fmla="*/ 55140 w 974135"/>
              <a:gd name="connsiteY1-224" fmla="*/ 106822 h 240077"/>
              <a:gd name="connsiteX2-225" fmla="*/ 183799 w 974135"/>
              <a:gd name="connsiteY2-226" fmla="*/ 88443 h 240077"/>
              <a:gd name="connsiteX3-227" fmla="*/ 294078 w 974135"/>
              <a:gd name="connsiteY3-228" fmla="*/ 1138 h 240077"/>
              <a:gd name="connsiteX4-229" fmla="*/ 487067 w 974135"/>
              <a:gd name="connsiteY4-230" fmla="*/ 79253 h 240077"/>
              <a:gd name="connsiteX5-231" fmla="*/ 629512 w 974135"/>
              <a:gd name="connsiteY5-232" fmla="*/ 51683 h 240077"/>
              <a:gd name="connsiteX6-233" fmla="*/ 767361 w 974135"/>
              <a:gd name="connsiteY6-234" fmla="*/ 129797 h 240077"/>
              <a:gd name="connsiteX7-235" fmla="*/ 856456 w 974135"/>
              <a:gd name="connsiteY7-236" fmla="*/ 155816 h 240077"/>
              <a:gd name="connsiteX8-237" fmla="*/ 974135 w 974135"/>
              <a:gd name="connsiteY8-238" fmla="*/ 207912 h 240077"/>
              <a:gd name="connsiteX9-239" fmla="*/ 0 w 974135"/>
              <a:gd name="connsiteY9-240" fmla="*/ 240077 h 240077"/>
              <a:gd name="connsiteX0-241" fmla="*/ 0 w 974135"/>
              <a:gd name="connsiteY0-242" fmla="*/ 240077 h 240077"/>
              <a:gd name="connsiteX1-243" fmla="*/ 55140 w 974135"/>
              <a:gd name="connsiteY1-244" fmla="*/ 106822 h 240077"/>
              <a:gd name="connsiteX2-245" fmla="*/ 183799 w 974135"/>
              <a:gd name="connsiteY2-246" fmla="*/ 88443 h 240077"/>
              <a:gd name="connsiteX3-247" fmla="*/ 294078 w 974135"/>
              <a:gd name="connsiteY3-248" fmla="*/ 1138 h 240077"/>
              <a:gd name="connsiteX4-249" fmla="*/ 487067 w 974135"/>
              <a:gd name="connsiteY4-250" fmla="*/ 79253 h 240077"/>
              <a:gd name="connsiteX5-251" fmla="*/ 629512 w 974135"/>
              <a:gd name="connsiteY5-252" fmla="*/ 51683 h 240077"/>
              <a:gd name="connsiteX6-253" fmla="*/ 767361 w 974135"/>
              <a:gd name="connsiteY6-254" fmla="*/ 129797 h 240077"/>
              <a:gd name="connsiteX7-255" fmla="*/ 856456 w 974135"/>
              <a:gd name="connsiteY7-256" fmla="*/ 155816 h 240077"/>
              <a:gd name="connsiteX8-257" fmla="*/ 974135 w 974135"/>
              <a:gd name="connsiteY8-258" fmla="*/ 207912 h 240077"/>
              <a:gd name="connsiteX9-259" fmla="*/ 0 w 974135"/>
              <a:gd name="connsiteY9-260" fmla="*/ 240077 h 240077"/>
              <a:gd name="connsiteX0-261" fmla="*/ 0 w 974135"/>
              <a:gd name="connsiteY0-262" fmla="*/ 240532 h 240532"/>
              <a:gd name="connsiteX1-263" fmla="*/ 55140 w 974135"/>
              <a:gd name="connsiteY1-264" fmla="*/ 107277 h 240532"/>
              <a:gd name="connsiteX2-265" fmla="*/ 183799 w 974135"/>
              <a:gd name="connsiteY2-266" fmla="*/ 88898 h 240532"/>
              <a:gd name="connsiteX3-267" fmla="*/ 294078 w 974135"/>
              <a:gd name="connsiteY3-268" fmla="*/ 1593 h 240532"/>
              <a:gd name="connsiteX4-269" fmla="*/ 487067 w 974135"/>
              <a:gd name="connsiteY4-270" fmla="*/ 79708 h 240532"/>
              <a:gd name="connsiteX5-271" fmla="*/ 629512 w 974135"/>
              <a:gd name="connsiteY5-272" fmla="*/ 52138 h 240532"/>
              <a:gd name="connsiteX6-273" fmla="*/ 767361 w 974135"/>
              <a:gd name="connsiteY6-274" fmla="*/ 130252 h 240532"/>
              <a:gd name="connsiteX7-275" fmla="*/ 856456 w 974135"/>
              <a:gd name="connsiteY7-276" fmla="*/ 156271 h 240532"/>
              <a:gd name="connsiteX8-277" fmla="*/ 974135 w 974135"/>
              <a:gd name="connsiteY8-278" fmla="*/ 208367 h 240532"/>
              <a:gd name="connsiteX9-279" fmla="*/ 0 w 974135"/>
              <a:gd name="connsiteY9-280" fmla="*/ 240532 h 240532"/>
              <a:gd name="connsiteX0-281" fmla="*/ 0 w 974135"/>
              <a:gd name="connsiteY0-282" fmla="*/ 240532 h 240532"/>
              <a:gd name="connsiteX1-283" fmla="*/ 55140 w 974135"/>
              <a:gd name="connsiteY1-284" fmla="*/ 107277 h 240532"/>
              <a:gd name="connsiteX2-285" fmla="*/ 183799 w 974135"/>
              <a:gd name="connsiteY2-286" fmla="*/ 88898 h 240532"/>
              <a:gd name="connsiteX3-287" fmla="*/ 294078 w 974135"/>
              <a:gd name="connsiteY3-288" fmla="*/ 1593 h 240532"/>
              <a:gd name="connsiteX4-289" fmla="*/ 487067 w 974135"/>
              <a:gd name="connsiteY4-290" fmla="*/ 79708 h 240532"/>
              <a:gd name="connsiteX5-291" fmla="*/ 629512 w 974135"/>
              <a:gd name="connsiteY5-292" fmla="*/ 52138 h 240532"/>
              <a:gd name="connsiteX6-293" fmla="*/ 767361 w 974135"/>
              <a:gd name="connsiteY6-294" fmla="*/ 130252 h 240532"/>
              <a:gd name="connsiteX7-295" fmla="*/ 856456 w 974135"/>
              <a:gd name="connsiteY7-296" fmla="*/ 156271 h 240532"/>
              <a:gd name="connsiteX8-297" fmla="*/ 974135 w 974135"/>
              <a:gd name="connsiteY8-298" fmla="*/ 208367 h 240532"/>
              <a:gd name="connsiteX9-299" fmla="*/ 0 w 974135"/>
              <a:gd name="connsiteY9-300" fmla="*/ 240532 h 240532"/>
              <a:gd name="connsiteX0-301" fmla="*/ 0 w 974135"/>
              <a:gd name="connsiteY0-302" fmla="*/ 243274 h 243274"/>
              <a:gd name="connsiteX1-303" fmla="*/ 55140 w 974135"/>
              <a:gd name="connsiteY1-304" fmla="*/ 110019 h 243274"/>
              <a:gd name="connsiteX2-305" fmla="*/ 183799 w 974135"/>
              <a:gd name="connsiteY2-306" fmla="*/ 91640 h 243274"/>
              <a:gd name="connsiteX3-307" fmla="*/ 322127 w 974135"/>
              <a:gd name="connsiteY3-308" fmla="*/ 1530 h 243274"/>
              <a:gd name="connsiteX4-309" fmla="*/ 487067 w 974135"/>
              <a:gd name="connsiteY4-310" fmla="*/ 82450 h 243274"/>
              <a:gd name="connsiteX5-311" fmla="*/ 629512 w 974135"/>
              <a:gd name="connsiteY5-312" fmla="*/ 54880 h 243274"/>
              <a:gd name="connsiteX6-313" fmla="*/ 767361 w 974135"/>
              <a:gd name="connsiteY6-314" fmla="*/ 132994 h 243274"/>
              <a:gd name="connsiteX7-315" fmla="*/ 856456 w 974135"/>
              <a:gd name="connsiteY7-316" fmla="*/ 159013 h 243274"/>
              <a:gd name="connsiteX8-317" fmla="*/ 974135 w 974135"/>
              <a:gd name="connsiteY8-318" fmla="*/ 211109 h 243274"/>
              <a:gd name="connsiteX9-319" fmla="*/ 0 w 974135"/>
              <a:gd name="connsiteY9-320" fmla="*/ 243274 h 243274"/>
              <a:gd name="connsiteX0-321" fmla="*/ 0 w 974135"/>
              <a:gd name="connsiteY0-322" fmla="*/ 243274 h 243274"/>
              <a:gd name="connsiteX1-323" fmla="*/ 55140 w 974135"/>
              <a:gd name="connsiteY1-324" fmla="*/ 110019 h 243274"/>
              <a:gd name="connsiteX2-325" fmla="*/ 183799 w 974135"/>
              <a:gd name="connsiteY2-326" fmla="*/ 91640 h 243274"/>
              <a:gd name="connsiteX3-327" fmla="*/ 322127 w 974135"/>
              <a:gd name="connsiteY3-328" fmla="*/ 1530 h 243274"/>
              <a:gd name="connsiteX4-329" fmla="*/ 487067 w 974135"/>
              <a:gd name="connsiteY4-330" fmla="*/ 82450 h 243274"/>
              <a:gd name="connsiteX5-331" fmla="*/ 629512 w 974135"/>
              <a:gd name="connsiteY5-332" fmla="*/ 54880 h 243274"/>
              <a:gd name="connsiteX6-333" fmla="*/ 767361 w 974135"/>
              <a:gd name="connsiteY6-334" fmla="*/ 132994 h 243274"/>
              <a:gd name="connsiteX7-335" fmla="*/ 856456 w 974135"/>
              <a:gd name="connsiteY7-336" fmla="*/ 159013 h 243274"/>
              <a:gd name="connsiteX8-337" fmla="*/ 974135 w 974135"/>
              <a:gd name="connsiteY8-338" fmla="*/ 211109 h 243274"/>
              <a:gd name="connsiteX9-339" fmla="*/ 0 w 974135"/>
              <a:gd name="connsiteY9-340" fmla="*/ 243274 h 243274"/>
              <a:gd name="connsiteX0-341" fmla="*/ 0 w 974135"/>
              <a:gd name="connsiteY0-342" fmla="*/ 241830 h 241830"/>
              <a:gd name="connsiteX1-343" fmla="*/ 55140 w 974135"/>
              <a:gd name="connsiteY1-344" fmla="*/ 108575 h 241830"/>
              <a:gd name="connsiteX2-345" fmla="*/ 183799 w 974135"/>
              <a:gd name="connsiteY2-346" fmla="*/ 90196 h 241830"/>
              <a:gd name="connsiteX3-347" fmla="*/ 322127 w 974135"/>
              <a:gd name="connsiteY3-348" fmla="*/ 86 h 241830"/>
              <a:gd name="connsiteX4-349" fmla="*/ 487067 w 974135"/>
              <a:gd name="connsiteY4-350" fmla="*/ 81006 h 241830"/>
              <a:gd name="connsiteX5-351" fmla="*/ 629512 w 974135"/>
              <a:gd name="connsiteY5-352" fmla="*/ 53436 h 241830"/>
              <a:gd name="connsiteX6-353" fmla="*/ 767361 w 974135"/>
              <a:gd name="connsiteY6-354" fmla="*/ 131550 h 241830"/>
              <a:gd name="connsiteX7-355" fmla="*/ 856456 w 974135"/>
              <a:gd name="connsiteY7-356" fmla="*/ 157569 h 241830"/>
              <a:gd name="connsiteX8-357" fmla="*/ 974135 w 974135"/>
              <a:gd name="connsiteY8-358" fmla="*/ 209665 h 241830"/>
              <a:gd name="connsiteX9-359" fmla="*/ 0 w 974135"/>
              <a:gd name="connsiteY9-360" fmla="*/ 241830 h 241830"/>
              <a:gd name="connsiteX0-361" fmla="*/ 0 w 974135"/>
              <a:gd name="connsiteY0-362" fmla="*/ 241744 h 241744"/>
              <a:gd name="connsiteX1-363" fmla="*/ 55140 w 974135"/>
              <a:gd name="connsiteY1-364" fmla="*/ 108489 h 241744"/>
              <a:gd name="connsiteX2-365" fmla="*/ 183799 w 974135"/>
              <a:gd name="connsiteY2-366" fmla="*/ 90110 h 241744"/>
              <a:gd name="connsiteX3-367" fmla="*/ 322127 w 974135"/>
              <a:gd name="connsiteY3-368" fmla="*/ 0 h 241744"/>
              <a:gd name="connsiteX4-369" fmla="*/ 487067 w 974135"/>
              <a:gd name="connsiteY4-370" fmla="*/ 80920 h 241744"/>
              <a:gd name="connsiteX5-371" fmla="*/ 629512 w 974135"/>
              <a:gd name="connsiteY5-372" fmla="*/ 53350 h 241744"/>
              <a:gd name="connsiteX6-373" fmla="*/ 767361 w 974135"/>
              <a:gd name="connsiteY6-374" fmla="*/ 131464 h 241744"/>
              <a:gd name="connsiteX7-375" fmla="*/ 856456 w 974135"/>
              <a:gd name="connsiteY7-376" fmla="*/ 157483 h 241744"/>
              <a:gd name="connsiteX8-377" fmla="*/ 974135 w 974135"/>
              <a:gd name="connsiteY8-378" fmla="*/ 209579 h 241744"/>
              <a:gd name="connsiteX9-379" fmla="*/ 0 w 974135"/>
              <a:gd name="connsiteY9-380" fmla="*/ 241744 h 2417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974135" h="241744">
                <a:moveTo>
                  <a:pt x="0" y="241744"/>
                </a:moveTo>
                <a:cubicBezTo>
                  <a:pt x="18380" y="197326"/>
                  <a:pt x="13785" y="139122"/>
                  <a:pt x="55140" y="108489"/>
                </a:cubicBezTo>
                <a:cubicBezTo>
                  <a:pt x="98026" y="74793"/>
                  <a:pt x="140913" y="96236"/>
                  <a:pt x="183799" y="90110"/>
                </a:cubicBezTo>
                <a:cubicBezTo>
                  <a:pt x="197584" y="51818"/>
                  <a:pt x="228197" y="11498"/>
                  <a:pt x="322127" y="0"/>
                </a:cubicBezTo>
                <a:cubicBezTo>
                  <a:pt x="434436" y="7658"/>
                  <a:pt x="433956" y="49272"/>
                  <a:pt x="487067" y="80920"/>
                </a:cubicBezTo>
                <a:cubicBezTo>
                  <a:pt x="537354" y="60510"/>
                  <a:pt x="568245" y="44160"/>
                  <a:pt x="629512" y="53350"/>
                </a:cubicBezTo>
                <a:cubicBezTo>
                  <a:pt x="712222" y="70198"/>
                  <a:pt x="721411" y="105426"/>
                  <a:pt x="767361" y="131464"/>
                </a:cubicBezTo>
                <a:cubicBezTo>
                  <a:pt x="797994" y="134527"/>
                  <a:pt x="825823" y="131446"/>
                  <a:pt x="856456" y="157483"/>
                </a:cubicBezTo>
                <a:cubicBezTo>
                  <a:pt x="913128" y="166673"/>
                  <a:pt x="935843" y="186604"/>
                  <a:pt x="974135" y="209579"/>
                </a:cubicBezTo>
                <a:lnTo>
                  <a:pt x="0" y="241744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113" name="矩形 52"/>
          <p:cNvSpPr/>
          <p:nvPr/>
        </p:nvSpPr>
        <p:spPr>
          <a:xfrm>
            <a:off x="3222943" y="1978025"/>
            <a:ext cx="5746115" cy="11988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7200" dirty="0">
                <a:solidFill>
                  <a:srgbClr val="5FA281"/>
                </a:solidFill>
                <a:latin typeface="Broadway" panose="04040905080B02020502" charset="0"/>
                <a:ea typeface="站酷高端黑" panose="02010600030101010101" pitchFamily="2" charset="-122"/>
              </a:rPr>
              <a:t>G08-</a:t>
            </a:r>
            <a:r>
              <a:rPr lang="zh-CN" altLang="en-US" sz="6600" b="1" dirty="0">
                <a:solidFill>
                  <a:srgbClr val="5FA281"/>
                </a:solidFill>
                <a:latin typeface="幼圆" panose="02010509060101010101" charset="-122"/>
                <a:ea typeface="幼圆" panose="02010509060101010101" charset="-122"/>
              </a:rPr>
              <a:t>设计评审</a:t>
            </a:r>
            <a:endParaRPr lang="zh-CN" altLang="en-US" sz="6600" b="1" dirty="0">
              <a:solidFill>
                <a:srgbClr val="5FA28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3114" name="文本框 74"/>
          <p:cNvSpPr txBox="1"/>
          <p:nvPr/>
        </p:nvSpPr>
        <p:spPr>
          <a:xfrm>
            <a:off x="4079875" y="261938"/>
            <a:ext cx="3957638" cy="1860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1500" dirty="0">
                <a:solidFill>
                  <a:srgbClr val="5FA281"/>
                </a:solidFill>
                <a:latin typeface="Broadway" panose="04040905080B02020502" charset="0"/>
                <a:ea typeface="站酷高端黑" panose="02010600030101010101" pitchFamily="2" charset="-122"/>
              </a:rPr>
              <a:t>2017</a:t>
            </a:r>
            <a:endParaRPr lang="en-US" altLang="zh-CN" sz="11500" dirty="0">
              <a:solidFill>
                <a:srgbClr val="5FA281"/>
              </a:solidFill>
              <a:latin typeface="Broadway" panose="04040905080B02020502" charset="0"/>
              <a:ea typeface="站酷高端黑" panose="02010600030101010101" pitchFamily="2" charset="-122"/>
            </a:endParaRPr>
          </a:p>
        </p:txBody>
      </p:sp>
      <p:grpSp>
        <p:nvGrpSpPr>
          <p:cNvPr id="3115" name="组合 88"/>
          <p:cNvGrpSpPr>
            <a:grpSpLocks noChangeAspect="1"/>
          </p:cNvGrpSpPr>
          <p:nvPr/>
        </p:nvGrpSpPr>
        <p:grpSpPr>
          <a:xfrm>
            <a:off x="5864225" y="6156325"/>
            <a:ext cx="512763" cy="512763"/>
            <a:chOff x="5932328" y="6422468"/>
            <a:chExt cx="321554" cy="321554"/>
          </a:xfrm>
        </p:grpSpPr>
        <p:sp>
          <p:nvSpPr>
            <p:cNvPr id="76" name="任意多边形 75"/>
            <p:cNvSpPr/>
            <p:nvPr/>
          </p:nvSpPr>
          <p:spPr>
            <a:xfrm>
              <a:off x="6004755" y="6557009"/>
              <a:ext cx="179952" cy="97132"/>
            </a:xfrm>
            <a:custGeom>
              <a:avLst/>
              <a:gdLst>
                <a:gd name="connsiteX0" fmla="*/ 0 w 649706"/>
                <a:gd name="connsiteY0" fmla="*/ 0 h 156411"/>
                <a:gd name="connsiteX1" fmla="*/ 385011 w 649706"/>
                <a:gd name="connsiteY1" fmla="*/ 156411 h 156411"/>
                <a:gd name="connsiteX2" fmla="*/ 649706 w 649706"/>
                <a:gd name="connsiteY2" fmla="*/ 12032 h 156411"/>
                <a:gd name="connsiteX0-1" fmla="*/ 0 w 548106"/>
                <a:gd name="connsiteY0-2" fmla="*/ 30301 h 144379"/>
                <a:gd name="connsiteX1-3" fmla="*/ 283411 w 548106"/>
                <a:gd name="connsiteY1-4" fmla="*/ 144379 h 144379"/>
                <a:gd name="connsiteX2-5" fmla="*/ 548106 w 548106"/>
                <a:gd name="connsiteY2-6" fmla="*/ 0 h 144379"/>
                <a:gd name="connsiteX0-7" fmla="*/ 0 w 560806"/>
                <a:gd name="connsiteY0-8" fmla="*/ 26067 h 144379"/>
                <a:gd name="connsiteX1-9" fmla="*/ 296111 w 560806"/>
                <a:gd name="connsiteY1-10" fmla="*/ 144379 h 144379"/>
                <a:gd name="connsiteX2-11" fmla="*/ 560806 w 560806"/>
                <a:gd name="connsiteY2-12" fmla="*/ 0 h 144379"/>
                <a:gd name="connsiteX0-13" fmla="*/ 0 w 539639"/>
                <a:gd name="connsiteY0-14" fmla="*/ 0 h 147945"/>
                <a:gd name="connsiteX1-15" fmla="*/ 274944 w 539639"/>
                <a:gd name="connsiteY1-16" fmla="*/ 147945 h 147945"/>
                <a:gd name="connsiteX2-17" fmla="*/ 539639 w 539639"/>
                <a:gd name="connsiteY2-18" fmla="*/ 3566 h 14794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539639" h="147945">
                  <a:moveTo>
                    <a:pt x="0" y="0"/>
                  </a:moveTo>
                  <a:lnTo>
                    <a:pt x="274944" y="147945"/>
                  </a:lnTo>
                  <a:lnTo>
                    <a:pt x="539639" y="3566"/>
                  </a:lnTo>
                </a:path>
              </a:pathLst>
            </a:custGeom>
            <a:noFill/>
            <a:ln cap="rnd">
              <a:solidFill>
                <a:srgbClr val="F2FBE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77" name="椭圆 76"/>
            <p:cNvSpPr/>
            <p:nvPr/>
          </p:nvSpPr>
          <p:spPr>
            <a:xfrm>
              <a:off x="5932328" y="6422468"/>
              <a:ext cx="321554" cy="321554"/>
            </a:xfrm>
            <a:prstGeom prst="ellipse">
              <a:avLst/>
            </a:prstGeom>
            <a:noFill/>
            <a:ln>
              <a:solidFill>
                <a:srgbClr val="F2FB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81" name="矩形 80"/>
          <p:cNvSpPr/>
          <p:nvPr/>
        </p:nvSpPr>
        <p:spPr>
          <a:xfrm>
            <a:off x="5556250" y="0"/>
            <a:ext cx="981075" cy="246063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119" name="矩形 52"/>
          <p:cNvSpPr/>
          <p:nvPr/>
        </p:nvSpPr>
        <p:spPr>
          <a:xfrm>
            <a:off x="4930775" y="3292475"/>
            <a:ext cx="2224088" cy="706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4000" b="1" dirty="0">
                <a:solidFill>
                  <a:srgbClr val="5FA281"/>
                </a:solidFill>
                <a:latin typeface="幼圆" panose="02010509060101010101" charset="-122"/>
                <a:ea typeface="幼圆" panose="02010509060101010101" charset="-122"/>
              </a:rPr>
              <a:t>勇者冒险</a:t>
            </a:r>
            <a:endParaRPr lang="zh-CN" altLang="en-US" sz="4000" b="1" dirty="0">
              <a:solidFill>
                <a:srgbClr val="5FA28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441700" y="3068638"/>
            <a:ext cx="5359400" cy="1588"/>
          </a:xfrm>
          <a:prstGeom prst="line">
            <a:avLst/>
          </a:prstGeom>
          <a:ln w="25400">
            <a:solidFill>
              <a:srgbClr val="5FA2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69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圆角矩形 8"/>
          <p:cNvSpPr/>
          <p:nvPr/>
        </p:nvSpPr>
        <p:spPr>
          <a:xfrm>
            <a:off x="8390890" y="1625600"/>
            <a:ext cx="3599815" cy="494919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324350" y="1624965"/>
            <a:ext cx="3676015" cy="494982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59080" y="1625600"/>
            <a:ext cx="3676015" cy="494982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9080" y="1954530"/>
            <a:ext cx="370522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>
              <a:lnSpc>
                <a:spcPct val="150000"/>
              </a:lnSpc>
            </a:pPr>
            <a:r>
              <a:rPr lang="zh-CN" altLang="en-US" sz="3200" b="1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</a:rPr>
              <a:t>界面显示模块</a:t>
            </a:r>
            <a:r>
              <a:rPr lang="zh-CN" altLang="en-US" sz="26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：</a:t>
            </a:r>
            <a:endParaRPr lang="zh-CN" altLang="en-US" sz="2600" b="1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6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在本软件中主要体现为</a:t>
            </a:r>
            <a:r>
              <a:rPr lang="en-US" altLang="zh-CN" sz="26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GUI</a:t>
            </a:r>
            <a:r>
              <a:rPr lang="zh-CN" altLang="en-US" sz="26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界面，用于增加游戏与用户的交互性，提供进入游戏，对游戏设置的用户接口</a:t>
            </a:r>
            <a:endParaRPr lang="zh-CN" altLang="en-US" sz="2600" b="1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914900" y="528955"/>
            <a:ext cx="2362200" cy="750570"/>
            <a:chOff x="8126" y="833"/>
            <a:chExt cx="3720" cy="1182"/>
          </a:xfrm>
        </p:grpSpPr>
        <p:sp>
          <p:nvSpPr>
            <p:cNvPr id="13315" name="矩形 4"/>
            <p:cNvSpPr/>
            <p:nvPr/>
          </p:nvSpPr>
          <p:spPr>
            <a:xfrm>
              <a:off x="8182" y="833"/>
              <a:ext cx="3504" cy="1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zh-CN" sz="4000" b="1" dirty="0">
                  <a:solidFill>
                    <a:srgbClr val="F2FBED"/>
                  </a:solidFill>
                  <a:latin typeface="幼圆" panose="02010509060101010101" charset="-122"/>
                  <a:ea typeface="幼圆" panose="02010509060101010101" charset="-122"/>
                </a:rPr>
                <a:t>模块介绍</a:t>
              </a:r>
              <a:endParaRPr lang="zh-CN" altLang="zh-CN" sz="40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8126" y="2015"/>
              <a:ext cx="3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4356100" y="1953260"/>
            <a:ext cx="3613150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>
              <a:lnSpc>
                <a:spcPct val="150000"/>
              </a:lnSpc>
            </a:pPr>
            <a:r>
              <a:rPr lang="zh-CN" altLang="en-US" sz="3200" b="1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</a:rPr>
              <a:t>业务处理模块</a:t>
            </a:r>
            <a:r>
              <a:rPr lang="zh-CN" altLang="en-US" sz="26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：</a:t>
            </a:r>
            <a:endParaRPr lang="zh-CN" altLang="en-US" sz="2600" b="1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6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在游戏过程中，针对用户输入进行游戏具体内容的处理模块，其中包括各个模型的控制脚本以及存档脚本</a:t>
            </a:r>
            <a:endParaRPr lang="zh-CN" altLang="en-US" sz="2600" b="1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indent="457200">
              <a:lnSpc>
                <a:spcPct val="150000"/>
              </a:lnSpc>
            </a:pPr>
            <a:endParaRPr lang="zh-CN" altLang="en-US" sz="2600" b="1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98840" y="1954530"/>
            <a:ext cx="3643630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>
              <a:lnSpc>
                <a:spcPct val="150000"/>
              </a:lnSpc>
            </a:pPr>
            <a:r>
              <a:rPr lang="zh-CN" altLang="en-US" sz="3200" b="1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</a:rPr>
              <a:t>数据读写模块</a:t>
            </a:r>
            <a:r>
              <a:rPr lang="zh-CN" altLang="en-US" sz="26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：</a:t>
            </a:r>
            <a:endParaRPr lang="zh-CN" altLang="en-US" sz="2600" b="1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6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音乐、图片、文本、数据的加载模块，鉴于基于游戏引擎的开发，主要通过</a:t>
            </a:r>
            <a:r>
              <a:rPr lang="en-US" altLang="zh-CN" sz="26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unity</a:t>
            </a:r>
            <a:r>
              <a:rPr lang="zh-CN" altLang="en-US" sz="26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引擎的接口来实现</a:t>
            </a:r>
            <a:endParaRPr lang="zh-CN" altLang="en-US" sz="2600" b="1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69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386" name="矩形 86"/>
          <p:cNvSpPr/>
          <p:nvPr/>
        </p:nvSpPr>
        <p:spPr>
          <a:xfrm>
            <a:off x="4071938" y="2592388"/>
            <a:ext cx="3743960" cy="14452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8800" b="1" dirty="0">
                <a:solidFill>
                  <a:schemeClr val="bg1"/>
                </a:solidFill>
                <a:latin typeface="Aharoni" panose="02010803020104030203" charset="0"/>
                <a:ea typeface="幼圆" panose="02010509060101010101" charset="-122"/>
              </a:rPr>
              <a:t>3</a:t>
            </a:r>
            <a:r>
              <a:rPr lang="en-US" altLang="zh-CN" sz="5400" b="1" dirty="0">
                <a:solidFill>
                  <a:schemeClr val="bg1"/>
                </a:solidFill>
                <a:latin typeface="Aharoni" panose="02010803020104030203" charset="0"/>
                <a:ea typeface="幼圆" panose="02010509060101010101" charset="-122"/>
              </a:rPr>
              <a:t>. </a:t>
            </a:r>
            <a:r>
              <a:rPr lang="zh-CN" altLang="en-US" sz="5400" b="1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+mn-ea"/>
              </a:rPr>
              <a:t>详细设计</a:t>
            </a:r>
            <a:endParaRPr lang="zh-CN" altLang="en-US" sz="5400" b="1" dirty="0">
              <a:solidFill>
                <a:schemeClr val="bg1"/>
              </a:solidFill>
              <a:latin typeface="Aharoni" panose="02010803020104030203" charset="0"/>
              <a:ea typeface="幼圆" panose="0201050906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778250" y="3724275"/>
            <a:ext cx="4384675" cy="47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69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>
            <a:off x="5897563" y="6313488"/>
            <a:ext cx="393700" cy="212725"/>
          </a:xfrm>
          <a:custGeom>
            <a:avLst/>
            <a:gdLst>
              <a:gd name="connsiteX0" fmla="*/ 0 w 649706"/>
              <a:gd name="connsiteY0" fmla="*/ 0 h 156411"/>
              <a:gd name="connsiteX1" fmla="*/ 385011 w 649706"/>
              <a:gd name="connsiteY1" fmla="*/ 156411 h 156411"/>
              <a:gd name="connsiteX2" fmla="*/ 649706 w 649706"/>
              <a:gd name="connsiteY2" fmla="*/ 12032 h 156411"/>
              <a:gd name="connsiteX0-1" fmla="*/ 0 w 548106"/>
              <a:gd name="connsiteY0-2" fmla="*/ 30301 h 144379"/>
              <a:gd name="connsiteX1-3" fmla="*/ 283411 w 548106"/>
              <a:gd name="connsiteY1-4" fmla="*/ 144379 h 144379"/>
              <a:gd name="connsiteX2-5" fmla="*/ 548106 w 548106"/>
              <a:gd name="connsiteY2-6" fmla="*/ 0 h 144379"/>
              <a:gd name="connsiteX0-7" fmla="*/ 0 w 560806"/>
              <a:gd name="connsiteY0-8" fmla="*/ 26067 h 144379"/>
              <a:gd name="connsiteX1-9" fmla="*/ 296111 w 560806"/>
              <a:gd name="connsiteY1-10" fmla="*/ 144379 h 144379"/>
              <a:gd name="connsiteX2-11" fmla="*/ 560806 w 560806"/>
              <a:gd name="connsiteY2-12" fmla="*/ 0 h 144379"/>
              <a:gd name="connsiteX0-13" fmla="*/ 0 w 539639"/>
              <a:gd name="connsiteY0-14" fmla="*/ 0 h 147945"/>
              <a:gd name="connsiteX1-15" fmla="*/ 274944 w 539639"/>
              <a:gd name="connsiteY1-16" fmla="*/ 147945 h 147945"/>
              <a:gd name="connsiteX2-17" fmla="*/ 539639 w 539639"/>
              <a:gd name="connsiteY2-18" fmla="*/ 3566 h 1479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39639" h="147945">
                <a:moveTo>
                  <a:pt x="0" y="0"/>
                </a:moveTo>
                <a:lnTo>
                  <a:pt x="274944" y="147945"/>
                </a:lnTo>
                <a:lnTo>
                  <a:pt x="539639" y="3566"/>
                </a:lnTo>
              </a:path>
            </a:pathLst>
          </a:custGeom>
          <a:noFill/>
          <a:ln w="31750" cap="rnd">
            <a:solidFill>
              <a:srgbClr val="F6F5E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7411" name="矩形 4"/>
          <p:cNvSpPr/>
          <p:nvPr/>
        </p:nvSpPr>
        <p:spPr>
          <a:xfrm>
            <a:off x="4471353" y="528638"/>
            <a:ext cx="324612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zh-CN" sz="40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界面显示模块</a:t>
            </a:r>
            <a:endParaRPr lang="zh-CN" altLang="zh-CN" sz="4000" b="1" dirty="0">
              <a:solidFill>
                <a:srgbClr val="F2FBED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4565650" y="1272540"/>
            <a:ext cx="3054350" cy="69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3" name="文本框 6"/>
          <p:cNvSpPr txBox="1"/>
          <p:nvPr/>
        </p:nvSpPr>
        <p:spPr>
          <a:xfrm>
            <a:off x="1085850" y="1544638"/>
            <a:ext cx="10083800" cy="46158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457200">
              <a:lnSpc>
                <a:spcPct val="150000"/>
              </a:lnSpc>
            </a:pPr>
            <a:r>
              <a:rPr lang="zh-CN" altLang="zh-CN" sz="28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GUI模块，主要是用于增加游戏与用户的交互性，且本程序不会常驻内存，具有可重用性，是一套功能齐全的子系统。其中包含了主菜单界面、设置界面、游戏界面、存档界面，四个子模块。其中主菜单、设置、存档界面不能同时访问，都是建立在游戏界面之上的。</a:t>
            </a:r>
            <a:endParaRPr lang="zh-CN" altLang="zh-CN" sz="2800" b="1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8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Unity3d的GUI界面设计，完全都是图形化的，</a:t>
            </a:r>
            <a:r>
              <a:rPr lang="zh-CN" altLang="en-US" sz="28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因此</a:t>
            </a:r>
            <a:r>
              <a:rPr lang="en-US" altLang="zh-CN" sz="28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内部的算法在实际开发中不会涉及。</a:t>
            </a:r>
            <a:endParaRPr lang="en-US" altLang="zh-CN" sz="2800" b="1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5" name="图片 4" descr="monster"/>
          <p:cNvPicPr>
            <a:picLocks noChangeAspect="1"/>
          </p:cNvPicPr>
          <p:nvPr/>
        </p:nvPicPr>
        <p:blipFill>
          <a:blip r:embed="rId1"/>
          <a:srcRect l="51200" t="67822" r="25996" b="-1267"/>
          <a:stretch>
            <a:fillRect/>
          </a:stretch>
        </p:blipFill>
        <p:spPr>
          <a:xfrm>
            <a:off x="243205" y="5409565"/>
            <a:ext cx="1381760" cy="12668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69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5" name="矩形 4"/>
          <p:cNvSpPr/>
          <p:nvPr/>
        </p:nvSpPr>
        <p:spPr>
          <a:xfrm>
            <a:off x="4981893" y="528638"/>
            <a:ext cx="222504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zh-CN" sz="40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流程逻辑</a:t>
            </a:r>
            <a:endParaRPr lang="zh-CN" altLang="zh-CN" sz="4000" b="1" dirty="0">
              <a:solidFill>
                <a:srgbClr val="F2FBED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4946650" y="1279525"/>
            <a:ext cx="2362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可选过程 2"/>
          <p:cNvSpPr/>
          <p:nvPr/>
        </p:nvSpPr>
        <p:spPr>
          <a:xfrm>
            <a:off x="1079500" y="4067175"/>
            <a:ext cx="1313815" cy="781685"/>
          </a:xfrm>
          <a:prstGeom prst="flowChartAlternateProcess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GUI</a:t>
            </a:r>
            <a:endParaRPr lang="en-US" altLang="zh-CN" sz="2400"/>
          </a:p>
        </p:txBody>
      </p:sp>
      <p:sp>
        <p:nvSpPr>
          <p:cNvPr id="5" name="流程图: 可选过程 4"/>
          <p:cNvSpPr/>
          <p:nvPr/>
        </p:nvSpPr>
        <p:spPr>
          <a:xfrm>
            <a:off x="5853430" y="4066540"/>
            <a:ext cx="1583055" cy="781685"/>
          </a:xfrm>
          <a:prstGeom prst="flowChartAlternateProcess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设置界面</a:t>
            </a:r>
            <a:endParaRPr lang="zh-CN" altLang="en-US" sz="2400"/>
          </a:p>
        </p:txBody>
      </p:sp>
      <p:sp>
        <p:nvSpPr>
          <p:cNvPr id="6" name="流程图: 可选过程 5"/>
          <p:cNvSpPr/>
          <p:nvPr/>
        </p:nvSpPr>
        <p:spPr>
          <a:xfrm>
            <a:off x="5853430" y="5332730"/>
            <a:ext cx="1583055" cy="781685"/>
          </a:xfrm>
          <a:prstGeom prst="flowChartAlternateProcess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存档界面</a:t>
            </a:r>
            <a:endParaRPr lang="zh-CN" altLang="en-US" sz="2400"/>
          </a:p>
        </p:txBody>
      </p:sp>
      <p:sp>
        <p:nvSpPr>
          <p:cNvPr id="7" name="流程图: 可选过程 6"/>
          <p:cNvSpPr/>
          <p:nvPr/>
        </p:nvSpPr>
        <p:spPr>
          <a:xfrm>
            <a:off x="5853430" y="2808605"/>
            <a:ext cx="1583055" cy="781685"/>
          </a:xfrm>
          <a:prstGeom prst="flowChartAlternateProcess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游戏界面</a:t>
            </a:r>
            <a:endParaRPr lang="zh-CN" altLang="en-US" sz="2400"/>
          </a:p>
        </p:txBody>
      </p:sp>
      <p:cxnSp>
        <p:nvCxnSpPr>
          <p:cNvPr id="8" name="直接连接符 7"/>
          <p:cNvCxnSpPr>
            <a:stCxn id="4" idx="3"/>
            <a:endCxn id="5" idx="1"/>
          </p:cNvCxnSpPr>
          <p:nvPr/>
        </p:nvCxnSpPr>
        <p:spPr>
          <a:xfrm>
            <a:off x="4663440" y="4457700"/>
            <a:ext cx="118999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endCxn id="6" idx="1"/>
          </p:cNvCxnSpPr>
          <p:nvPr/>
        </p:nvCxnSpPr>
        <p:spPr>
          <a:xfrm rot="5400000" flipV="1">
            <a:off x="4907915" y="4778375"/>
            <a:ext cx="1267460" cy="622935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endCxn id="7" idx="1"/>
          </p:cNvCxnSpPr>
          <p:nvPr/>
        </p:nvCxnSpPr>
        <p:spPr>
          <a:xfrm rot="16200000">
            <a:off x="4908550" y="3521710"/>
            <a:ext cx="1266190" cy="622935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可选过程 11"/>
          <p:cNvSpPr/>
          <p:nvPr/>
        </p:nvSpPr>
        <p:spPr>
          <a:xfrm>
            <a:off x="8326120" y="1737360"/>
            <a:ext cx="1583055" cy="781685"/>
          </a:xfrm>
          <a:prstGeom prst="flowChartAlternateProcess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主菜单</a:t>
            </a:r>
            <a:endParaRPr lang="zh-CN" altLang="en-US" sz="2400"/>
          </a:p>
          <a:p>
            <a:pPr algn="ctr"/>
            <a:r>
              <a:rPr lang="zh-CN" altLang="en-US" sz="2400"/>
              <a:t>界面</a:t>
            </a:r>
            <a:endParaRPr lang="zh-CN" altLang="en-US" sz="2400"/>
          </a:p>
        </p:txBody>
      </p:sp>
      <p:sp>
        <p:nvSpPr>
          <p:cNvPr id="13" name="流程图: 可选过程 12"/>
          <p:cNvSpPr/>
          <p:nvPr/>
        </p:nvSpPr>
        <p:spPr>
          <a:xfrm>
            <a:off x="8326120" y="2808605"/>
            <a:ext cx="1583055" cy="781685"/>
          </a:xfrm>
          <a:prstGeom prst="flowChartAlternateProcess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设置界面</a:t>
            </a:r>
            <a:endParaRPr lang="zh-CN" altLang="en-US" sz="2400"/>
          </a:p>
        </p:txBody>
      </p:sp>
      <p:sp>
        <p:nvSpPr>
          <p:cNvPr id="15" name="流程图: 可选过程 14"/>
          <p:cNvSpPr/>
          <p:nvPr/>
        </p:nvSpPr>
        <p:spPr>
          <a:xfrm>
            <a:off x="3080385" y="4067175"/>
            <a:ext cx="1583055" cy="781685"/>
          </a:xfrm>
          <a:prstGeom prst="flowChartAlternateProcess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主菜单</a:t>
            </a:r>
            <a:endParaRPr lang="zh-CN" altLang="en-US" sz="2400"/>
          </a:p>
          <a:p>
            <a:pPr algn="ctr"/>
            <a:r>
              <a:rPr lang="zh-CN" altLang="en-US" sz="2400"/>
              <a:t>界面</a:t>
            </a:r>
            <a:endParaRPr lang="zh-CN" altLang="en-US" sz="2400"/>
          </a:p>
        </p:txBody>
      </p:sp>
      <p:cxnSp>
        <p:nvCxnSpPr>
          <p:cNvPr id="16" name="直接连接符 15"/>
          <p:cNvCxnSpPr>
            <a:stCxn id="3" idx="3"/>
            <a:endCxn id="15" idx="1"/>
          </p:cNvCxnSpPr>
          <p:nvPr/>
        </p:nvCxnSpPr>
        <p:spPr>
          <a:xfrm>
            <a:off x="2393315" y="4458335"/>
            <a:ext cx="68707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可选过程 16"/>
          <p:cNvSpPr/>
          <p:nvPr/>
        </p:nvSpPr>
        <p:spPr>
          <a:xfrm>
            <a:off x="8326120" y="3871595"/>
            <a:ext cx="1583055" cy="781685"/>
          </a:xfrm>
          <a:prstGeom prst="flowChartAlternateProcess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存档界面</a:t>
            </a:r>
            <a:endParaRPr lang="zh-CN" altLang="en-US" sz="2400"/>
          </a:p>
        </p:txBody>
      </p:sp>
      <p:cxnSp>
        <p:nvCxnSpPr>
          <p:cNvPr id="19" name="直接连接符 18"/>
          <p:cNvCxnSpPr>
            <a:stCxn id="7" idx="3"/>
            <a:endCxn id="13" idx="1"/>
          </p:cNvCxnSpPr>
          <p:nvPr/>
        </p:nvCxnSpPr>
        <p:spPr>
          <a:xfrm>
            <a:off x="7436485" y="3199765"/>
            <a:ext cx="88963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endCxn id="12" idx="1"/>
          </p:cNvCxnSpPr>
          <p:nvPr/>
        </p:nvCxnSpPr>
        <p:spPr>
          <a:xfrm rot="16200000">
            <a:off x="7568565" y="2444750"/>
            <a:ext cx="1073150" cy="441325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endCxn id="17" idx="1"/>
          </p:cNvCxnSpPr>
          <p:nvPr/>
        </p:nvCxnSpPr>
        <p:spPr>
          <a:xfrm rot="5400000" flipV="1">
            <a:off x="7579995" y="3515995"/>
            <a:ext cx="1061085" cy="431165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69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5" name="矩形 4"/>
          <p:cNvSpPr/>
          <p:nvPr/>
        </p:nvSpPr>
        <p:spPr>
          <a:xfrm>
            <a:off x="4981893" y="528638"/>
            <a:ext cx="222504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zh-CN" sz="40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界面设计</a:t>
            </a:r>
            <a:endParaRPr lang="zh-CN" altLang="zh-CN" sz="4000" b="1" dirty="0">
              <a:solidFill>
                <a:srgbClr val="F2FBED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4946650" y="1279525"/>
            <a:ext cx="2362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12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4555" y="1402080"/>
            <a:ext cx="5127625" cy="2622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13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065" y="1401763"/>
            <a:ext cx="5019675" cy="2632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55" y="4109720"/>
            <a:ext cx="5127625" cy="2676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700" y="4109720"/>
            <a:ext cx="5019040" cy="26720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69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1" name="矩形 4"/>
          <p:cNvSpPr/>
          <p:nvPr/>
        </p:nvSpPr>
        <p:spPr>
          <a:xfrm>
            <a:off x="4471353" y="528638"/>
            <a:ext cx="324612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zh-CN" sz="4000" b="1" dirty="0">
                <a:solidFill>
                  <a:srgbClr val="F2FBED"/>
                </a:solidFill>
                <a:latin typeface="黑体" panose="02010609060101010101" charset="-122"/>
                <a:ea typeface="黑体" panose="02010609060101010101" charset="-122"/>
              </a:rPr>
              <a:t>业务处理模块</a:t>
            </a:r>
            <a:endParaRPr lang="zh-CN" altLang="zh-CN" sz="4000" b="1" dirty="0">
              <a:solidFill>
                <a:srgbClr val="F2FBED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946650" y="1279525"/>
            <a:ext cx="2362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1449705" y="1279525"/>
            <a:ext cx="929005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457200">
              <a:lnSpc>
                <a:spcPct val="150000"/>
              </a:lnSpc>
            </a:pPr>
            <a:r>
              <a:rPr lang="zh-CN" altLang="en-US" sz="2800" b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宋体" panose="02010600030101010101" pitchFamily="2" charset="-122"/>
              </a:rPr>
              <a:t>业务处理是游戏的脚本部分，是游戏的控制器，是对用户发出指令后进行处理转化成游戏中程序命令的处理程序。</a:t>
            </a:r>
            <a:endParaRPr lang="en-US" altLang="zh-CN" sz="2800" b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宋体" panose="02010600030101010101" pitchFamily="2" charset="-122"/>
            </a:endParaRPr>
          </a:p>
        </p:txBody>
      </p:sp>
      <p:pic>
        <p:nvPicPr>
          <p:cNvPr id="11" name="图片 10" descr="RCT{Q%%9UCUZ@80O84[Z[Q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4090" y="2854325"/>
            <a:ext cx="7767320" cy="36201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69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164080" y="474980"/>
            <a:ext cx="844169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输入项：</a:t>
            </a:r>
            <a:endParaRPr lang="zh-CN" altLang="en-US" sz="28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	</a:t>
            </a:r>
            <a:r>
              <a:rPr lang="zh-CN" altLang="en-US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按钮操作（</a:t>
            </a:r>
            <a:r>
              <a:rPr lang="zh-CN" altLang="en-US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+mn-ea"/>
              </a:rPr>
              <a:t>用户输入都是一些按钮点击动作，相对应的都是一些button的监听器）</a:t>
            </a:r>
            <a:endParaRPr lang="zh-CN" altLang="en-US" sz="28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e.g.</a:t>
            </a:r>
            <a:r>
              <a:rPr lang="zh-CN" altLang="en-US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点击游戏界面中的设置按钮，</a:t>
            </a:r>
            <a:endParaRPr lang="zh-CN" altLang="en-US" sz="28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点击游戏界面中的存档按钮，</a:t>
            </a:r>
            <a:endParaRPr lang="zh-CN" altLang="en-US" sz="28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点击游戏界面中的菜单按钮，</a:t>
            </a:r>
            <a:endParaRPr lang="zh-CN" altLang="en-US" sz="28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点击菜单界面中的开始游戏、设置、存档按钮</a:t>
            </a:r>
            <a:endParaRPr lang="zh-CN" altLang="en-US" sz="28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点击游戏界面中的方向键、攻击按钮、跳跃按钮。</a:t>
            </a:r>
            <a:endParaRPr lang="zh-CN" altLang="en-US" sz="28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95700" y="1307465"/>
            <a:ext cx="48006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输出项：</a:t>
            </a:r>
            <a:endParaRPr lang="zh-CN" altLang="en-US" sz="28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	</a:t>
            </a:r>
            <a:r>
              <a:rPr lang="zh-CN" altLang="en-US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方向改变指令、</a:t>
            </a:r>
            <a:r>
              <a:rPr lang="en-US" altLang="zh-CN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	</a:t>
            </a:r>
            <a:endParaRPr lang="en-US" altLang="zh-CN" sz="28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	</a:t>
            </a:r>
            <a:r>
              <a:rPr lang="zh-CN" altLang="en-US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攻击指令、</a:t>
            </a:r>
            <a:endParaRPr lang="zh-CN" altLang="en-US" sz="28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	</a:t>
            </a:r>
            <a:r>
              <a:rPr lang="zh-CN" altLang="en-US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跳跃指令、</a:t>
            </a:r>
            <a:endParaRPr lang="zh-CN" altLang="en-US" sz="28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	</a:t>
            </a:r>
            <a:r>
              <a:rPr lang="zh-CN" altLang="en-US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改变设置指令、</a:t>
            </a:r>
            <a:endParaRPr lang="zh-CN" altLang="en-US" sz="28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	</a:t>
            </a:r>
            <a:r>
              <a:rPr lang="zh-CN" altLang="en-US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切换界面指令</a:t>
            </a:r>
            <a:endParaRPr lang="zh-CN" altLang="en-US" sz="28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4" name="图片 3" descr="monster"/>
          <p:cNvPicPr>
            <a:picLocks noChangeAspect="1"/>
          </p:cNvPicPr>
          <p:nvPr/>
        </p:nvPicPr>
        <p:blipFill>
          <a:blip r:embed="rId1"/>
          <a:srcRect l="25454" t="71143" r="53634" b="933"/>
          <a:stretch>
            <a:fillRect/>
          </a:stretch>
        </p:blipFill>
        <p:spPr>
          <a:xfrm>
            <a:off x="10268585" y="5276850"/>
            <a:ext cx="1593215" cy="1329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69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150620" y="1279525"/>
            <a:ext cx="10332085" cy="538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1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人物控制：</a:t>
            </a:r>
            <a:endParaRPr lang="zh-CN" sz="2400" b="1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Procedure Player_Controll is</a:t>
            </a:r>
            <a:endParaRPr lang="en-US" altLang="zh-CN" sz="20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Start 			--*程序入口，执行初始化</a:t>
            </a:r>
            <a:endParaRPr lang="en-US" altLang="zh-CN" sz="20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Update			--*监听函数，检测后键盘中的输入情况以调用相应函数</a:t>
            </a:r>
            <a:endParaRPr lang="en-US" altLang="zh-CN" sz="20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If（input == “J” ）  then</a:t>
            </a:r>
            <a:endParaRPr lang="en-US" altLang="zh-CN" sz="20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	Attrack  	--*物理攻击函数</a:t>
            </a:r>
            <a:endParaRPr lang="en-US" altLang="zh-CN" sz="20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Else if（input == “k”） then</a:t>
            </a:r>
            <a:endParaRPr lang="en-US" altLang="zh-CN" sz="20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	Jump   	--*跳跃函数</a:t>
            </a:r>
            <a:endParaRPr lang="en-US" altLang="zh-CN" sz="20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Else if （input == “i”）then</a:t>
            </a:r>
            <a:endParaRPr lang="en-US" altLang="zh-CN" sz="20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	FireballAttrack  	--*火球攻击</a:t>
            </a:r>
            <a:endParaRPr lang="en-US" altLang="zh-CN" sz="20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End loop</a:t>
            </a:r>
            <a:endParaRPr lang="en-US" altLang="zh-CN" sz="20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 	Move</a:t>
            </a:r>
            <a:endParaRPr lang="en-US" altLang="zh-CN" sz="20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If（input == “right”&amp;&amp;!isJump）</a:t>
            </a:r>
            <a:endParaRPr lang="en-US" altLang="zh-CN" sz="20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	MoveRight	--*如果不在跳跃，执行右走</a:t>
            </a:r>
            <a:endParaRPr lang="en-US" altLang="zh-CN" sz="20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Else if（input ==“left”&amp;&amp;!isJump）</a:t>
            </a:r>
            <a:endParaRPr lang="en-US" altLang="zh-CN" sz="20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	MoveLeft	--*执行左走</a:t>
            </a:r>
            <a:endParaRPr lang="en-US" altLang="zh-CN" sz="20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End loop</a:t>
            </a:r>
            <a:endParaRPr lang="en-US" altLang="zh-CN" sz="20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</p:txBody>
      </p:sp>
      <p:sp>
        <p:nvSpPr>
          <p:cNvPr id="17411" name="矩形 4"/>
          <p:cNvSpPr/>
          <p:nvPr/>
        </p:nvSpPr>
        <p:spPr>
          <a:xfrm>
            <a:off x="4981893" y="528638"/>
            <a:ext cx="222504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zh-CN" sz="40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算法设计</a:t>
            </a:r>
            <a:endParaRPr lang="zh-CN" altLang="zh-CN" sz="4000" b="1" dirty="0">
              <a:solidFill>
                <a:srgbClr val="F2FBED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946650" y="1279525"/>
            <a:ext cx="2362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monster"/>
          <p:cNvPicPr>
            <a:picLocks noChangeAspect="1"/>
          </p:cNvPicPr>
          <p:nvPr/>
        </p:nvPicPr>
        <p:blipFill>
          <a:blip r:embed="rId1"/>
          <a:srcRect l="53267" t="32991" r="28246" b="35778"/>
          <a:stretch>
            <a:fillRect/>
          </a:stretch>
        </p:blipFill>
        <p:spPr>
          <a:xfrm>
            <a:off x="329565" y="5177155"/>
            <a:ext cx="1408430" cy="1487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69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275715" y="220345"/>
            <a:ext cx="10529570" cy="6811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sz="2800" b="1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镜头跟随：</a:t>
            </a:r>
            <a:endParaRPr lang="zh-CN" sz="2800" b="1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Procedure CameraFollow is</a:t>
            </a:r>
            <a:endParaRPr lang="en-US" altLang="zh-CN" sz="24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Start</a:t>
            </a:r>
            <a:endParaRPr lang="en-US" altLang="zh-CN" sz="24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ChangeXYPosition 	--*随着游戏的推进，显示地图等的推移需要改变camera的位置</a:t>
            </a:r>
            <a:endParaRPr lang="en-US" altLang="zh-CN" sz="24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Update</a:t>
            </a:r>
            <a:endParaRPr lang="en-US" altLang="zh-CN" sz="24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TrackPlayer 	--*轨迹监听器</a:t>
            </a:r>
            <a:endParaRPr lang="en-US" altLang="zh-CN" sz="24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	If（Track == “向右”）</a:t>
            </a:r>
            <a:endParaRPr lang="en-US" altLang="zh-CN" sz="24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		UpdatePosition</a:t>
            </a:r>
            <a:endParaRPr lang="en-US" altLang="zh-CN" sz="24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	Else if（Track == “向左”）</a:t>
            </a:r>
            <a:endParaRPr lang="en-US" altLang="zh-CN" sz="24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		UpdatePosition</a:t>
            </a:r>
            <a:endParaRPr lang="en-US" altLang="zh-CN" sz="24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	Else if（Track == “向上”）</a:t>
            </a:r>
            <a:endParaRPr lang="en-US" altLang="zh-CN" sz="24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		UpdatePosition</a:t>
            </a:r>
            <a:endParaRPr lang="en-US" altLang="zh-CN" sz="24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	End loop</a:t>
            </a:r>
            <a:endParaRPr lang="en-US" altLang="zh-CN" sz="24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sz="24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" name="图片 1" descr="monster"/>
          <p:cNvPicPr>
            <a:picLocks noChangeAspect="1"/>
          </p:cNvPicPr>
          <p:nvPr/>
        </p:nvPicPr>
        <p:blipFill>
          <a:blip r:embed="rId1"/>
          <a:srcRect l="27588" t="1200" r="49783" b="67009"/>
          <a:stretch>
            <a:fillRect/>
          </a:stretch>
        </p:blipFill>
        <p:spPr>
          <a:xfrm>
            <a:off x="10239375" y="5040630"/>
            <a:ext cx="1724025" cy="1513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69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235710" y="281940"/>
            <a:ext cx="10389870" cy="6367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陷阱：</a:t>
            </a:r>
            <a:endParaRPr lang="zh-CN" altLang="en-US" sz="2800" b="1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Procedure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 Trap 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is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	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--*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陷阱程序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Start</a:t>
            </a:r>
            <a:endParaRPr lang="en-US" altLang="zh-CN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Collider			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--*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碰撞机，检测是否接触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Update</a:t>
            </a:r>
            <a:endParaRPr lang="en-US" altLang="zh-CN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	I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f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（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isT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rap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）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I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f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（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TrapT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ype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 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==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 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“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stone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”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）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	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D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iv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B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lood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--*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与石头发生碰撞，掉血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E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lse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 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if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（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TrapT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ype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 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==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 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“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river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”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）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	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D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ie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--*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掉入河中死亡，游戏结束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E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lse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 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if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（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TrapT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ype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 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==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 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“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moster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”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）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	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F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it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S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cene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--*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遇到怪兽进入战斗场景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E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nd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 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loop</a:t>
            </a:r>
            <a:endParaRPr lang="en-US" altLang="zh-CN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	E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nd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 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loop</a:t>
            </a:r>
            <a:endParaRPr lang="en-US" altLang="zh-CN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</p:txBody>
      </p:sp>
      <p:pic>
        <p:nvPicPr>
          <p:cNvPr id="2" name="图片 1" descr="monster"/>
          <p:cNvPicPr>
            <a:picLocks noChangeAspect="1"/>
          </p:cNvPicPr>
          <p:nvPr/>
        </p:nvPicPr>
        <p:blipFill>
          <a:blip r:embed="rId1"/>
          <a:srcRect r="75846" b="66729"/>
          <a:stretch>
            <a:fillRect/>
          </a:stretch>
        </p:blipFill>
        <p:spPr>
          <a:xfrm>
            <a:off x="4379595" y="1245235"/>
            <a:ext cx="1840230" cy="1584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28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矩形 4"/>
          <p:cNvSpPr/>
          <p:nvPr/>
        </p:nvSpPr>
        <p:spPr>
          <a:xfrm>
            <a:off x="5422900" y="255588"/>
            <a:ext cx="1203325" cy="706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40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目录</a:t>
            </a:r>
            <a:endParaRPr lang="zh-CN" altLang="en-US" sz="4000" b="1" dirty="0">
              <a:solidFill>
                <a:srgbClr val="F2FBED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5897563" y="6313488"/>
            <a:ext cx="393700" cy="212725"/>
          </a:xfrm>
          <a:custGeom>
            <a:avLst/>
            <a:gdLst>
              <a:gd name="connsiteX0" fmla="*/ 0 w 649706"/>
              <a:gd name="connsiteY0" fmla="*/ 0 h 156411"/>
              <a:gd name="connsiteX1" fmla="*/ 385011 w 649706"/>
              <a:gd name="connsiteY1" fmla="*/ 156411 h 156411"/>
              <a:gd name="connsiteX2" fmla="*/ 649706 w 649706"/>
              <a:gd name="connsiteY2" fmla="*/ 12032 h 156411"/>
              <a:gd name="connsiteX0-1" fmla="*/ 0 w 548106"/>
              <a:gd name="connsiteY0-2" fmla="*/ 30301 h 144379"/>
              <a:gd name="connsiteX1-3" fmla="*/ 283411 w 548106"/>
              <a:gd name="connsiteY1-4" fmla="*/ 144379 h 144379"/>
              <a:gd name="connsiteX2-5" fmla="*/ 548106 w 548106"/>
              <a:gd name="connsiteY2-6" fmla="*/ 0 h 144379"/>
              <a:gd name="connsiteX0-7" fmla="*/ 0 w 560806"/>
              <a:gd name="connsiteY0-8" fmla="*/ 26067 h 144379"/>
              <a:gd name="connsiteX1-9" fmla="*/ 296111 w 560806"/>
              <a:gd name="connsiteY1-10" fmla="*/ 144379 h 144379"/>
              <a:gd name="connsiteX2-11" fmla="*/ 560806 w 560806"/>
              <a:gd name="connsiteY2-12" fmla="*/ 0 h 144379"/>
              <a:gd name="connsiteX0-13" fmla="*/ 0 w 539639"/>
              <a:gd name="connsiteY0-14" fmla="*/ 0 h 147945"/>
              <a:gd name="connsiteX1-15" fmla="*/ 274944 w 539639"/>
              <a:gd name="connsiteY1-16" fmla="*/ 147945 h 147945"/>
              <a:gd name="connsiteX2-17" fmla="*/ 539639 w 539639"/>
              <a:gd name="connsiteY2-18" fmla="*/ 3566 h 1479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39639" h="147945">
                <a:moveTo>
                  <a:pt x="0" y="0"/>
                </a:moveTo>
                <a:lnTo>
                  <a:pt x="274944" y="147945"/>
                </a:lnTo>
                <a:lnTo>
                  <a:pt x="539639" y="3566"/>
                </a:lnTo>
              </a:path>
            </a:pathLst>
          </a:custGeom>
          <a:noFill/>
          <a:ln w="31750" cap="rnd">
            <a:solidFill>
              <a:srgbClr val="F6F5E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grpSp>
        <p:nvGrpSpPr>
          <p:cNvPr id="5124" name="组合 7"/>
          <p:cNvGrpSpPr/>
          <p:nvPr/>
        </p:nvGrpSpPr>
        <p:grpSpPr>
          <a:xfrm>
            <a:off x="3749040" y="1923098"/>
            <a:ext cx="3476625" cy="642937"/>
            <a:chOff x="5930" y="2363"/>
            <a:chExt cx="5475" cy="1014"/>
          </a:xfrm>
        </p:grpSpPr>
        <p:sp>
          <p:nvSpPr>
            <p:cNvPr id="43" name="椭圆 42"/>
            <p:cNvSpPr/>
            <p:nvPr/>
          </p:nvSpPr>
          <p:spPr>
            <a:xfrm>
              <a:off x="5930" y="2600"/>
              <a:ext cx="345" cy="345"/>
            </a:xfrm>
            <a:prstGeom prst="ellipse">
              <a:avLst/>
            </a:prstGeom>
            <a:solidFill>
              <a:srgbClr val="EFF0EA"/>
            </a:solidFill>
            <a:ln w="44450">
              <a:solidFill>
                <a:srgbClr val="AB69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cxnSp>
          <p:nvCxnSpPr>
            <p:cNvPr id="48" name="直接连接符 47"/>
            <p:cNvCxnSpPr>
              <a:stCxn id="43" idx="6"/>
            </p:cNvCxnSpPr>
            <p:nvPr/>
          </p:nvCxnSpPr>
          <p:spPr>
            <a:xfrm>
              <a:off x="6275" y="2772"/>
              <a:ext cx="1235" cy="0"/>
            </a:xfrm>
            <a:prstGeom prst="line">
              <a:avLst/>
            </a:prstGeom>
            <a:ln w="34925">
              <a:solidFill>
                <a:srgbClr val="B77F8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7" name="矩形 86"/>
            <p:cNvSpPr/>
            <p:nvPr/>
          </p:nvSpPr>
          <p:spPr>
            <a:xfrm>
              <a:off x="8225" y="2362"/>
              <a:ext cx="3180" cy="10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600" b="1" dirty="0">
                  <a:solidFill>
                    <a:schemeClr val="bg1"/>
                  </a:solidFill>
                  <a:latin typeface="幼圆" panose="02010509060101010101" charset="-122"/>
                  <a:ea typeface="幼圆" panose="02010509060101010101" charset="-122"/>
                </a:rPr>
                <a:t>项目人员</a:t>
              </a:r>
              <a:endParaRPr lang="zh-CN" altLang="en-US" sz="3600" b="1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  <p:grpSp>
        <p:nvGrpSpPr>
          <p:cNvPr id="5128" name="组合 6"/>
          <p:cNvGrpSpPr/>
          <p:nvPr/>
        </p:nvGrpSpPr>
        <p:grpSpPr>
          <a:xfrm>
            <a:off x="3735070" y="3315335"/>
            <a:ext cx="3476625" cy="645159"/>
            <a:chOff x="5930" y="4112"/>
            <a:chExt cx="5475" cy="1018"/>
          </a:xfrm>
        </p:grpSpPr>
        <p:sp>
          <p:nvSpPr>
            <p:cNvPr id="2" name="椭圆 1"/>
            <p:cNvSpPr/>
            <p:nvPr/>
          </p:nvSpPr>
          <p:spPr>
            <a:xfrm>
              <a:off x="5930" y="4447"/>
              <a:ext cx="345" cy="345"/>
            </a:xfrm>
            <a:prstGeom prst="ellipse">
              <a:avLst/>
            </a:prstGeom>
            <a:solidFill>
              <a:srgbClr val="EFF0EA"/>
            </a:solidFill>
            <a:ln w="44450">
              <a:solidFill>
                <a:srgbClr val="AB69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cxnSp>
          <p:nvCxnSpPr>
            <p:cNvPr id="3" name="直接连接符 2"/>
            <p:cNvCxnSpPr>
              <a:stCxn id="2" idx="6"/>
            </p:cNvCxnSpPr>
            <p:nvPr/>
          </p:nvCxnSpPr>
          <p:spPr>
            <a:xfrm>
              <a:off x="6275" y="4622"/>
              <a:ext cx="1235" cy="0"/>
            </a:xfrm>
            <a:prstGeom prst="line">
              <a:avLst/>
            </a:prstGeom>
            <a:ln w="34925">
              <a:solidFill>
                <a:srgbClr val="B77F8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1" name="矩形 25"/>
            <p:cNvSpPr/>
            <p:nvPr/>
          </p:nvSpPr>
          <p:spPr>
            <a:xfrm>
              <a:off x="8225" y="4112"/>
              <a:ext cx="318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600" b="1" dirty="0">
                  <a:solidFill>
                    <a:schemeClr val="bg1"/>
                  </a:solidFill>
                  <a:latin typeface="幼圆" panose="02010509060101010101" charset="-122"/>
                  <a:ea typeface="幼圆" panose="02010509060101010101" charset="-122"/>
                </a:rPr>
                <a:t>概要设计</a:t>
              </a:r>
              <a:endParaRPr lang="zh-CN" altLang="en-US" sz="3600" b="1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  <p:grpSp>
        <p:nvGrpSpPr>
          <p:cNvPr id="5136" name="组合 10"/>
          <p:cNvGrpSpPr/>
          <p:nvPr/>
        </p:nvGrpSpPr>
        <p:grpSpPr>
          <a:xfrm>
            <a:off x="3735070" y="4728845"/>
            <a:ext cx="3490913" cy="645476"/>
            <a:chOff x="5908" y="5915"/>
            <a:chExt cx="5497" cy="1013"/>
          </a:xfrm>
        </p:grpSpPr>
        <p:sp>
          <p:nvSpPr>
            <p:cNvPr id="12" name="椭圆 11"/>
            <p:cNvSpPr/>
            <p:nvPr/>
          </p:nvSpPr>
          <p:spPr>
            <a:xfrm>
              <a:off x="5908" y="6320"/>
              <a:ext cx="345" cy="345"/>
            </a:xfrm>
            <a:prstGeom prst="ellipse">
              <a:avLst/>
            </a:prstGeom>
            <a:solidFill>
              <a:srgbClr val="EFF0EA"/>
            </a:solidFill>
            <a:ln w="44450">
              <a:solidFill>
                <a:srgbClr val="AB69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cxnSp>
          <p:nvCxnSpPr>
            <p:cNvPr id="15" name="直接连接符 14"/>
            <p:cNvCxnSpPr>
              <a:stCxn id="12" idx="6"/>
            </p:cNvCxnSpPr>
            <p:nvPr/>
          </p:nvCxnSpPr>
          <p:spPr>
            <a:xfrm>
              <a:off x="6253" y="6518"/>
              <a:ext cx="1233" cy="0"/>
            </a:xfrm>
            <a:prstGeom prst="line">
              <a:avLst/>
            </a:prstGeom>
            <a:ln w="34925">
              <a:solidFill>
                <a:srgbClr val="B77F8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9" name="矩形 31"/>
            <p:cNvSpPr/>
            <p:nvPr/>
          </p:nvSpPr>
          <p:spPr>
            <a:xfrm>
              <a:off x="8225" y="5915"/>
              <a:ext cx="3180" cy="10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600" b="1" dirty="0">
                  <a:solidFill>
                    <a:schemeClr val="bg1"/>
                  </a:solidFill>
                  <a:latin typeface="幼圆" panose="02010509060101010101" charset="-122"/>
                  <a:ea typeface="幼圆" panose="02010509060101010101" charset="-122"/>
                </a:rPr>
                <a:t>详细设计</a:t>
              </a:r>
              <a:endParaRPr lang="zh-CN" altLang="en-US" sz="3600" b="1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69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824230" y="281940"/>
            <a:ext cx="10920730" cy="6367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补给：</a:t>
            </a:r>
            <a:endParaRPr lang="zh-CN" altLang="en-US" sz="2800" b="1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Procedure supply is		--*补给程序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Start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Colider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Update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If（iscollided）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--*检测到和补给碰撞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If（supplyType == “coca”）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SubBlood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--*捡到可乐补给，增加血量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Else if（supplyType ==“arms”）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	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ChangeArms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--*捡到新武器，更换武器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Else if（supplyType ==“magicMilk”）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	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SubMagicPower	--*捡到魔法牛奶，增加魔力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End loop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End loop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</p:txBody>
      </p:sp>
      <p:pic>
        <p:nvPicPr>
          <p:cNvPr id="2" name="图片 1" descr="monster"/>
          <p:cNvPicPr>
            <a:picLocks noChangeAspect="1"/>
          </p:cNvPicPr>
          <p:nvPr/>
        </p:nvPicPr>
        <p:blipFill>
          <a:blip r:embed="rId1"/>
          <a:srcRect l="408" t="36592" r="75238" b="34658"/>
          <a:stretch>
            <a:fillRect/>
          </a:stretch>
        </p:blipFill>
        <p:spPr>
          <a:xfrm>
            <a:off x="619760" y="5172710"/>
            <a:ext cx="1855470" cy="1369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69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046480" y="24130"/>
            <a:ext cx="10189845" cy="66725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40000"/>
              </a:lnSpc>
            </a:pPr>
            <a:r>
              <a:rPr lang="zh-CN" altLang="en-US" sz="28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宋体" panose="02010600030101010101" pitchFamily="2" charset="-122"/>
              </a:rPr>
              <a:t>接口：</a:t>
            </a:r>
            <a:endParaRPr lang="zh-CN" altLang="en-US" sz="2800" b="1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宋体" panose="02010600030101010101" pitchFamily="2" charset="-122"/>
              </a:rPr>
              <a:t>本程序与用户的接口为GUI接口，即图形接口。目前我们设计的用户接口主要通过触摸屏与系统交互。程序主要捕获系统将ASCII码转换后的虚拟键值码来与用户交互。而用户的触控是根据程序的提示而选择的，目前的有效按键只有：方向键、起跳、击打、火球、设置，随着我们的设计深入可能会有增加，但均会提示用户。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宋体" panose="02010600030101010101" pitchFamily="2" charset="-122"/>
              </a:rPr>
              <a:t>内部接口方面，各模块之间采用函数调用、参数传递、返回值的方式进行信息传递。接口传递的信息将是以数据结构封装了的数据，以参数传递或返回值的形式在各模块间传输。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宋体" panose="02010600030101010101" pitchFamily="2" charset="-122"/>
              </a:rPr>
              <a:t>本系统不直接与硬件接触，全部与硬件接触都是通过操作系统进行的。而与用户接触的输入输出设备是屏幕。而本系统是运行在Android4.0以上操作系统的应用程序，且只能运行在Android系列操作系统。通过调用操作系统的API函数来处理数据及间接操作硬件来与用户交互。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cs typeface="宋体" panose="02010600030101010101" pitchFamily="2" charset="-122"/>
            </a:endParaRPr>
          </a:p>
        </p:txBody>
      </p:sp>
      <p:pic>
        <p:nvPicPr>
          <p:cNvPr id="2" name="图片 -21474826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9175" y="442595"/>
            <a:ext cx="7948295" cy="5972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9AAC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9698" name="组合 4"/>
          <p:cNvGrpSpPr/>
          <p:nvPr/>
        </p:nvGrpSpPr>
        <p:grpSpPr>
          <a:xfrm>
            <a:off x="4605338" y="719138"/>
            <a:ext cx="3630612" cy="1028700"/>
            <a:chOff x="5694914" y="1181747"/>
            <a:chExt cx="2003528" cy="567180"/>
          </a:xfrm>
        </p:grpSpPr>
        <p:sp>
          <p:nvSpPr>
            <p:cNvPr id="2" name="矩形 1"/>
            <p:cNvSpPr/>
            <p:nvPr/>
          </p:nvSpPr>
          <p:spPr>
            <a:xfrm flipV="1">
              <a:off x="5694914" y="1181747"/>
              <a:ext cx="1667435" cy="560456"/>
            </a:xfrm>
            <a:prstGeom prst="rect">
              <a:avLst/>
            </a:prstGeom>
            <a:solidFill>
              <a:srgbClr val="6DCB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3" name="等腰三角形 2"/>
            <p:cNvSpPr/>
            <p:nvPr/>
          </p:nvSpPr>
          <p:spPr>
            <a:xfrm flipV="1">
              <a:off x="7362350" y="1566583"/>
              <a:ext cx="336092" cy="182344"/>
            </a:xfrm>
            <a:custGeom>
              <a:avLst/>
              <a:gdLst>
                <a:gd name="connsiteX0" fmla="*/ 0 w 1425844"/>
                <a:gd name="connsiteY0" fmla="*/ 489804 h 489804"/>
                <a:gd name="connsiteX1" fmla="*/ 712922 w 1425844"/>
                <a:gd name="connsiteY1" fmla="*/ 0 h 489804"/>
                <a:gd name="connsiteX2" fmla="*/ 1425844 w 1425844"/>
                <a:gd name="connsiteY2" fmla="*/ 489804 h 489804"/>
                <a:gd name="connsiteX3" fmla="*/ 0 w 1425844"/>
                <a:gd name="connsiteY3" fmla="*/ 489804 h 489804"/>
                <a:gd name="connsiteX0-1" fmla="*/ 0 w 1425844"/>
                <a:gd name="connsiteY0-2" fmla="*/ 341887 h 341887"/>
                <a:gd name="connsiteX1-3" fmla="*/ 40570 w 1425844"/>
                <a:gd name="connsiteY1-4" fmla="*/ 0 h 341887"/>
                <a:gd name="connsiteX2-5" fmla="*/ 1425844 w 1425844"/>
                <a:gd name="connsiteY2-6" fmla="*/ 341887 h 341887"/>
                <a:gd name="connsiteX3-7" fmla="*/ 0 w 1425844"/>
                <a:gd name="connsiteY3-8" fmla="*/ 341887 h 341887"/>
                <a:gd name="connsiteX0-9" fmla="*/ 6495 w 1432339"/>
                <a:gd name="connsiteY0-10" fmla="*/ 341887 h 341887"/>
                <a:gd name="connsiteX1-11" fmla="*/ 0 w 1432339"/>
                <a:gd name="connsiteY1-12" fmla="*/ 0 h 341887"/>
                <a:gd name="connsiteX2-13" fmla="*/ 1432339 w 1432339"/>
                <a:gd name="connsiteY2-14" fmla="*/ 341887 h 341887"/>
                <a:gd name="connsiteX3-15" fmla="*/ 6495 w 1432339"/>
                <a:gd name="connsiteY3-16" fmla="*/ 341887 h 3418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432339" h="341887">
                  <a:moveTo>
                    <a:pt x="6495" y="341887"/>
                  </a:moveTo>
                  <a:lnTo>
                    <a:pt x="0" y="0"/>
                  </a:lnTo>
                  <a:lnTo>
                    <a:pt x="1432339" y="341887"/>
                  </a:lnTo>
                  <a:lnTo>
                    <a:pt x="6495" y="341887"/>
                  </a:lnTo>
                  <a:close/>
                </a:path>
              </a:pathLst>
            </a:custGeom>
            <a:solidFill>
              <a:srgbClr val="227584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9701" name="矩形 10"/>
          <p:cNvSpPr/>
          <p:nvPr/>
        </p:nvSpPr>
        <p:spPr>
          <a:xfrm>
            <a:off x="4983163" y="720725"/>
            <a:ext cx="2214562" cy="706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4000" dirty="0">
                <a:solidFill>
                  <a:srgbClr val="FCFCFC"/>
                </a:solidFill>
                <a:latin typeface="幼圆" panose="02010509060101010101" charset="-122"/>
                <a:ea typeface="幼圆" panose="02010509060101010101" charset="-122"/>
              </a:rPr>
              <a:t>参考资料</a:t>
            </a:r>
            <a:endParaRPr lang="zh-CN" altLang="en-US" sz="4000" dirty="0">
              <a:solidFill>
                <a:srgbClr val="FCFCFC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29702" name="矩形 9"/>
          <p:cNvSpPr/>
          <p:nvPr/>
        </p:nvSpPr>
        <p:spPr>
          <a:xfrm>
            <a:off x="4972050" y="1281113"/>
            <a:ext cx="2157413" cy="3984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000" dirty="0">
                <a:solidFill>
                  <a:schemeClr val="bg1"/>
                </a:solidFill>
                <a:latin typeface="Bradley Hand ITC" panose="03070402050302030203" charset="0"/>
                <a:ea typeface="宋体" panose="02010600030101010101" pitchFamily="2" charset="-122"/>
              </a:rPr>
              <a:t>Reference material</a:t>
            </a:r>
            <a:endParaRPr lang="en-US" altLang="zh-CN" sz="2000" dirty="0">
              <a:solidFill>
                <a:schemeClr val="bg1"/>
              </a:solidFill>
              <a:latin typeface="Bradley Hand ITC" panose="03070402050302030203" charset="0"/>
              <a:ea typeface="宋体" panose="02010600030101010101" pitchFamily="2" charset="-122"/>
            </a:endParaRPr>
          </a:p>
        </p:txBody>
      </p:sp>
      <p:sp>
        <p:nvSpPr>
          <p:cNvPr id="29703" name="矩形 12"/>
          <p:cNvSpPr/>
          <p:nvPr/>
        </p:nvSpPr>
        <p:spPr>
          <a:xfrm>
            <a:off x="495300" y="2416175"/>
            <a:ext cx="1124267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Unity3d</a:t>
            </a:r>
            <a:r>
              <a:rPr lang="zh-CN" altLang="en-US" sz="28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：</a:t>
            </a:r>
            <a:r>
              <a:rPr lang="zh-CN" altLang="zh-CN" sz="28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https://unity3d.com/cn/learn</a:t>
            </a:r>
            <a:endParaRPr lang="zh-CN" altLang="zh-CN" sz="2800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zh-CN" sz="28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《软件工程导论》第六版 张海藩 牟永敏 编著 清华大学出版社</a:t>
            </a:r>
            <a:endParaRPr lang="zh-CN" altLang="zh-CN" sz="2800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zh-CN" sz="28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《软件工程：实践者的研究方法》第八版 Roger S. Pressman Bruce R. Maxim 编</a:t>
            </a:r>
            <a:endParaRPr lang="zh-CN" altLang="zh-CN" sz="2800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endParaRPr lang="zh-CN" altLang="en-US"/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p>
            <a:endParaRPr lang="zh-CN" altLang="en-US"/>
          </a:p>
        </p:txBody>
      </p:sp>
      <p:sp>
        <p:nvSpPr>
          <p:cNvPr id="30723" name="矩形 3"/>
          <p:cNvSpPr/>
          <p:nvPr/>
        </p:nvSpPr>
        <p:spPr>
          <a:xfrm>
            <a:off x="0" y="11113"/>
            <a:ext cx="12192000" cy="6858000"/>
          </a:xfrm>
          <a:prstGeom prst="rect">
            <a:avLst/>
          </a:prstGeom>
          <a:solidFill>
            <a:srgbClr val="1DB5C4"/>
          </a:solidFill>
          <a:ln w="9525">
            <a:noFill/>
          </a:ln>
        </p:spPr>
        <p:txBody>
          <a:bodyPr wrap="square" lIns="91440" tIns="45720" rIns="91440" bIns="45720" anchor="t"/>
          <a:p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Freeform 591"/>
          <p:cNvSpPr/>
          <p:nvPr/>
        </p:nvSpPr>
        <p:spPr>
          <a:xfrm>
            <a:off x="101600" y="2924175"/>
            <a:ext cx="1535113" cy="628650"/>
          </a:xfrm>
          <a:custGeom>
            <a:avLst/>
            <a:gdLst/>
            <a:ahLst/>
            <a:cxnLst>
              <a:cxn ang="0">
                <a:pos x="627421" y="0"/>
              </a:cxn>
              <a:cxn ang="0">
                <a:pos x="222941" y="370169"/>
              </a:cxn>
              <a:cxn ang="0">
                <a:pos x="0" y="628650"/>
              </a:cxn>
              <a:cxn ang="0">
                <a:pos x="1535113" y="628650"/>
              </a:cxn>
              <a:cxn ang="0">
                <a:pos x="1187960" y="322302"/>
              </a:cxn>
              <a:cxn ang="0">
                <a:pos x="1031901" y="360596"/>
              </a:cxn>
              <a:cxn ang="0">
                <a:pos x="627421" y="0"/>
              </a:cxn>
            </a:cxnLst>
            <a:pathLst>
              <a:path w="482" h="197">
                <a:moveTo>
                  <a:pt x="197" y="0"/>
                </a:moveTo>
                <a:cubicBezTo>
                  <a:pt x="131" y="0"/>
                  <a:pt x="76" y="51"/>
                  <a:pt x="70" y="116"/>
                </a:cubicBezTo>
                <a:cubicBezTo>
                  <a:pt x="30" y="122"/>
                  <a:pt x="0" y="156"/>
                  <a:pt x="0" y="197"/>
                </a:cubicBezTo>
                <a:cubicBezTo>
                  <a:pt x="482" y="197"/>
                  <a:pt x="482" y="197"/>
                  <a:pt x="482" y="197"/>
                </a:cubicBezTo>
                <a:cubicBezTo>
                  <a:pt x="475" y="143"/>
                  <a:pt x="429" y="101"/>
                  <a:pt x="373" y="101"/>
                </a:cubicBezTo>
                <a:cubicBezTo>
                  <a:pt x="356" y="101"/>
                  <a:pt x="339" y="105"/>
                  <a:pt x="324" y="113"/>
                </a:cubicBezTo>
                <a:cubicBezTo>
                  <a:pt x="317" y="49"/>
                  <a:pt x="263" y="0"/>
                  <a:pt x="197" y="0"/>
                </a:cubicBezTo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54038" y="4629150"/>
            <a:ext cx="206375" cy="2249488"/>
            <a:chOff x="554038" y="4591050"/>
            <a:chExt cx="206375" cy="2249488"/>
          </a:xfrm>
        </p:grpSpPr>
        <p:sp>
          <p:nvSpPr>
            <p:cNvPr id="30726" name="Freeform 1118"/>
            <p:cNvSpPr>
              <a:spLocks noEditPoints="1"/>
            </p:cNvSpPr>
            <p:nvPr/>
          </p:nvSpPr>
          <p:spPr>
            <a:xfrm>
              <a:off x="576263" y="4591050"/>
              <a:ext cx="155575" cy="398463"/>
            </a:xfrm>
            <a:custGeom>
              <a:avLst/>
              <a:gdLst/>
              <a:ahLst/>
              <a:cxnLst>
                <a:cxn ang="0">
                  <a:pos x="15875" y="376149"/>
                </a:cxn>
                <a:cxn ang="0">
                  <a:pos x="15875" y="376149"/>
                </a:cxn>
                <a:cxn ang="0">
                  <a:pos x="38100" y="398463"/>
                </a:cxn>
                <a:cxn ang="0">
                  <a:pos x="38100" y="398463"/>
                </a:cxn>
                <a:cxn ang="0">
                  <a:pos x="38100" y="398463"/>
                </a:cxn>
                <a:cxn ang="0">
                  <a:pos x="15875" y="376149"/>
                </a:cxn>
                <a:cxn ang="0">
                  <a:pos x="15875" y="376149"/>
                </a:cxn>
                <a:cxn ang="0">
                  <a:pos x="0" y="245453"/>
                </a:cxn>
                <a:cxn ang="0">
                  <a:pos x="0" y="255016"/>
                </a:cxn>
                <a:cxn ang="0">
                  <a:pos x="0" y="255016"/>
                </a:cxn>
                <a:cxn ang="0">
                  <a:pos x="0" y="245453"/>
                </a:cxn>
                <a:cxn ang="0">
                  <a:pos x="79375" y="0"/>
                </a:cxn>
                <a:cxn ang="0">
                  <a:pos x="79375" y="0"/>
                </a:cxn>
                <a:cxn ang="0">
                  <a:pos x="79375" y="0"/>
                </a:cxn>
                <a:cxn ang="0">
                  <a:pos x="79375" y="0"/>
                </a:cxn>
                <a:cxn ang="0">
                  <a:pos x="79375" y="0"/>
                </a:cxn>
                <a:cxn ang="0">
                  <a:pos x="79375" y="0"/>
                </a:cxn>
                <a:cxn ang="0">
                  <a:pos x="79375" y="0"/>
                </a:cxn>
                <a:cxn ang="0">
                  <a:pos x="63500" y="398463"/>
                </a:cxn>
                <a:cxn ang="0">
                  <a:pos x="117475" y="398463"/>
                </a:cxn>
                <a:cxn ang="0">
                  <a:pos x="117475" y="398463"/>
                </a:cxn>
                <a:cxn ang="0">
                  <a:pos x="139700" y="376149"/>
                </a:cxn>
                <a:cxn ang="0">
                  <a:pos x="139700" y="376149"/>
                </a:cxn>
                <a:cxn ang="0">
                  <a:pos x="123825" y="369773"/>
                </a:cxn>
                <a:cxn ang="0">
                  <a:pos x="152400" y="255016"/>
                </a:cxn>
                <a:cxn ang="0">
                  <a:pos x="155575" y="258204"/>
                </a:cxn>
                <a:cxn ang="0">
                  <a:pos x="155575" y="245453"/>
                </a:cxn>
                <a:cxn ang="0">
                  <a:pos x="152400" y="207200"/>
                </a:cxn>
                <a:cxn ang="0">
                  <a:pos x="146050" y="168948"/>
                </a:cxn>
                <a:cxn ang="0">
                  <a:pos x="142875" y="149822"/>
                </a:cxn>
                <a:cxn ang="0">
                  <a:pos x="142875" y="140258"/>
                </a:cxn>
                <a:cxn ang="0">
                  <a:pos x="139700" y="130695"/>
                </a:cxn>
                <a:cxn ang="0">
                  <a:pos x="139700" y="121132"/>
                </a:cxn>
                <a:cxn ang="0">
                  <a:pos x="136525" y="111569"/>
                </a:cxn>
                <a:cxn ang="0">
                  <a:pos x="136525" y="105194"/>
                </a:cxn>
                <a:cxn ang="0">
                  <a:pos x="133350" y="95631"/>
                </a:cxn>
                <a:cxn ang="0">
                  <a:pos x="130175" y="86068"/>
                </a:cxn>
                <a:cxn ang="0">
                  <a:pos x="127000" y="79692"/>
                </a:cxn>
                <a:cxn ang="0">
                  <a:pos x="120650" y="63754"/>
                </a:cxn>
                <a:cxn ang="0">
                  <a:pos x="107950" y="38252"/>
                </a:cxn>
                <a:cxn ang="0">
                  <a:pos x="104775" y="35064"/>
                </a:cxn>
                <a:cxn ang="0">
                  <a:pos x="104775" y="31877"/>
                </a:cxn>
                <a:cxn ang="0">
                  <a:pos x="101600" y="28689"/>
                </a:cxn>
                <a:cxn ang="0">
                  <a:pos x="101600" y="25501"/>
                </a:cxn>
                <a:cxn ang="0">
                  <a:pos x="95250" y="15938"/>
                </a:cxn>
                <a:cxn ang="0">
                  <a:pos x="88900" y="9563"/>
                </a:cxn>
                <a:cxn ang="0">
                  <a:pos x="82550" y="3187"/>
                </a:cxn>
                <a:cxn ang="0">
                  <a:pos x="79375" y="0"/>
                </a:cxn>
                <a:cxn ang="0">
                  <a:pos x="79375" y="0"/>
                </a:cxn>
              </a:cxnLst>
              <a:pathLst>
                <a:path w="49" h="125">
                  <a:moveTo>
                    <a:pt x="5" y="118"/>
                  </a:moveTo>
                  <a:cubicBezTo>
                    <a:pt x="5" y="118"/>
                    <a:pt x="5" y="118"/>
                    <a:pt x="5" y="118"/>
                  </a:cubicBezTo>
                  <a:cubicBezTo>
                    <a:pt x="6" y="121"/>
                    <a:pt x="9" y="123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9" y="123"/>
                    <a:pt x="6" y="121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moveTo>
                    <a:pt x="0" y="77"/>
                  </a:moveTo>
                  <a:cubicBezTo>
                    <a:pt x="0" y="78"/>
                    <a:pt x="0" y="79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9"/>
                    <a:pt x="0" y="78"/>
                    <a:pt x="0" y="77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1"/>
                    <a:pt x="6" y="61"/>
                    <a:pt x="20" y="125"/>
                  </a:cubicBezTo>
                  <a:cubicBezTo>
                    <a:pt x="37" y="125"/>
                    <a:pt x="37" y="125"/>
                    <a:pt x="37" y="125"/>
                  </a:cubicBezTo>
                  <a:cubicBezTo>
                    <a:pt x="37" y="125"/>
                    <a:pt x="37" y="125"/>
                    <a:pt x="37" y="125"/>
                  </a:cubicBezTo>
                  <a:cubicBezTo>
                    <a:pt x="40" y="123"/>
                    <a:pt x="43" y="121"/>
                    <a:pt x="44" y="118"/>
                  </a:cubicBezTo>
                  <a:cubicBezTo>
                    <a:pt x="44" y="118"/>
                    <a:pt x="44" y="118"/>
                    <a:pt x="44" y="118"/>
                  </a:cubicBezTo>
                  <a:cubicBezTo>
                    <a:pt x="43" y="117"/>
                    <a:pt x="41" y="116"/>
                    <a:pt x="39" y="116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9" y="79"/>
                    <a:pt x="49" y="78"/>
                    <a:pt x="49" y="77"/>
                  </a:cubicBezTo>
                  <a:cubicBezTo>
                    <a:pt x="49" y="73"/>
                    <a:pt x="48" y="69"/>
                    <a:pt x="48" y="65"/>
                  </a:cubicBezTo>
                  <a:cubicBezTo>
                    <a:pt x="47" y="61"/>
                    <a:pt x="47" y="57"/>
                    <a:pt x="46" y="53"/>
                  </a:cubicBezTo>
                  <a:cubicBezTo>
                    <a:pt x="46" y="51"/>
                    <a:pt x="46" y="49"/>
                    <a:pt x="45" y="47"/>
                  </a:cubicBezTo>
                  <a:cubicBezTo>
                    <a:pt x="45" y="46"/>
                    <a:pt x="45" y="45"/>
                    <a:pt x="45" y="44"/>
                  </a:cubicBezTo>
                  <a:cubicBezTo>
                    <a:pt x="45" y="43"/>
                    <a:pt x="44" y="42"/>
                    <a:pt x="44" y="41"/>
                  </a:cubicBezTo>
                  <a:cubicBezTo>
                    <a:pt x="44" y="40"/>
                    <a:pt x="44" y="39"/>
                    <a:pt x="44" y="38"/>
                  </a:cubicBezTo>
                  <a:cubicBezTo>
                    <a:pt x="44" y="37"/>
                    <a:pt x="43" y="36"/>
                    <a:pt x="43" y="35"/>
                  </a:cubicBezTo>
                  <a:cubicBezTo>
                    <a:pt x="43" y="35"/>
                    <a:pt x="43" y="34"/>
                    <a:pt x="43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9"/>
                    <a:pt x="41" y="28"/>
                    <a:pt x="41" y="27"/>
                  </a:cubicBezTo>
                  <a:cubicBezTo>
                    <a:pt x="41" y="27"/>
                    <a:pt x="40" y="26"/>
                    <a:pt x="40" y="25"/>
                  </a:cubicBezTo>
                  <a:cubicBezTo>
                    <a:pt x="40" y="23"/>
                    <a:pt x="39" y="22"/>
                    <a:pt x="38" y="20"/>
                  </a:cubicBezTo>
                  <a:cubicBezTo>
                    <a:pt x="37" y="17"/>
                    <a:pt x="35" y="14"/>
                    <a:pt x="34" y="1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30" y="6"/>
                    <a:pt x="30" y="5"/>
                  </a:cubicBezTo>
                  <a:cubicBezTo>
                    <a:pt x="29" y="4"/>
                    <a:pt x="28" y="4"/>
                    <a:pt x="28" y="3"/>
                  </a:cubicBezTo>
                  <a:cubicBezTo>
                    <a:pt x="27" y="2"/>
                    <a:pt x="27" y="2"/>
                    <a:pt x="26" y="1"/>
                  </a:cubicBezTo>
                  <a:cubicBezTo>
                    <a:pt x="26" y="1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D6D7D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27" name="Freeform 1119"/>
            <p:cNvSpPr>
              <a:spLocks noEditPoints="1"/>
            </p:cNvSpPr>
            <p:nvPr/>
          </p:nvSpPr>
          <p:spPr>
            <a:xfrm>
              <a:off x="611188" y="4989513"/>
              <a:ext cx="85725" cy="22225"/>
            </a:xfrm>
            <a:custGeom>
              <a:avLst/>
              <a:gdLst/>
              <a:ahLst/>
              <a:cxnLst>
                <a:cxn ang="0">
                  <a:pos x="0" y="22225"/>
                </a:cxn>
                <a:cxn ang="0">
                  <a:pos x="0" y="22225"/>
                </a:cxn>
                <a:cxn ang="0">
                  <a:pos x="12700" y="22225"/>
                </a:cxn>
                <a:cxn ang="0">
                  <a:pos x="0" y="22225"/>
                </a:cxn>
                <a:cxn ang="0">
                  <a:pos x="28575" y="0"/>
                </a:cxn>
                <a:cxn ang="0">
                  <a:pos x="31750" y="9525"/>
                </a:cxn>
                <a:cxn ang="0">
                  <a:pos x="66675" y="9525"/>
                </a:cxn>
                <a:cxn ang="0">
                  <a:pos x="66675" y="22225"/>
                </a:cxn>
                <a:cxn ang="0">
                  <a:pos x="85725" y="22225"/>
                </a:cxn>
                <a:cxn ang="0">
                  <a:pos x="85725" y="0"/>
                </a:cxn>
                <a:cxn ang="0">
                  <a:pos x="82550" y="0"/>
                </a:cxn>
                <a:cxn ang="0">
                  <a:pos x="28575" y="0"/>
                </a:cxn>
              </a:cxnLst>
              <a:pathLst>
                <a:path w="27" h="7"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9" y="0"/>
                  </a:moveTo>
                  <a:cubicBezTo>
                    <a:pt x="10" y="1"/>
                    <a:pt x="10" y="2"/>
                    <a:pt x="1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D6D7D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28" name="Freeform 1120"/>
            <p:cNvSpPr>
              <a:spLocks noEditPoints="1"/>
            </p:cNvSpPr>
            <p:nvPr/>
          </p:nvSpPr>
          <p:spPr>
            <a:xfrm>
              <a:off x="554038" y="4846638"/>
              <a:ext cx="38100" cy="165100"/>
            </a:xfrm>
            <a:custGeom>
              <a:avLst/>
              <a:gdLst/>
              <a:ahLst/>
              <a:cxnLst>
                <a:cxn ang="0">
                  <a:pos x="0" y="165100"/>
                </a:cxn>
                <a:cxn ang="0">
                  <a:pos x="0" y="165100"/>
                </a:cxn>
                <a:cxn ang="0">
                  <a:pos x="0" y="165100"/>
                </a:cxn>
                <a:cxn ang="0">
                  <a:pos x="38100" y="120650"/>
                </a:cxn>
                <a:cxn ang="0">
                  <a:pos x="0" y="165100"/>
                </a:cxn>
                <a:cxn ang="0">
                  <a:pos x="38100" y="120650"/>
                </a:cxn>
                <a:cxn ang="0">
                  <a:pos x="38100" y="120650"/>
                </a:cxn>
                <a:cxn ang="0">
                  <a:pos x="22225" y="0"/>
                </a:cxn>
                <a:cxn ang="0">
                  <a:pos x="22225" y="0"/>
                </a:cxn>
                <a:cxn ang="0">
                  <a:pos x="0" y="22225"/>
                </a:cxn>
                <a:cxn ang="0">
                  <a:pos x="22225" y="0"/>
                </a:cxn>
                <a:cxn ang="0">
                  <a:pos x="22225" y="0"/>
                </a:cxn>
              </a:cxnLst>
              <a:pathLst>
                <a:path w="12" h="52">
                  <a:moveTo>
                    <a:pt x="0" y="5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moveTo>
                    <a:pt x="12" y="38"/>
                  </a:moveTo>
                  <a:cubicBezTo>
                    <a:pt x="5" y="43"/>
                    <a:pt x="0" y="52"/>
                    <a:pt x="0" y="52"/>
                  </a:cubicBezTo>
                  <a:cubicBezTo>
                    <a:pt x="0" y="52"/>
                    <a:pt x="5" y="43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D6D7D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29" name="Freeform 1121"/>
            <p:cNvSpPr/>
            <p:nvPr/>
          </p:nvSpPr>
          <p:spPr>
            <a:xfrm>
              <a:off x="700088" y="4846638"/>
              <a:ext cx="60325" cy="171450"/>
            </a:xfrm>
            <a:custGeom>
              <a:avLst/>
              <a:gdLst/>
              <a:ahLst/>
              <a:cxnLst>
                <a:cxn ang="0">
                  <a:pos x="28575" y="0"/>
                </a:cxn>
                <a:cxn ang="0">
                  <a:pos x="0" y="114300"/>
                </a:cxn>
                <a:cxn ang="0">
                  <a:pos x="15875" y="120650"/>
                </a:cxn>
                <a:cxn ang="0">
                  <a:pos x="60325" y="171450"/>
                </a:cxn>
                <a:cxn ang="0">
                  <a:pos x="60325" y="28575"/>
                </a:cxn>
                <a:cxn ang="0">
                  <a:pos x="31750" y="3175"/>
                </a:cxn>
                <a:cxn ang="0">
                  <a:pos x="28575" y="0"/>
                </a:cxn>
              </a:cxnLst>
              <a:pathLst>
                <a:path w="19" h="54">
                  <a:moveTo>
                    <a:pt x="9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2" y="36"/>
                    <a:pt x="4" y="37"/>
                    <a:pt x="5" y="38"/>
                  </a:cubicBezTo>
                  <a:cubicBezTo>
                    <a:pt x="12" y="43"/>
                    <a:pt x="19" y="54"/>
                    <a:pt x="19" y="54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D6D7D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0" name="Rectangle 1122"/>
            <p:cNvSpPr/>
            <p:nvPr/>
          </p:nvSpPr>
          <p:spPr>
            <a:xfrm>
              <a:off x="655638" y="4591050"/>
              <a:ext cx="1588" cy="1588"/>
            </a:xfrm>
            <a:prstGeom prst="rect">
              <a:avLst/>
            </a:prstGeom>
            <a:solidFill>
              <a:srgbClr val="D6D7DA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31" name="Freeform 1123"/>
            <p:cNvSpPr/>
            <p:nvPr/>
          </p:nvSpPr>
          <p:spPr>
            <a:xfrm>
              <a:off x="655638" y="45910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2" name="Freeform 1124"/>
            <p:cNvSpPr>
              <a:spLocks noEditPoints="1"/>
            </p:cNvSpPr>
            <p:nvPr/>
          </p:nvSpPr>
          <p:spPr>
            <a:xfrm>
              <a:off x="576263" y="4591050"/>
              <a:ext cx="79375" cy="420688"/>
            </a:xfrm>
            <a:custGeom>
              <a:avLst/>
              <a:gdLst/>
              <a:ahLst/>
              <a:cxnLst>
                <a:cxn ang="0">
                  <a:pos x="38100" y="398378"/>
                </a:cxn>
                <a:cxn ang="0">
                  <a:pos x="38100" y="398378"/>
                </a:cxn>
                <a:cxn ang="0">
                  <a:pos x="34925" y="398378"/>
                </a:cxn>
                <a:cxn ang="0">
                  <a:pos x="34925" y="420688"/>
                </a:cxn>
                <a:cxn ang="0">
                  <a:pos x="34925" y="398378"/>
                </a:cxn>
                <a:cxn ang="0">
                  <a:pos x="38100" y="398378"/>
                </a:cxn>
                <a:cxn ang="0">
                  <a:pos x="38100" y="398378"/>
                </a:cxn>
                <a:cxn ang="0">
                  <a:pos x="15875" y="376069"/>
                </a:cxn>
                <a:cxn ang="0">
                  <a:pos x="15875" y="376069"/>
                </a:cxn>
                <a:cxn ang="0">
                  <a:pos x="15875" y="376069"/>
                </a:cxn>
                <a:cxn ang="0">
                  <a:pos x="15875" y="376069"/>
                </a:cxn>
                <a:cxn ang="0">
                  <a:pos x="79375" y="0"/>
                </a:cxn>
                <a:cxn ang="0">
                  <a:pos x="79375" y="0"/>
                </a:cxn>
                <a:cxn ang="0">
                  <a:pos x="76200" y="0"/>
                </a:cxn>
                <a:cxn ang="0">
                  <a:pos x="73025" y="3187"/>
                </a:cxn>
                <a:cxn ang="0">
                  <a:pos x="69850" y="9561"/>
                </a:cxn>
                <a:cxn ang="0">
                  <a:pos x="63500" y="15935"/>
                </a:cxn>
                <a:cxn ang="0">
                  <a:pos x="57150" y="25496"/>
                </a:cxn>
                <a:cxn ang="0">
                  <a:pos x="53975" y="28683"/>
                </a:cxn>
                <a:cxn ang="0">
                  <a:pos x="53975" y="31870"/>
                </a:cxn>
                <a:cxn ang="0">
                  <a:pos x="50800" y="35057"/>
                </a:cxn>
                <a:cxn ang="0">
                  <a:pos x="47625" y="38244"/>
                </a:cxn>
                <a:cxn ang="0">
                  <a:pos x="34925" y="63740"/>
                </a:cxn>
                <a:cxn ang="0">
                  <a:pos x="28575" y="79675"/>
                </a:cxn>
                <a:cxn ang="0">
                  <a:pos x="25400" y="86049"/>
                </a:cxn>
                <a:cxn ang="0">
                  <a:pos x="25400" y="95610"/>
                </a:cxn>
                <a:cxn ang="0">
                  <a:pos x="22225" y="105172"/>
                </a:cxn>
                <a:cxn ang="0">
                  <a:pos x="19050" y="111546"/>
                </a:cxn>
                <a:cxn ang="0">
                  <a:pos x="19050" y="121107"/>
                </a:cxn>
                <a:cxn ang="0">
                  <a:pos x="15875" y="130668"/>
                </a:cxn>
                <a:cxn ang="0">
                  <a:pos x="15875" y="140229"/>
                </a:cxn>
                <a:cxn ang="0">
                  <a:pos x="12700" y="149790"/>
                </a:cxn>
                <a:cxn ang="0">
                  <a:pos x="9525" y="168912"/>
                </a:cxn>
                <a:cxn ang="0">
                  <a:pos x="3175" y="207156"/>
                </a:cxn>
                <a:cxn ang="0">
                  <a:pos x="0" y="245401"/>
                </a:cxn>
                <a:cxn ang="0">
                  <a:pos x="0" y="245401"/>
                </a:cxn>
                <a:cxn ang="0">
                  <a:pos x="0" y="245401"/>
                </a:cxn>
                <a:cxn ang="0">
                  <a:pos x="3175" y="207156"/>
                </a:cxn>
                <a:cxn ang="0">
                  <a:pos x="9525" y="168912"/>
                </a:cxn>
                <a:cxn ang="0">
                  <a:pos x="12700" y="149790"/>
                </a:cxn>
                <a:cxn ang="0">
                  <a:pos x="15875" y="140229"/>
                </a:cxn>
                <a:cxn ang="0">
                  <a:pos x="15875" y="130668"/>
                </a:cxn>
                <a:cxn ang="0">
                  <a:pos x="19050" y="121107"/>
                </a:cxn>
                <a:cxn ang="0">
                  <a:pos x="19050" y="111546"/>
                </a:cxn>
                <a:cxn ang="0">
                  <a:pos x="22225" y="105172"/>
                </a:cxn>
                <a:cxn ang="0">
                  <a:pos x="25400" y="95610"/>
                </a:cxn>
                <a:cxn ang="0">
                  <a:pos x="25400" y="86049"/>
                </a:cxn>
                <a:cxn ang="0">
                  <a:pos x="28575" y="79675"/>
                </a:cxn>
                <a:cxn ang="0">
                  <a:pos x="34925" y="63740"/>
                </a:cxn>
                <a:cxn ang="0">
                  <a:pos x="47625" y="38244"/>
                </a:cxn>
                <a:cxn ang="0">
                  <a:pos x="50800" y="35057"/>
                </a:cxn>
                <a:cxn ang="0">
                  <a:pos x="53975" y="31870"/>
                </a:cxn>
                <a:cxn ang="0">
                  <a:pos x="53975" y="28683"/>
                </a:cxn>
                <a:cxn ang="0">
                  <a:pos x="57150" y="25496"/>
                </a:cxn>
                <a:cxn ang="0">
                  <a:pos x="63500" y="15935"/>
                </a:cxn>
                <a:cxn ang="0">
                  <a:pos x="69850" y="9561"/>
                </a:cxn>
                <a:cxn ang="0">
                  <a:pos x="73025" y="3187"/>
                </a:cxn>
                <a:cxn ang="0">
                  <a:pos x="76200" y="0"/>
                </a:cxn>
                <a:cxn ang="0">
                  <a:pos x="79375" y="0"/>
                </a:cxn>
              </a:cxnLst>
              <a:pathLst>
                <a:path w="25" h="132">
                  <a:moveTo>
                    <a:pt x="12" y="125"/>
                  </a:moveTo>
                  <a:cubicBezTo>
                    <a:pt x="12" y="125"/>
                    <a:pt x="12" y="125"/>
                    <a:pt x="12" y="125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11" y="132"/>
                    <a:pt x="11" y="132"/>
                    <a:pt x="11" y="132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moveTo>
                    <a:pt x="5" y="118"/>
                  </a:moveTo>
                  <a:cubicBezTo>
                    <a:pt x="5" y="118"/>
                    <a:pt x="5" y="118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1"/>
                    <a:pt x="23" y="1"/>
                  </a:cubicBezTo>
                  <a:cubicBezTo>
                    <a:pt x="23" y="2"/>
                    <a:pt x="22" y="2"/>
                    <a:pt x="22" y="3"/>
                  </a:cubicBezTo>
                  <a:cubicBezTo>
                    <a:pt x="21" y="4"/>
                    <a:pt x="20" y="4"/>
                    <a:pt x="20" y="5"/>
                  </a:cubicBezTo>
                  <a:cubicBezTo>
                    <a:pt x="19" y="6"/>
                    <a:pt x="18" y="7"/>
                    <a:pt x="18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4"/>
                    <a:pt x="12" y="17"/>
                    <a:pt x="11" y="20"/>
                  </a:cubicBezTo>
                  <a:cubicBezTo>
                    <a:pt x="10" y="22"/>
                    <a:pt x="10" y="23"/>
                    <a:pt x="9" y="25"/>
                  </a:cubicBezTo>
                  <a:cubicBezTo>
                    <a:pt x="9" y="26"/>
                    <a:pt x="9" y="27"/>
                    <a:pt x="8" y="27"/>
                  </a:cubicBezTo>
                  <a:cubicBezTo>
                    <a:pt x="8" y="28"/>
                    <a:pt x="8" y="29"/>
                    <a:pt x="8" y="30"/>
                  </a:cubicBezTo>
                  <a:cubicBezTo>
                    <a:pt x="7" y="31"/>
                    <a:pt x="7" y="32"/>
                    <a:pt x="7" y="33"/>
                  </a:cubicBezTo>
                  <a:cubicBezTo>
                    <a:pt x="7" y="34"/>
                    <a:pt x="6" y="34"/>
                    <a:pt x="6" y="35"/>
                  </a:cubicBezTo>
                  <a:cubicBezTo>
                    <a:pt x="6" y="36"/>
                    <a:pt x="6" y="37"/>
                    <a:pt x="6" y="38"/>
                  </a:cubicBezTo>
                  <a:cubicBezTo>
                    <a:pt x="5" y="39"/>
                    <a:pt x="5" y="40"/>
                    <a:pt x="5" y="41"/>
                  </a:cubicBezTo>
                  <a:cubicBezTo>
                    <a:pt x="5" y="42"/>
                    <a:pt x="5" y="43"/>
                    <a:pt x="5" y="44"/>
                  </a:cubicBezTo>
                  <a:cubicBezTo>
                    <a:pt x="4" y="45"/>
                    <a:pt x="4" y="46"/>
                    <a:pt x="4" y="47"/>
                  </a:cubicBezTo>
                  <a:cubicBezTo>
                    <a:pt x="4" y="49"/>
                    <a:pt x="3" y="51"/>
                    <a:pt x="3" y="53"/>
                  </a:cubicBezTo>
                  <a:cubicBezTo>
                    <a:pt x="2" y="57"/>
                    <a:pt x="2" y="61"/>
                    <a:pt x="1" y="65"/>
                  </a:cubicBezTo>
                  <a:cubicBezTo>
                    <a:pt x="1" y="69"/>
                    <a:pt x="0" y="73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3"/>
                    <a:pt x="1" y="69"/>
                    <a:pt x="1" y="65"/>
                  </a:cubicBezTo>
                  <a:cubicBezTo>
                    <a:pt x="2" y="61"/>
                    <a:pt x="2" y="57"/>
                    <a:pt x="3" y="53"/>
                  </a:cubicBezTo>
                  <a:cubicBezTo>
                    <a:pt x="3" y="51"/>
                    <a:pt x="4" y="49"/>
                    <a:pt x="4" y="47"/>
                  </a:cubicBezTo>
                  <a:cubicBezTo>
                    <a:pt x="4" y="46"/>
                    <a:pt x="4" y="45"/>
                    <a:pt x="5" y="44"/>
                  </a:cubicBezTo>
                  <a:cubicBezTo>
                    <a:pt x="5" y="43"/>
                    <a:pt x="5" y="42"/>
                    <a:pt x="5" y="41"/>
                  </a:cubicBezTo>
                  <a:cubicBezTo>
                    <a:pt x="5" y="40"/>
                    <a:pt x="5" y="39"/>
                    <a:pt x="6" y="38"/>
                  </a:cubicBezTo>
                  <a:cubicBezTo>
                    <a:pt x="6" y="37"/>
                    <a:pt x="6" y="36"/>
                    <a:pt x="6" y="35"/>
                  </a:cubicBezTo>
                  <a:cubicBezTo>
                    <a:pt x="6" y="34"/>
                    <a:pt x="7" y="34"/>
                    <a:pt x="7" y="33"/>
                  </a:cubicBezTo>
                  <a:cubicBezTo>
                    <a:pt x="7" y="32"/>
                    <a:pt x="7" y="31"/>
                    <a:pt x="8" y="30"/>
                  </a:cubicBezTo>
                  <a:cubicBezTo>
                    <a:pt x="8" y="29"/>
                    <a:pt x="8" y="28"/>
                    <a:pt x="8" y="27"/>
                  </a:cubicBezTo>
                  <a:cubicBezTo>
                    <a:pt x="9" y="27"/>
                    <a:pt x="9" y="26"/>
                    <a:pt x="9" y="25"/>
                  </a:cubicBezTo>
                  <a:cubicBezTo>
                    <a:pt x="10" y="23"/>
                    <a:pt x="10" y="22"/>
                    <a:pt x="11" y="20"/>
                  </a:cubicBezTo>
                  <a:cubicBezTo>
                    <a:pt x="12" y="17"/>
                    <a:pt x="14" y="14"/>
                    <a:pt x="15" y="12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9" y="6"/>
                    <a:pt x="20" y="5"/>
                  </a:cubicBezTo>
                  <a:cubicBezTo>
                    <a:pt x="20" y="4"/>
                    <a:pt x="21" y="4"/>
                    <a:pt x="22" y="3"/>
                  </a:cubicBezTo>
                  <a:cubicBezTo>
                    <a:pt x="22" y="2"/>
                    <a:pt x="23" y="2"/>
                    <a:pt x="23" y="1"/>
                  </a:cubicBezTo>
                  <a:cubicBezTo>
                    <a:pt x="24" y="1"/>
                    <a:pt x="24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7B8B9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3" name="Freeform 1125"/>
            <p:cNvSpPr/>
            <p:nvPr/>
          </p:nvSpPr>
          <p:spPr>
            <a:xfrm>
              <a:off x="576263" y="4591050"/>
              <a:ext cx="79375" cy="398463"/>
            </a:xfrm>
            <a:custGeom>
              <a:avLst/>
              <a:gdLst/>
              <a:ahLst/>
              <a:cxnLst>
                <a:cxn ang="0">
                  <a:pos x="79375" y="0"/>
                </a:cxn>
                <a:cxn ang="0">
                  <a:pos x="79375" y="0"/>
                </a:cxn>
                <a:cxn ang="0">
                  <a:pos x="76200" y="0"/>
                </a:cxn>
                <a:cxn ang="0">
                  <a:pos x="73025" y="3187"/>
                </a:cxn>
                <a:cxn ang="0">
                  <a:pos x="69850" y="9563"/>
                </a:cxn>
                <a:cxn ang="0">
                  <a:pos x="63500" y="15938"/>
                </a:cxn>
                <a:cxn ang="0">
                  <a:pos x="57150" y="25501"/>
                </a:cxn>
                <a:cxn ang="0">
                  <a:pos x="53975" y="28689"/>
                </a:cxn>
                <a:cxn ang="0">
                  <a:pos x="53975" y="31877"/>
                </a:cxn>
                <a:cxn ang="0">
                  <a:pos x="50800" y="35064"/>
                </a:cxn>
                <a:cxn ang="0">
                  <a:pos x="47625" y="38252"/>
                </a:cxn>
                <a:cxn ang="0">
                  <a:pos x="34925" y="63754"/>
                </a:cxn>
                <a:cxn ang="0">
                  <a:pos x="28575" y="79692"/>
                </a:cxn>
                <a:cxn ang="0">
                  <a:pos x="25400" y="86068"/>
                </a:cxn>
                <a:cxn ang="0">
                  <a:pos x="25400" y="95631"/>
                </a:cxn>
                <a:cxn ang="0">
                  <a:pos x="22225" y="105194"/>
                </a:cxn>
                <a:cxn ang="0">
                  <a:pos x="19050" y="111569"/>
                </a:cxn>
                <a:cxn ang="0">
                  <a:pos x="19050" y="121132"/>
                </a:cxn>
                <a:cxn ang="0">
                  <a:pos x="15875" y="130695"/>
                </a:cxn>
                <a:cxn ang="0">
                  <a:pos x="15875" y="140258"/>
                </a:cxn>
                <a:cxn ang="0">
                  <a:pos x="12700" y="149822"/>
                </a:cxn>
                <a:cxn ang="0">
                  <a:pos x="9525" y="168948"/>
                </a:cxn>
                <a:cxn ang="0">
                  <a:pos x="3175" y="207200"/>
                </a:cxn>
                <a:cxn ang="0">
                  <a:pos x="0" y="245453"/>
                </a:cxn>
                <a:cxn ang="0">
                  <a:pos x="0" y="245453"/>
                </a:cxn>
                <a:cxn ang="0">
                  <a:pos x="0" y="255016"/>
                </a:cxn>
                <a:cxn ang="0">
                  <a:pos x="9525" y="248640"/>
                </a:cxn>
                <a:cxn ang="0">
                  <a:pos x="34925" y="366585"/>
                </a:cxn>
                <a:cxn ang="0">
                  <a:pos x="15875" y="376149"/>
                </a:cxn>
                <a:cxn ang="0">
                  <a:pos x="15875" y="376149"/>
                </a:cxn>
                <a:cxn ang="0">
                  <a:pos x="15875" y="376149"/>
                </a:cxn>
                <a:cxn ang="0">
                  <a:pos x="38100" y="398463"/>
                </a:cxn>
                <a:cxn ang="0">
                  <a:pos x="38100" y="398463"/>
                </a:cxn>
                <a:cxn ang="0">
                  <a:pos x="38100" y="398463"/>
                </a:cxn>
                <a:cxn ang="0">
                  <a:pos x="63500" y="398463"/>
                </a:cxn>
                <a:cxn ang="0">
                  <a:pos x="79375" y="0"/>
                </a:cxn>
              </a:cxnLst>
              <a:pathLst>
                <a:path w="25" h="125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1"/>
                    <a:pt x="23" y="1"/>
                  </a:cubicBezTo>
                  <a:cubicBezTo>
                    <a:pt x="23" y="2"/>
                    <a:pt x="22" y="2"/>
                    <a:pt x="22" y="3"/>
                  </a:cubicBezTo>
                  <a:cubicBezTo>
                    <a:pt x="21" y="4"/>
                    <a:pt x="20" y="4"/>
                    <a:pt x="20" y="5"/>
                  </a:cubicBezTo>
                  <a:cubicBezTo>
                    <a:pt x="19" y="6"/>
                    <a:pt x="18" y="7"/>
                    <a:pt x="18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4"/>
                    <a:pt x="12" y="17"/>
                    <a:pt x="11" y="20"/>
                  </a:cubicBezTo>
                  <a:cubicBezTo>
                    <a:pt x="10" y="22"/>
                    <a:pt x="10" y="23"/>
                    <a:pt x="9" y="25"/>
                  </a:cubicBezTo>
                  <a:cubicBezTo>
                    <a:pt x="9" y="26"/>
                    <a:pt x="9" y="27"/>
                    <a:pt x="8" y="27"/>
                  </a:cubicBezTo>
                  <a:cubicBezTo>
                    <a:pt x="8" y="28"/>
                    <a:pt x="8" y="29"/>
                    <a:pt x="8" y="30"/>
                  </a:cubicBezTo>
                  <a:cubicBezTo>
                    <a:pt x="7" y="31"/>
                    <a:pt x="7" y="32"/>
                    <a:pt x="7" y="33"/>
                  </a:cubicBezTo>
                  <a:cubicBezTo>
                    <a:pt x="7" y="34"/>
                    <a:pt x="6" y="34"/>
                    <a:pt x="6" y="35"/>
                  </a:cubicBezTo>
                  <a:cubicBezTo>
                    <a:pt x="6" y="36"/>
                    <a:pt x="6" y="37"/>
                    <a:pt x="6" y="38"/>
                  </a:cubicBezTo>
                  <a:cubicBezTo>
                    <a:pt x="5" y="39"/>
                    <a:pt x="5" y="40"/>
                    <a:pt x="5" y="41"/>
                  </a:cubicBezTo>
                  <a:cubicBezTo>
                    <a:pt x="5" y="42"/>
                    <a:pt x="5" y="43"/>
                    <a:pt x="5" y="44"/>
                  </a:cubicBezTo>
                  <a:cubicBezTo>
                    <a:pt x="4" y="45"/>
                    <a:pt x="4" y="46"/>
                    <a:pt x="4" y="47"/>
                  </a:cubicBezTo>
                  <a:cubicBezTo>
                    <a:pt x="4" y="49"/>
                    <a:pt x="3" y="51"/>
                    <a:pt x="3" y="53"/>
                  </a:cubicBezTo>
                  <a:cubicBezTo>
                    <a:pt x="2" y="57"/>
                    <a:pt x="2" y="61"/>
                    <a:pt x="1" y="65"/>
                  </a:cubicBezTo>
                  <a:cubicBezTo>
                    <a:pt x="1" y="69"/>
                    <a:pt x="0" y="73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0" y="79"/>
                    <a:pt x="0" y="80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9" y="115"/>
                    <a:pt x="7" y="116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cubicBezTo>
                    <a:pt x="6" y="121"/>
                    <a:pt x="9" y="123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20" y="125"/>
                    <a:pt x="20" y="125"/>
                    <a:pt x="20" y="125"/>
                  </a:cubicBezTo>
                  <a:cubicBezTo>
                    <a:pt x="6" y="61"/>
                    <a:pt x="24" y="1"/>
                    <a:pt x="25" y="0"/>
                  </a:cubicBezTo>
                </a:path>
              </a:pathLst>
            </a:custGeom>
            <a:solidFill>
              <a:srgbClr val="D6D7D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4" name="Freeform 1126"/>
            <p:cNvSpPr/>
            <p:nvPr/>
          </p:nvSpPr>
          <p:spPr>
            <a:xfrm>
              <a:off x="611188" y="4989513"/>
              <a:ext cx="31750" cy="22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2225"/>
                </a:cxn>
                <a:cxn ang="0">
                  <a:pos x="12700" y="22225"/>
                </a:cxn>
                <a:cxn ang="0">
                  <a:pos x="12700" y="9525"/>
                </a:cxn>
                <a:cxn ang="0">
                  <a:pos x="31750" y="9525"/>
                </a:cxn>
                <a:cxn ang="0">
                  <a:pos x="28575" y="0"/>
                </a:cxn>
                <a:cxn ang="0">
                  <a:pos x="3175" y="0"/>
                </a:cxn>
                <a:cxn ang="0">
                  <a:pos x="0" y="0"/>
                </a:cxn>
              </a:cxnLst>
              <a:pathLst>
                <a:path w="10" h="7">
                  <a:moveTo>
                    <a:pt x="0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0" y="1"/>
                    <a:pt x="9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6D7D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5" name="Freeform 1127"/>
            <p:cNvSpPr>
              <a:spLocks noEditPoints="1"/>
            </p:cNvSpPr>
            <p:nvPr/>
          </p:nvSpPr>
          <p:spPr>
            <a:xfrm>
              <a:off x="554038" y="50117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B8B9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6" name="Freeform 1128"/>
            <p:cNvSpPr/>
            <p:nvPr/>
          </p:nvSpPr>
          <p:spPr>
            <a:xfrm>
              <a:off x="554038" y="4840288"/>
              <a:ext cx="57150" cy="171450"/>
            </a:xfrm>
            <a:custGeom>
              <a:avLst/>
              <a:gdLst/>
              <a:ahLst/>
              <a:cxnLst>
                <a:cxn ang="0">
                  <a:pos x="31750" y="0"/>
                </a:cxn>
                <a:cxn ang="0">
                  <a:pos x="22225" y="6350"/>
                </a:cxn>
                <a:cxn ang="0">
                  <a:pos x="22225" y="6350"/>
                </a:cxn>
                <a:cxn ang="0">
                  <a:pos x="0" y="28575"/>
                </a:cxn>
                <a:cxn ang="0">
                  <a:pos x="0" y="171450"/>
                </a:cxn>
                <a:cxn ang="0">
                  <a:pos x="0" y="171450"/>
                </a:cxn>
                <a:cxn ang="0">
                  <a:pos x="0" y="171450"/>
                </a:cxn>
                <a:cxn ang="0">
                  <a:pos x="0" y="171450"/>
                </a:cxn>
                <a:cxn ang="0">
                  <a:pos x="0" y="171450"/>
                </a:cxn>
                <a:cxn ang="0">
                  <a:pos x="38100" y="127000"/>
                </a:cxn>
                <a:cxn ang="0">
                  <a:pos x="38100" y="127000"/>
                </a:cxn>
                <a:cxn ang="0">
                  <a:pos x="38100" y="127000"/>
                </a:cxn>
                <a:cxn ang="0">
                  <a:pos x="57150" y="117475"/>
                </a:cxn>
                <a:cxn ang="0">
                  <a:pos x="31750" y="0"/>
                </a:cxn>
              </a:cxnLst>
              <a:pathLst>
                <a:path w="18" h="54">
                  <a:moveTo>
                    <a:pt x="10" y="0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5" y="45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4" y="38"/>
                    <a:pt x="16" y="37"/>
                    <a:pt x="18" y="37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D6D7D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7" name="Rectangle 1129"/>
            <p:cNvSpPr/>
            <p:nvPr/>
          </p:nvSpPr>
          <p:spPr>
            <a:xfrm>
              <a:off x="623888" y="5011738"/>
              <a:ext cx="53975" cy="18288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38" name="Rectangle 1130"/>
            <p:cNvSpPr/>
            <p:nvPr/>
          </p:nvSpPr>
          <p:spPr>
            <a:xfrm>
              <a:off x="623888" y="5011738"/>
              <a:ext cx="53975" cy="18288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39" name="Freeform 1131"/>
            <p:cNvSpPr/>
            <p:nvPr/>
          </p:nvSpPr>
          <p:spPr>
            <a:xfrm>
              <a:off x="623888" y="4999038"/>
              <a:ext cx="53975" cy="12700"/>
            </a:xfrm>
            <a:custGeom>
              <a:avLst/>
              <a:gdLst/>
              <a:ahLst/>
              <a:cxnLst>
                <a:cxn ang="0">
                  <a:pos x="53975" y="0"/>
                </a:cxn>
                <a:cxn ang="0">
                  <a:pos x="19050" y="0"/>
                </a:cxn>
                <a:cxn ang="0">
                  <a:pos x="22225" y="12700"/>
                </a:cxn>
                <a:cxn ang="0">
                  <a:pos x="0" y="12700"/>
                </a:cxn>
                <a:cxn ang="0">
                  <a:pos x="53975" y="12700"/>
                </a:cxn>
                <a:cxn ang="0">
                  <a:pos x="53975" y="0"/>
                </a:cxn>
              </a:cxnLst>
              <a:pathLst>
                <a:path w="17" h="4">
                  <a:moveTo>
                    <a:pt x="1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7" y="3"/>
                    <a:pt x="7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DEDDE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40" name="Freeform 1132"/>
            <p:cNvSpPr/>
            <p:nvPr/>
          </p:nvSpPr>
          <p:spPr>
            <a:xfrm>
              <a:off x="623888" y="4999038"/>
              <a:ext cx="22225" cy="12700"/>
            </a:xfrm>
            <a:custGeom>
              <a:avLst/>
              <a:gdLst/>
              <a:ahLst/>
              <a:cxnLst>
                <a:cxn ang="0">
                  <a:pos x="19050" y="0"/>
                </a:cxn>
                <a:cxn ang="0">
                  <a:pos x="0" y="0"/>
                </a:cxn>
                <a:cxn ang="0">
                  <a:pos x="0" y="12700"/>
                </a:cxn>
                <a:cxn ang="0">
                  <a:pos x="22225" y="12700"/>
                </a:cxn>
                <a:cxn ang="0">
                  <a:pos x="19050" y="0"/>
                </a:cxn>
              </a:cxnLst>
              <a:pathLst>
                <a:path w="7" h="4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2"/>
                    <a:pt x="6" y="0"/>
                  </a:cubicBezTo>
                </a:path>
              </a:pathLst>
            </a:custGeom>
            <a:solidFill>
              <a:srgbClr val="DEDDE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679113" y="5818188"/>
            <a:ext cx="225425" cy="1039812"/>
            <a:chOff x="10679113" y="6145213"/>
            <a:chExt cx="225425" cy="1040339"/>
          </a:xfrm>
        </p:grpSpPr>
        <p:sp>
          <p:nvSpPr>
            <p:cNvPr id="30742" name="Freeform 1107"/>
            <p:cNvSpPr>
              <a:spLocks noEditPoints="1"/>
            </p:cNvSpPr>
            <p:nvPr/>
          </p:nvSpPr>
          <p:spPr>
            <a:xfrm>
              <a:off x="10704513" y="6145213"/>
              <a:ext cx="168275" cy="430213"/>
            </a:xfrm>
            <a:custGeom>
              <a:avLst/>
              <a:gdLst/>
              <a:ahLst/>
              <a:cxnLst>
                <a:cxn ang="0">
                  <a:pos x="15875" y="407905"/>
                </a:cxn>
                <a:cxn ang="0">
                  <a:pos x="15875" y="407905"/>
                </a:cxn>
                <a:cxn ang="0">
                  <a:pos x="38100" y="430213"/>
                </a:cxn>
                <a:cxn ang="0">
                  <a:pos x="38100" y="430213"/>
                </a:cxn>
                <a:cxn ang="0">
                  <a:pos x="15875" y="407905"/>
                </a:cxn>
                <a:cxn ang="0">
                  <a:pos x="15875" y="407905"/>
                </a:cxn>
                <a:cxn ang="0">
                  <a:pos x="0" y="270874"/>
                </a:cxn>
                <a:cxn ang="0">
                  <a:pos x="0" y="277248"/>
                </a:cxn>
                <a:cxn ang="0">
                  <a:pos x="0" y="277248"/>
                </a:cxn>
                <a:cxn ang="0">
                  <a:pos x="0" y="270874"/>
                </a:cxn>
                <a:cxn ang="0">
                  <a:pos x="85725" y="0"/>
                </a:cxn>
                <a:cxn ang="0">
                  <a:pos x="85725" y="0"/>
                </a:cxn>
                <a:cxn ang="0">
                  <a:pos x="85725" y="0"/>
                </a:cxn>
                <a:cxn ang="0">
                  <a:pos x="85725" y="0"/>
                </a:cxn>
                <a:cxn ang="0">
                  <a:pos x="85725" y="0"/>
                </a:cxn>
                <a:cxn ang="0">
                  <a:pos x="85725" y="0"/>
                </a:cxn>
                <a:cxn ang="0">
                  <a:pos x="85725" y="0"/>
                </a:cxn>
                <a:cxn ang="0">
                  <a:pos x="69850" y="430213"/>
                </a:cxn>
                <a:cxn ang="0">
                  <a:pos x="127000" y="430213"/>
                </a:cxn>
                <a:cxn ang="0">
                  <a:pos x="127000" y="430213"/>
                </a:cxn>
                <a:cxn ang="0">
                  <a:pos x="152400" y="407905"/>
                </a:cxn>
                <a:cxn ang="0">
                  <a:pos x="152400" y="407905"/>
                </a:cxn>
                <a:cxn ang="0">
                  <a:pos x="133350" y="401532"/>
                </a:cxn>
                <a:cxn ang="0">
                  <a:pos x="165100" y="274061"/>
                </a:cxn>
                <a:cxn ang="0">
                  <a:pos x="168275" y="277248"/>
                </a:cxn>
                <a:cxn ang="0">
                  <a:pos x="168275" y="267688"/>
                </a:cxn>
                <a:cxn ang="0">
                  <a:pos x="165100" y="226260"/>
                </a:cxn>
                <a:cxn ang="0">
                  <a:pos x="158750" y="181645"/>
                </a:cxn>
                <a:cxn ang="0">
                  <a:pos x="155575" y="162524"/>
                </a:cxn>
                <a:cxn ang="0">
                  <a:pos x="152400" y="152964"/>
                </a:cxn>
                <a:cxn ang="0">
                  <a:pos x="152400" y="143404"/>
                </a:cxn>
                <a:cxn ang="0">
                  <a:pos x="149225" y="133844"/>
                </a:cxn>
                <a:cxn ang="0">
                  <a:pos x="149225" y="124283"/>
                </a:cxn>
                <a:cxn ang="0">
                  <a:pos x="146050" y="114723"/>
                </a:cxn>
                <a:cxn ang="0">
                  <a:pos x="142875" y="105163"/>
                </a:cxn>
                <a:cxn ang="0">
                  <a:pos x="139700" y="95602"/>
                </a:cxn>
                <a:cxn ang="0">
                  <a:pos x="136525" y="86042"/>
                </a:cxn>
                <a:cxn ang="0">
                  <a:pos x="130175" y="70108"/>
                </a:cxn>
                <a:cxn ang="0">
                  <a:pos x="117475" y="41427"/>
                </a:cxn>
                <a:cxn ang="0">
                  <a:pos x="114300" y="38241"/>
                </a:cxn>
                <a:cxn ang="0">
                  <a:pos x="111125" y="35054"/>
                </a:cxn>
                <a:cxn ang="0">
                  <a:pos x="111125" y="31867"/>
                </a:cxn>
                <a:cxn ang="0">
                  <a:pos x="107950" y="28680"/>
                </a:cxn>
                <a:cxn ang="0">
                  <a:pos x="101600" y="19120"/>
                </a:cxn>
                <a:cxn ang="0">
                  <a:pos x="95250" y="9560"/>
                </a:cxn>
                <a:cxn ang="0">
                  <a:pos x="88900" y="6373"/>
                </a:cxn>
                <a:cxn ang="0">
                  <a:pos x="85725" y="0"/>
                </a:cxn>
                <a:cxn ang="0">
                  <a:pos x="85725" y="0"/>
                </a:cxn>
              </a:cxnLst>
              <a:pathLst>
                <a:path w="53" h="135">
                  <a:moveTo>
                    <a:pt x="5" y="128"/>
                  </a:moveTo>
                  <a:cubicBezTo>
                    <a:pt x="5" y="128"/>
                    <a:pt x="5" y="128"/>
                    <a:pt x="5" y="128"/>
                  </a:cubicBezTo>
                  <a:cubicBezTo>
                    <a:pt x="7" y="131"/>
                    <a:pt x="9" y="133"/>
                    <a:pt x="12" y="135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9" y="133"/>
                    <a:pt x="7" y="131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moveTo>
                    <a:pt x="0" y="85"/>
                  </a:moveTo>
                  <a:cubicBezTo>
                    <a:pt x="0" y="85"/>
                    <a:pt x="0" y="86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6"/>
                    <a:pt x="0" y="85"/>
                    <a:pt x="0" y="85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2"/>
                    <a:pt x="7" y="66"/>
                    <a:pt x="22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4" y="133"/>
                    <a:pt x="46" y="131"/>
                    <a:pt x="48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46" y="127"/>
                    <a:pt x="44" y="126"/>
                    <a:pt x="42" y="126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6"/>
                    <a:pt x="53" y="85"/>
                    <a:pt x="53" y="84"/>
                  </a:cubicBezTo>
                  <a:cubicBezTo>
                    <a:pt x="53" y="79"/>
                    <a:pt x="52" y="75"/>
                    <a:pt x="52" y="71"/>
                  </a:cubicBezTo>
                  <a:cubicBezTo>
                    <a:pt x="51" y="66"/>
                    <a:pt x="51" y="62"/>
                    <a:pt x="50" y="57"/>
                  </a:cubicBezTo>
                  <a:cubicBezTo>
                    <a:pt x="50" y="55"/>
                    <a:pt x="49" y="53"/>
                    <a:pt x="49" y="51"/>
                  </a:cubicBezTo>
                  <a:cubicBezTo>
                    <a:pt x="49" y="50"/>
                    <a:pt x="49" y="49"/>
                    <a:pt x="48" y="48"/>
                  </a:cubicBezTo>
                  <a:cubicBezTo>
                    <a:pt x="48" y="47"/>
                    <a:pt x="48" y="46"/>
                    <a:pt x="48" y="45"/>
                  </a:cubicBezTo>
                  <a:cubicBezTo>
                    <a:pt x="48" y="44"/>
                    <a:pt x="47" y="43"/>
                    <a:pt x="47" y="42"/>
                  </a:cubicBezTo>
                  <a:cubicBezTo>
                    <a:pt x="47" y="41"/>
                    <a:pt x="47" y="40"/>
                    <a:pt x="47" y="39"/>
                  </a:cubicBezTo>
                  <a:cubicBezTo>
                    <a:pt x="46" y="38"/>
                    <a:pt x="46" y="37"/>
                    <a:pt x="46" y="36"/>
                  </a:cubicBezTo>
                  <a:cubicBezTo>
                    <a:pt x="46" y="35"/>
                    <a:pt x="45" y="34"/>
                    <a:pt x="45" y="33"/>
                  </a:cubicBezTo>
                  <a:cubicBezTo>
                    <a:pt x="45" y="32"/>
                    <a:pt x="45" y="31"/>
                    <a:pt x="44" y="30"/>
                  </a:cubicBezTo>
                  <a:cubicBezTo>
                    <a:pt x="44" y="29"/>
                    <a:pt x="44" y="28"/>
                    <a:pt x="43" y="27"/>
                  </a:cubicBezTo>
                  <a:cubicBezTo>
                    <a:pt x="43" y="25"/>
                    <a:pt x="42" y="24"/>
                    <a:pt x="41" y="22"/>
                  </a:cubicBezTo>
                  <a:cubicBezTo>
                    <a:pt x="40" y="19"/>
                    <a:pt x="38" y="16"/>
                    <a:pt x="37" y="13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8"/>
                    <a:pt x="33" y="7"/>
                    <a:pt x="32" y="6"/>
                  </a:cubicBezTo>
                  <a:cubicBezTo>
                    <a:pt x="31" y="5"/>
                    <a:pt x="31" y="4"/>
                    <a:pt x="30" y="3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7" y="1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D6D7D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43" name="Freeform 1108"/>
            <p:cNvSpPr/>
            <p:nvPr/>
          </p:nvSpPr>
          <p:spPr>
            <a:xfrm>
              <a:off x="10774363" y="6575425"/>
              <a:ext cx="60325" cy="25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350" y="25400"/>
                </a:cxn>
                <a:cxn ang="0">
                  <a:pos x="60325" y="25400"/>
                </a:cxn>
                <a:cxn ang="0">
                  <a:pos x="60325" y="0"/>
                </a:cxn>
                <a:cxn ang="0">
                  <a:pos x="57150" y="0"/>
                </a:cxn>
                <a:cxn ang="0">
                  <a:pos x="0" y="0"/>
                </a:cxn>
              </a:cxnLst>
              <a:pathLst>
                <a:path w="19" h="8">
                  <a:moveTo>
                    <a:pt x="0" y="0"/>
                  </a:moveTo>
                  <a:cubicBezTo>
                    <a:pt x="1" y="3"/>
                    <a:pt x="1" y="6"/>
                    <a:pt x="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6D7D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44" name="Freeform 1109"/>
            <p:cNvSpPr>
              <a:spLocks noEditPoints="1"/>
            </p:cNvSpPr>
            <p:nvPr/>
          </p:nvSpPr>
          <p:spPr>
            <a:xfrm>
              <a:off x="10679113" y="6423025"/>
              <a:ext cx="25400" cy="177800"/>
            </a:xfrm>
            <a:custGeom>
              <a:avLst/>
              <a:gdLst/>
              <a:ahLst/>
              <a:cxnLst>
                <a:cxn ang="0">
                  <a:pos x="0" y="177800"/>
                </a:cxn>
                <a:cxn ang="0">
                  <a:pos x="0" y="177800"/>
                </a:cxn>
                <a:cxn ang="0">
                  <a:pos x="0" y="177800"/>
                </a:cxn>
                <a:cxn ang="0">
                  <a:pos x="0" y="177800"/>
                </a:cxn>
                <a:cxn ang="0">
                  <a:pos x="25400" y="142875"/>
                </a:cxn>
                <a:cxn ang="0">
                  <a:pos x="0" y="177800"/>
                </a:cxn>
                <a:cxn ang="0">
                  <a:pos x="25400" y="142875"/>
                </a:cxn>
                <a:cxn ang="0">
                  <a:pos x="25400" y="142875"/>
                </a:cxn>
                <a:cxn ang="0">
                  <a:pos x="25400" y="142875"/>
                </a:cxn>
                <a:cxn ang="0">
                  <a:pos x="25400" y="142875"/>
                </a:cxn>
                <a:cxn ang="0">
                  <a:pos x="25400" y="0"/>
                </a:cxn>
                <a:cxn ang="0">
                  <a:pos x="25400" y="0"/>
                </a:cxn>
                <a:cxn ang="0">
                  <a:pos x="0" y="22225"/>
                </a:cxn>
                <a:cxn ang="0">
                  <a:pos x="25400" y="0"/>
                </a:cxn>
                <a:cxn ang="0">
                  <a:pos x="25400" y="0"/>
                </a:cxn>
              </a:cxnLst>
              <a:pathLst>
                <a:path w="8" h="56">
                  <a:moveTo>
                    <a:pt x="0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moveTo>
                    <a:pt x="8" y="45"/>
                  </a:moveTo>
                  <a:cubicBezTo>
                    <a:pt x="4" y="50"/>
                    <a:pt x="0" y="56"/>
                    <a:pt x="0" y="56"/>
                  </a:cubicBezTo>
                  <a:cubicBezTo>
                    <a:pt x="0" y="56"/>
                    <a:pt x="4" y="50"/>
                    <a:pt x="8" y="45"/>
                  </a:cubicBezTo>
                  <a:moveTo>
                    <a:pt x="8" y="45"/>
                  </a:move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D6D7D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45" name="Freeform 1110"/>
            <p:cNvSpPr/>
            <p:nvPr/>
          </p:nvSpPr>
          <p:spPr>
            <a:xfrm>
              <a:off x="10837863" y="6419850"/>
              <a:ext cx="66675" cy="187325"/>
            </a:xfrm>
            <a:custGeom>
              <a:avLst/>
              <a:gdLst/>
              <a:ahLst/>
              <a:cxnLst>
                <a:cxn ang="0">
                  <a:pos x="31750" y="0"/>
                </a:cxn>
                <a:cxn ang="0">
                  <a:pos x="0" y="127000"/>
                </a:cxn>
                <a:cxn ang="0">
                  <a:pos x="19050" y="133350"/>
                </a:cxn>
                <a:cxn ang="0">
                  <a:pos x="66675" y="187325"/>
                </a:cxn>
                <a:cxn ang="0">
                  <a:pos x="66675" y="31750"/>
                </a:cxn>
                <a:cxn ang="0">
                  <a:pos x="34925" y="3175"/>
                </a:cxn>
                <a:cxn ang="0">
                  <a:pos x="31750" y="0"/>
                </a:cxn>
              </a:cxnLst>
              <a:pathLst>
                <a:path w="21" h="59">
                  <a:moveTo>
                    <a:pt x="10" y="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4" y="41"/>
                    <a:pt x="6" y="42"/>
                  </a:cubicBezTo>
                  <a:cubicBezTo>
                    <a:pt x="14" y="47"/>
                    <a:pt x="21" y="59"/>
                    <a:pt x="21" y="5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D6D7D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46" name="Rectangle 1111"/>
            <p:cNvSpPr/>
            <p:nvPr/>
          </p:nvSpPr>
          <p:spPr>
            <a:xfrm>
              <a:off x="10790238" y="6145213"/>
              <a:ext cx="1588" cy="1588"/>
            </a:xfrm>
            <a:prstGeom prst="rect">
              <a:avLst/>
            </a:prstGeom>
            <a:solidFill>
              <a:srgbClr val="D6D7DA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47" name="Freeform 1112"/>
            <p:cNvSpPr/>
            <p:nvPr/>
          </p:nvSpPr>
          <p:spPr>
            <a:xfrm>
              <a:off x="10790238" y="61452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48" name="Freeform 1113"/>
            <p:cNvSpPr>
              <a:spLocks noEditPoints="1"/>
            </p:cNvSpPr>
            <p:nvPr/>
          </p:nvSpPr>
          <p:spPr>
            <a:xfrm>
              <a:off x="10704513" y="6145213"/>
              <a:ext cx="85725" cy="455613"/>
            </a:xfrm>
            <a:custGeom>
              <a:avLst/>
              <a:gdLst/>
              <a:ahLst/>
              <a:cxnLst>
                <a:cxn ang="0">
                  <a:pos x="76200" y="455613"/>
                </a:cxn>
                <a:cxn ang="0">
                  <a:pos x="38100" y="455613"/>
                </a:cxn>
                <a:cxn ang="0">
                  <a:pos x="41275" y="430124"/>
                </a:cxn>
                <a:cxn ang="0">
                  <a:pos x="38100" y="455613"/>
                </a:cxn>
                <a:cxn ang="0">
                  <a:pos x="41275" y="430124"/>
                </a:cxn>
                <a:cxn ang="0">
                  <a:pos x="15875" y="407821"/>
                </a:cxn>
                <a:cxn ang="0">
                  <a:pos x="15875" y="407821"/>
                </a:cxn>
                <a:cxn ang="0">
                  <a:pos x="15875" y="407821"/>
                </a:cxn>
                <a:cxn ang="0">
                  <a:pos x="85725" y="0"/>
                </a:cxn>
                <a:cxn ang="0">
                  <a:pos x="79375" y="6372"/>
                </a:cxn>
                <a:cxn ang="0">
                  <a:pos x="66675" y="19116"/>
                </a:cxn>
                <a:cxn ang="0">
                  <a:pos x="57150" y="31861"/>
                </a:cxn>
                <a:cxn ang="0">
                  <a:pos x="53975" y="38233"/>
                </a:cxn>
                <a:cxn ang="0">
                  <a:pos x="38100" y="70094"/>
                </a:cxn>
                <a:cxn ang="0">
                  <a:pos x="28575" y="95583"/>
                </a:cxn>
                <a:cxn ang="0">
                  <a:pos x="22225" y="114699"/>
                </a:cxn>
                <a:cxn ang="0">
                  <a:pos x="19050" y="133816"/>
                </a:cxn>
                <a:cxn ang="0">
                  <a:pos x="15875" y="152933"/>
                </a:cxn>
                <a:cxn ang="0">
                  <a:pos x="9525" y="181607"/>
                </a:cxn>
                <a:cxn ang="0">
                  <a:pos x="0" y="267632"/>
                </a:cxn>
                <a:cxn ang="0">
                  <a:pos x="0" y="267632"/>
                </a:cxn>
                <a:cxn ang="0">
                  <a:pos x="9525" y="181607"/>
                </a:cxn>
                <a:cxn ang="0">
                  <a:pos x="15875" y="152933"/>
                </a:cxn>
                <a:cxn ang="0">
                  <a:pos x="19050" y="133816"/>
                </a:cxn>
                <a:cxn ang="0">
                  <a:pos x="22225" y="114699"/>
                </a:cxn>
                <a:cxn ang="0">
                  <a:pos x="28575" y="95583"/>
                </a:cxn>
                <a:cxn ang="0">
                  <a:pos x="38100" y="70094"/>
                </a:cxn>
                <a:cxn ang="0">
                  <a:pos x="53975" y="38233"/>
                </a:cxn>
                <a:cxn ang="0">
                  <a:pos x="57150" y="31861"/>
                </a:cxn>
                <a:cxn ang="0">
                  <a:pos x="66675" y="19116"/>
                </a:cxn>
                <a:cxn ang="0">
                  <a:pos x="79375" y="6372"/>
                </a:cxn>
                <a:cxn ang="0">
                  <a:pos x="85725" y="0"/>
                </a:cxn>
              </a:cxnLst>
              <a:pathLst>
                <a:path w="27" h="143">
                  <a:moveTo>
                    <a:pt x="12" y="143"/>
                  </a:moveTo>
                  <a:cubicBezTo>
                    <a:pt x="24" y="143"/>
                    <a:pt x="24" y="143"/>
                    <a:pt x="24" y="143"/>
                  </a:cubicBezTo>
                  <a:cubicBezTo>
                    <a:pt x="24" y="143"/>
                    <a:pt x="24" y="143"/>
                    <a:pt x="24" y="143"/>
                  </a:cubicBezTo>
                  <a:cubicBezTo>
                    <a:pt x="12" y="143"/>
                    <a:pt x="12" y="143"/>
                    <a:pt x="12" y="143"/>
                  </a:cubicBezTo>
                  <a:moveTo>
                    <a:pt x="12" y="135"/>
                  </a:moveTo>
                  <a:cubicBezTo>
                    <a:pt x="13" y="135"/>
                    <a:pt x="13" y="135"/>
                    <a:pt x="13" y="135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2" y="143"/>
                    <a:pt x="12" y="143"/>
                    <a:pt x="12" y="143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13" y="135"/>
                    <a:pt x="13" y="135"/>
                    <a:pt x="12" y="135"/>
                  </a:cubicBezTo>
                  <a:moveTo>
                    <a:pt x="5" y="128"/>
                  </a:moveTo>
                  <a:cubicBezTo>
                    <a:pt x="3" y="129"/>
                    <a:pt x="2" y="131"/>
                    <a:pt x="0" y="132"/>
                  </a:cubicBezTo>
                  <a:cubicBezTo>
                    <a:pt x="2" y="131"/>
                    <a:pt x="3" y="129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1"/>
                    <a:pt x="25" y="2"/>
                  </a:cubicBezTo>
                  <a:cubicBezTo>
                    <a:pt x="25" y="2"/>
                    <a:pt x="24" y="3"/>
                    <a:pt x="23" y="3"/>
                  </a:cubicBezTo>
                  <a:cubicBezTo>
                    <a:pt x="23" y="4"/>
                    <a:pt x="22" y="5"/>
                    <a:pt x="21" y="6"/>
                  </a:cubicBezTo>
                  <a:cubicBezTo>
                    <a:pt x="21" y="7"/>
                    <a:pt x="20" y="8"/>
                    <a:pt x="19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5" y="16"/>
                    <a:pt x="13" y="19"/>
                    <a:pt x="12" y="22"/>
                  </a:cubicBezTo>
                  <a:cubicBezTo>
                    <a:pt x="11" y="24"/>
                    <a:pt x="11" y="25"/>
                    <a:pt x="10" y="27"/>
                  </a:cubicBezTo>
                  <a:cubicBezTo>
                    <a:pt x="10" y="28"/>
                    <a:pt x="9" y="29"/>
                    <a:pt x="9" y="30"/>
                  </a:cubicBezTo>
                  <a:cubicBezTo>
                    <a:pt x="9" y="31"/>
                    <a:pt x="8" y="32"/>
                    <a:pt x="8" y="33"/>
                  </a:cubicBezTo>
                  <a:cubicBezTo>
                    <a:pt x="8" y="34"/>
                    <a:pt x="8" y="35"/>
                    <a:pt x="7" y="36"/>
                  </a:cubicBezTo>
                  <a:cubicBezTo>
                    <a:pt x="7" y="37"/>
                    <a:pt x="7" y="38"/>
                    <a:pt x="7" y="39"/>
                  </a:cubicBezTo>
                  <a:cubicBezTo>
                    <a:pt x="6" y="40"/>
                    <a:pt x="6" y="41"/>
                    <a:pt x="6" y="42"/>
                  </a:cubicBezTo>
                  <a:cubicBezTo>
                    <a:pt x="6" y="43"/>
                    <a:pt x="6" y="44"/>
                    <a:pt x="5" y="45"/>
                  </a:cubicBezTo>
                  <a:cubicBezTo>
                    <a:pt x="5" y="46"/>
                    <a:pt x="5" y="47"/>
                    <a:pt x="5" y="48"/>
                  </a:cubicBezTo>
                  <a:cubicBezTo>
                    <a:pt x="5" y="49"/>
                    <a:pt x="5" y="50"/>
                    <a:pt x="4" y="51"/>
                  </a:cubicBezTo>
                  <a:cubicBezTo>
                    <a:pt x="4" y="53"/>
                    <a:pt x="4" y="55"/>
                    <a:pt x="3" y="57"/>
                  </a:cubicBezTo>
                  <a:cubicBezTo>
                    <a:pt x="3" y="62"/>
                    <a:pt x="2" y="66"/>
                    <a:pt x="1" y="71"/>
                  </a:cubicBezTo>
                  <a:cubicBezTo>
                    <a:pt x="1" y="75"/>
                    <a:pt x="0" y="79"/>
                    <a:pt x="0" y="84"/>
                  </a:cubicBezTo>
                  <a:cubicBezTo>
                    <a:pt x="0" y="84"/>
                    <a:pt x="0" y="84"/>
                    <a:pt x="0" y="85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1" y="75"/>
                    <a:pt x="1" y="71"/>
                  </a:cubicBezTo>
                  <a:cubicBezTo>
                    <a:pt x="2" y="66"/>
                    <a:pt x="3" y="62"/>
                    <a:pt x="3" y="57"/>
                  </a:cubicBezTo>
                  <a:cubicBezTo>
                    <a:pt x="4" y="55"/>
                    <a:pt x="4" y="53"/>
                    <a:pt x="4" y="51"/>
                  </a:cubicBezTo>
                  <a:cubicBezTo>
                    <a:pt x="5" y="50"/>
                    <a:pt x="5" y="49"/>
                    <a:pt x="5" y="48"/>
                  </a:cubicBezTo>
                  <a:cubicBezTo>
                    <a:pt x="5" y="47"/>
                    <a:pt x="5" y="46"/>
                    <a:pt x="5" y="45"/>
                  </a:cubicBezTo>
                  <a:cubicBezTo>
                    <a:pt x="6" y="44"/>
                    <a:pt x="6" y="43"/>
                    <a:pt x="6" y="42"/>
                  </a:cubicBezTo>
                  <a:cubicBezTo>
                    <a:pt x="6" y="41"/>
                    <a:pt x="6" y="40"/>
                    <a:pt x="7" y="39"/>
                  </a:cubicBezTo>
                  <a:cubicBezTo>
                    <a:pt x="7" y="38"/>
                    <a:pt x="7" y="37"/>
                    <a:pt x="7" y="36"/>
                  </a:cubicBezTo>
                  <a:cubicBezTo>
                    <a:pt x="8" y="35"/>
                    <a:pt x="8" y="34"/>
                    <a:pt x="8" y="33"/>
                  </a:cubicBezTo>
                  <a:cubicBezTo>
                    <a:pt x="8" y="32"/>
                    <a:pt x="9" y="31"/>
                    <a:pt x="9" y="30"/>
                  </a:cubicBezTo>
                  <a:cubicBezTo>
                    <a:pt x="9" y="29"/>
                    <a:pt x="10" y="28"/>
                    <a:pt x="10" y="27"/>
                  </a:cubicBezTo>
                  <a:cubicBezTo>
                    <a:pt x="11" y="25"/>
                    <a:pt x="11" y="24"/>
                    <a:pt x="12" y="22"/>
                  </a:cubicBezTo>
                  <a:cubicBezTo>
                    <a:pt x="13" y="19"/>
                    <a:pt x="15" y="16"/>
                    <a:pt x="17" y="13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8"/>
                    <a:pt x="21" y="7"/>
                    <a:pt x="21" y="6"/>
                  </a:cubicBezTo>
                  <a:cubicBezTo>
                    <a:pt x="22" y="5"/>
                    <a:pt x="23" y="4"/>
                    <a:pt x="23" y="3"/>
                  </a:cubicBezTo>
                  <a:cubicBezTo>
                    <a:pt x="24" y="3"/>
                    <a:pt x="25" y="2"/>
                    <a:pt x="25" y="2"/>
                  </a:cubicBezTo>
                  <a:cubicBezTo>
                    <a:pt x="26" y="1"/>
                    <a:pt x="26" y="1"/>
                    <a:pt x="26" y="0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7B8B9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49" name="Freeform 1114"/>
            <p:cNvSpPr/>
            <p:nvPr/>
          </p:nvSpPr>
          <p:spPr>
            <a:xfrm>
              <a:off x="10704513" y="6145213"/>
              <a:ext cx="85725" cy="430213"/>
            </a:xfrm>
            <a:custGeom>
              <a:avLst/>
              <a:gdLst/>
              <a:ahLst/>
              <a:cxnLst>
                <a:cxn ang="0">
                  <a:pos x="85725" y="0"/>
                </a:cxn>
                <a:cxn ang="0">
                  <a:pos x="85725" y="0"/>
                </a:cxn>
                <a:cxn ang="0">
                  <a:pos x="82550" y="0"/>
                </a:cxn>
                <a:cxn ang="0">
                  <a:pos x="79375" y="6373"/>
                </a:cxn>
                <a:cxn ang="0">
                  <a:pos x="73025" y="9560"/>
                </a:cxn>
                <a:cxn ang="0">
                  <a:pos x="66675" y="19120"/>
                </a:cxn>
                <a:cxn ang="0">
                  <a:pos x="60325" y="28680"/>
                </a:cxn>
                <a:cxn ang="0">
                  <a:pos x="57150" y="31867"/>
                </a:cxn>
                <a:cxn ang="0">
                  <a:pos x="57150" y="35054"/>
                </a:cxn>
                <a:cxn ang="0">
                  <a:pos x="53975" y="38241"/>
                </a:cxn>
                <a:cxn ang="0">
                  <a:pos x="53975" y="41427"/>
                </a:cxn>
                <a:cxn ang="0">
                  <a:pos x="38100" y="70108"/>
                </a:cxn>
                <a:cxn ang="0">
                  <a:pos x="31750" y="86042"/>
                </a:cxn>
                <a:cxn ang="0">
                  <a:pos x="28575" y="95602"/>
                </a:cxn>
                <a:cxn ang="0">
                  <a:pos x="25400" y="105163"/>
                </a:cxn>
                <a:cxn ang="0">
                  <a:pos x="22225" y="114723"/>
                </a:cxn>
                <a:cxn ang="0">
                  <a:pos x="22225" y="124283"/>
                </a:cxn>
                <a:cxn ang="0">
                  <a:pos x="19050" y="133844"/>
                </a:cxn>
                <a:cxn ang="0">
                  <a:pos x="15875" y="143404"/>
                </a:cxn>
                <a:cxn ang="0">
                  <a:pos x="15875" y="152964"/>
                </a:cxn>
                <a:cxn ang="0">
                  <a:pos x="12700" y="162524"/>
                </a:cxn>
                <a:cxn ang="0">
                  <a:pos x="9525" y="181645"/>
                </a:cxn>
                <a:cxn ang="0">
                  <a:pos x="3175" y="226260"/>
                </a:cxn>
                <a:cxn ang="0">
                  <a:pos x="0" y="267688"/>
                </a:cxn>
                <a:cxn ang="0">
                  <a:pos x="0" y="270874"/>
                </a:cxn>
                <a:cxn ang="0">
                  <a:pos x="0" y="277248"/>
                </a:cxn>
                <a:cxn ang="0">
                  <a:pos x="9525" y="270874"/>
                </a:cxn>
                <a:cxn ang="0">
                  <a:pos x="38100" y="395158"/>
                </a:cxn>
                <a:cxn ang="0">
                  <a:pos x="15875" y="407905"/>
                </a:cxn>
                <a:cxn ang="0">
                  <a:pos x="15875" y="407905"/>
                </a:cxn>
                <a:cxn ang="0">
                  <a:pos x="15875" y="407905"/>
                </a:cxn>
                <a:cxn ang="0">
                  <a:pos x="38100" y="430213"/>
                </a:cxn>
                <a:cxn ang="0">
                  <a:pos x="38100" y="430213"/>
                </a:cxn>
                <a:cxn ang="0">
                  <a:pos x="41275" y="430213"/>
                </a:cxn>
                <a:cxn ang="0">
                  <a:pos x="69850" y="430213"/>
                </a:cxn>
                <a:cxn ang="0">
                  <a:pos x="85725" y="0"/>
                </a:cxn>
              </a:cxnLst>
              <a:pathLst>
                <a:path w="27" h="135"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1"/>
                    <a:pt x="25" y="2"/>
                  </a:cubicBezTo>
                  <a:cubicBezTo>
                    <a:pt x="25" y="2"/>
                    <a:pt x="24" y="3"/>
                    <a:pt x="23" y="3"/>
                  </a:cubicBezTo>
                  <a:cubicBezTo>
                    <a:pt x="23" y="4"/>
                    <a:pt x="22" y="5"/>
                    <a:pt x="21" y="6"/>
                  </a:cubicBezTo>
                  <a:cubicBezTo>
                    <a:pt x="21" y="7"/>
                    <a:pt x="20" y="8"/>
                    <a:pt x="19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5" y="16"/>
                    <a:pt x="13" y="19"/>
                    <a:pt x="12" y="22"/>
                  </a:cubicBezTo>
                  <a:cubicBezTo>
                    <a:pt x="11" y="24"/>
                    <a:pt x="11" y="25"/>
                    <a:pt x="10" y="27"/>
                  </a:cubicBezTo>
                  <a:cubicBezTo>
                    <a:pt x="10" y="28"/>
                    <a:pt x="9" y="29"/>
                    <a:pt x="9" y="30"/>
                  </a:cubicBezTo>
                  <a:cubicBezTo>
                    <a:pt x="9" y="31"/>
                    <a:pt x="8" y="32"/>
                    <a:pt x="8" y="33"/>
                  </a:cubicBezTo>
                  <a:cubicBezTo>
                    <a:pt x="8" y="34"/>
                    <a:pt x="8" y="35"/>
                    <a:pt x="7" y="36"/>
                  </a:cubicBezTo>
                  <a:cubicBezTo>
                    <a:pt x="7" y="37"/>
                    <a:pt x="7" y="38"/>
                    <a:pt x="7" y="39"/>
                  </a:cubicBezTo>
                  <a:cubicBezTo>
                    <a:pt x="6" y="40"/>
                    <a:pt x="6" y="41"/>
                    <a:pt x="6" y="42"/>
                  </a:cubicBezTo>
                  <a:cubicBezTo>
                    <a:pt x="6" y="43"/>
                    <a:pt x="6" y="44"/>
                    <a:pt x="5" y="45"/>
                  </a:cubicBezTo>
                  <a:cubicBezTo>
                    <a:pt x="5" y="46"/>
                    <a:pt x="5" y="47"/>
                    <a:pt x="5" y="48"/>
                  </a:cubicBezTo>
                  <a:cubicBezTo>
                    <a:pt x="5" y="49"/>
                    <a:pt x="5" y="50"/>
                    <a:pt x="4" y="51"/>
                  </a:cubicBezTo>
                  <a:cubicBezTo>
                    <a:pt x="4" y="53"/>
                    <a:pt x="4" y="55"/>
                    <a:pt x="3" y="57"/>
                  </a:cubicBezTo>
                  <a:cubicBezTo>
                    <a:pt x="3" y="62"/>
                    <a:pt x="2" y="66"/>
                    <a:pt x="1" y="71"/>
                  </a:cubicBezTo>
                  <a:cubicBezTo>
                    <a:pt x="1" y="75"/>
                    <a:pt x="0" y="79"/>
                    <a:pt x="0" y="84"/>
                  </a:cubicBezTo>
                  <a:cubicBezTo>
                    <a:pt x="0" y="84"/>
                    <a:pt x="0" y="84"/>
                    <a:pt x="0" y="85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0" y="125"/>
                    <a:pt x="7" y="126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7" y="131"/>
                    <a:pt x="9" y="133"/>
                    <a:pt x="12" y="135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22" y="135"/>
                    <a:pt x="22" y="135"/>
                    <a:pt x="22" y="135"/>
                  </a:cubicBezTo>
                  <a:cubicBezTo>
                    <a:pt x="7" y="66"/>
                    <a:pt x="26" y="2"/>
                    <a:pt x="27" y="0"/>
                  </a:cubicBezTo>
                </a:path>
              </a:pathLst>
            </a:custGeom>
            <a:solidFill>
              <a:srgbClr val="D6D7D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50" name="Freeform 1115"/>
            <p:cNvSpPr/>
            <p:nvPr/>
          </p:nvSpPr>
          <p:spPr>
            <a:xfrm>
              <a:off x="10742613" y="6575425"/>
              <a:ext cx="38100" cy="25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00"/>
                </a:cxn>
                <a:cxn ang="0">
                  <a:pos x="38100" y="25400"/>
                </a:cxn>
                <a:cxn ang="0">
                  <a:pos x="31750" y="0"/>
                </a:cxn>
                <a:cxn ang="0">
                  <a:pos x="3175" y="0"/>
                </a:cxn>
                <a:cxn ang="0">
                  <a:pos x="0" y="0"/>
                </a:cxn>
              </a:cxnLst>
              <a:pathLst>
                <a:path w="12" h="8"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6"/>
                    <a:pt x="11" y="3"/>
                    <a:pt x="1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6D7D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51" name="Freeform 1116"/>
            <p:cNvSpPr>
              <a:spLocks noEditPoints="1"/>
            </p:cNvSpPr>
            <p:nvPr/>
          </p:nvSpPr>
          <p:spPr>
            <a:xfrm>
              <a:off x="10679113" y="6565900"/>
              <a:ext cx="25400" cy="34925"/>
            </a:xfrm>
            <a:custGeom>
              <a:avLst/>
              <a:gdLst/>
              <a:ahLst/>
              <a:cxnLst>
                <a:cxn ang="0">
                  <a:pos x="0" y="34925"/>
                </a:cxn>
                <a:cxn ang="0">
                  <a:pos x="0" y="34925"/>
                </a:cxn>
                <a:cxn ang="0">
                  <a:pos x="0" y="34925"/>
                </a:cxn>
                <a:cxn ang="0">
                  <a:pos x="25400" y="0"/>
                </a:cxn>
                <a:cxn ang="0">
                  <a:pos x="25400" y="0"/>
                </a:cxn>
                <a:cxn ang="0">
                  <a:pos x="25400" y="0"/>
                </a:cxn>
              </a:cxnLst>
              <a:pathLst>
                <a:path w="8" h="11"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7B8B9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52" name="Freeform 1117"/>
            <p:cNvSpPr/>
            <p:nvPr/>
          </p:nvSpPr>
          <p:spPr>
            <a:xfrm>
              <a:off x="10679113" y="6416675"/>
              <a:ext cx="63500" cy="184150"/>
            </a:xfrm>
            <a:custGeom>
              <a:avLst/>
              <a:gdLst/>
              <a:ahLst/>
              <a:cxnLst>
                <a:cxn ang="0">
                  <a:pos x="34925" y="0"/>
                </a:cxn>
                <a:cxn ang="0">
                  <a:pos x="25400" y="6350"/>
                </a:cxn>
                <a:cxn ang="0">
                  <a:pos x="25400" y="6350"/>
                </a:cxn>
                <a:cxn ang="0">
                  <a:pos x="0" y="28575"/>
                </a:cxn>
                <a:cxn ang="0">
                  <a:pos x="0" y="184150"/>
                </a:cxn>
                <a:cxn ang="0">
                  <a:pos x="0" y="184150"/>
                </a:cxn>
                <a:cxn ang="0">
                  <a:pos x="0" y="184150"/>
                </a:cxn>
                <a:cxn ang="0">
                  <a:pos x="25400" y="149225"/>
                </a:cxn>
                <a:cxn ang="0">
                  <a:pos x="25400" y="149225"/>
                </a:cxn>
                <a:cxn ang="0">
                  <a:pos x="25400" y="149225"/>
                </a:cxn>
                <a:cxn ang="0">
                  <a:pos x="41275" y="136525"/>
                </a:cxn>
                <a:cxn ang="0">
                  <a:pos x="63500" y="123825"/>
                </a:cxn>
                <a:cxn ang="0">
                  <a:pos x="34925" y="0"/>
                </a:cxn>
              </a:cxnLst>
              <a:pathLst>
                <a:path w="20" h="58">
                  <a:moveTo>
                    <a:pt x="11" y="0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4" y="52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0" y="46"/>
                    <a:pt x="11" y="44"/>
                    <a:pt x="13" y="43"/>
                  </a:cubicBezTo>
                  <a:cubicBezTo>
                    <a:pt x="15" y="41"/>
                    <a:pt x="18" y="40"/>
                    <a:pt x="20" y="39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D6D7D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53" name="Rectangle 1141"/>
            <p:cNvSpPr/>
            <p:nvPr/>
          </p:nvSpPr>
          <p:spPr>
            <a:xfrm>
              <a:off x="10763569" y="6607175"/>
              <a:ext cx="45719" cy="578377"/>
            </a:xfrm>
            <a:prstGeom prst="rect">
              <a:avLst/>
            </a:prstGeom>
            <a:solidFill>
              <a:schemeClr val="bg1">
                <a:alpha val="39999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54" name="Rectangle 1142"/>
            <p:cNvSpPr/>
            <p:nvPr/>
          </p:nvSpPr>
          <p:spPr>
            <a:xfrm>
              <a:off x="10764838" y="6607175"/>
              <a:ext cx="44450" cy="2587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6" name="Freeform 1173"/>
          <p:cNvSpPr/>
          <p:nvPr/>
        </p:nvSpPr>
        <p:spPr>
          <a:xfrm>
            <a:off x="3232150" y="1460500"/>
            <a:ext cx="1035050" cy="300038"/>
          </a:xfrm>
          <a:custGeom>
            <a:avLst/>
            <a:gdLst/>
            <a:ahLst/>
            <a:cxnLst>
              <a:cxn ang="0">
                <a:pos x="503399" y="0"/>
              </a:cxn>
              <a:cxn ang="0">
                <a:pos x="236289" y="172379"/>
              </a:cxn>
              <a:cxn ang="0">
                <a:pos x="195195" y="167155"/>
              </a:cxn>
              <a:cxn ang="0">
                <a:pos x="0" y="300358"/>
              </a:cxn>
              <a:cxn ang="0">
                <a:pos x="1035050" y="300358"/>
              </a:cxn>
              <a:cxn ang="0">
                <a:pos x="839854" y="167155"/>
              </a:cxn>
              <a:cxn ang="0">
                <a:pos x="773077" y="180214"/>
              </a:cxn>
              <a:cxn ang="0">
                <a:pos x="503399" y="0"/>
              </a:cxn>
            </a:cxnLst>
            <a:pathLst>
              <a:path w="403" h="115">
                <a:moveTo>
                  <a:pt x="196" y="0"/>
                </a:moveTo>
                <a:cubicBezTo>
                  <a:pt x="150" y="0"/>
                  <a:pt x="111" y="27"/>
                  <a:pt x="92" y="66"/>
                </a:cubicBezTo>
                <a:cubicBezTo>
                  <a:pt x="87" y="65"/>
                  <a:pt x="81" y="64"/>
                  <a:pt x="76" y="64"/>
                </a:cubicBezTo>
                <a:cubicBezTo>
                  <a:pt x="42" y="64"/>
                  <a:pt x="12" y="85"/>
                  <a:pt x="0" y="115"/>
                </a:cubicBezTo>
                <a:cubicBezTo>
                  <a:pt x="403" y="115"/>
                  <a:pt x="403" y="115"/>
                  <a:pt x="403" y="115"/>
                </a:cubicBezTo>
                <a:cubicBezTo>
                  <a:pt x="390" y="85"/>
                  <a:pt x="361" y="64"/>
                  <a:pt x="327" y="64"/>
                </a:cubicBezTo>
                <a:cubicBezTo>
                  <a:pt x="317" y="64"/>
                  <a:pt x="309" y="66"/>
                  <a:pt x="301" y="69"/>
                </a:cubicBezTo>
                <a:cubicBezTo>
                  <a:pt x="283" y="28"/>
                  <a:pt x="243" y="0"/>
                  <a:pt x="196" y="0"/>
                </a:cubicBezTo>
              </a:path>
            </a:pathLst>
          </a:custGeom>
          <a:solidFill>
            <a:schemeClr val="bg1">
              <a:alpha val="29999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V="1">
            <a:off x="11501438" y="4005263"/>
            <a:ext cx="0" cy="2863850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9598025" y="5311775"/>
            <a:ext cx="0" cy="1543050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5197475" y="5011738"/>
            <a:ext cx="0" cy="1881188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1614488" y="5773738"/>
            <a:ext cx="0" cy="1084263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4235450" y="1971675"/>
            <a:ext cx="7524750" cy="0"/>
          </a:xfrm>
          <a:prstGeom prst="line">
            <a:avLst/>
          </a:prstGeom>
          <a:ln w="254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235450" y="3438525"/>
            <a:ext cx="7524750" cy="0"/>
          </a:xfrm>
          <a:prstGeom prst="line">
            <a:avLst/>
          </a:prstGeom>
          <a:ln w="254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 592"/>
          <p:cNvSpPr/>
          <p:nvPr/>
        </p:nvSpPr>
        <p:spPr>
          <a:xfrm>
            <a:off x="11006138" y="3484563"/>
            <a:ext cx="1120775" cy="458787"/>
          </a:xfrm>
          <a:custGeom>
            <a:avLst/>
            <a:gdLst/>
            <a:ahLst/>
            <a:cxnLst>
              <a:cxn ang="0">
                <a:pos x="662276" y="0"/>
              </a:cxn>
              <a:cxn ang="0">
                <a:pos x="366162" y="261254"/>
              </a:cxn>
              <a:cxn ang="0">
                <a:pos x="251537" y="235766"/>
              </a:cxn>
              <a:cxn ang="0">
                <a:pos x="0" y="458788"/>
              </a:cxn>
              <a:cxn ang="0">
                <a:pos x="1120775" y="458788"/>
              </a:cxn>
              <a:cxn ang="0">
                <a:pos x="958389" y="267626"/>
              </a:cxn>
              <a:cxn ang="0">
                <a:pos x="662276" y="0"/>
              </a:cxn>
            </a:cxnLst>
            <a:pathLst>
              <a:path w="352" h="144">
                <a:moveTo>
                  <a:pt x="208" y="0"/>
                </a:moveTo>
                <a:cubicBezTo>
                  <a:pt x="160" y="0"/>
                  <a:pt x="120" y="36"/>
                  <a:pt x="115" y="82"/>
                </a:cubicBezTo>
                <a:cubicBezTo>
                  <a:pt x="104" y="77"/>
                  <a:pt x="92" y="74"/>
                  <a:pt x="79" y="74"/>
                </a:cubicBezTo>
                <a:cubicBezTo>
                  <a:pt x="38" y="74"/>
                  <a:pt x="4" y="104"/>
                  <a:pt x="0" y="144"/>
                </a:cubicBezTo>
                <a:cubicBezTo>
                  <a:pt x="352" y="144"/>
                  <a:pt x="352" y="144"/>
                  <a:pt x="352" y="144"/>
                </a:cubicBezTo>
                <a:cubicBezTo>
                  <a:pt x="352" y="113"/>
                  <a:pt x="330" y="89"/>
                  <a:pt x="301" y="84"/>
                </a:cubicBezTo>
                <a:cubicBezTo>
                  <a:pt x="297" y="37"/>
                  <a:pt x="257" y="0"/>
                  <a:pt x="208" y="0"/>
                </a:cubicBezTo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1050925" y="604838"/>
            <a:ext cx="3621088" cy="6330950"/>
            <a:chOff x="1050925" y="604838"/>
            <a:chExt cx="3621088" cy="6330950"/>
          </a:xfrm>
        </p:grpSpPr>
        <p:sp>
          <p:nvSpPr>
            <p:cNvPr id="30764" name="Freeform 1058"/>
            <p:cNvSpPr/>
            <p:nvPr/>
          </p:nvSpPr>
          <p:spPr>
            <a:xfrm>
              <a:off x="1270751" y="604838"/>
              <a:ext cx="3182938" cy="4913313"/>
            </a:xfrm>
            <a:custGeom>
              <a:avLst/>
              <a:gdLst/>
              <a:ahLst/>
              <a:cxnLst>
                <a:cxn ang="0">
                  <a:pos x="1593062" y="0"/>
                </a:cxn>
                <a:cxn ang="0">
                  <a:pos x="755111" y="4913313"/>
                </a:cxn>
                <a:cxn ang="0">
                  <a:pos x="1593062" y="4913313"/>
                </a:cxn>
                <a:cxn ang="0">
                  <a:pos x="2427826" y="4913313"/>
                </a:cxn>
                <a:cxn ang="0">
                  <a:pos x="1593062" y="0"/>
                </a:cxn>
              </a:cxnLst>
              <a:pathLst>
                <a:path w="999" h="1542">
                  <a:moveTo>
                    <a:pt x="500" y="0"/>
                  </a:moveTo>
                  <a:cubicBezTo>
                    <a:pt x="500" y="0"/>
                    <a:pt x="0" y="584"/>
                    <a:pt x="237" y="1542"/>
                  </a:cubicBezTo>
                  <a:cubicBezTo>
                    <a:pt x="500" y="1542"/>
                    <a:pt x="500" y="1542"/>
                    <a:pt x="500" y="1542"/>
                  </a:cubicBezTo>
                  <a:cubicBezTo>
                    <a:pt x="762" y="1542"/>
                    <a:pt x="762" y="1542"/>
                    <a:pt x="762" y="1542"/>
                  </a:cubicBezTo>
                  <a:cubicBezTo>
                    <a:pt x="999" y="584"/>
                    <a:pt x="500" y="0"/>
                    <a:pt x="500" y="0"/>
                  </a:cubicBezTo>
                </a:path>
              </a:pathLst>
            </a:custGeom>
            <a:solidFill>
              <a:srgbClr val="FDD4C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65" name="Oval 604"/>
            <p:cNvSpPr/>
            <p:nvPr/>
          </p:nvSpPr>
          <p:spPr>
            <a:xfrm>
              <a:off x="2338388" y="6088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66" name="Oval 605"/>
            <p:cNvSpPr/>
            <p:nvPr/>
          </p:nvSpPr>
          <p:spPr>
            <a:xfrm>
              <a:off x="2338388" y="618490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67" name="Oval 606"/>
            <p:cNvSpPr/>
            <p:nvPr/>
          </p:nvSpPr>
          <p:spPr>
            <a:xfrm>
              <a:off x="2338388" y="628015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68" name="Oval 607"/>
            <p:cNvSpPr/>
            <p:nvPr/>
          </p:nvSpPr>
          <p:spPr>
            <a:xfrm>
              <a:off x="2338388" y="637540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69" name="Oval 608"/>
            <p:cNvSpPr/>
            <p:nvPr/>
          </p:nvSpPr>
          <p:spPr>
            <a:xfrm>
              <a:off x="2338388" y="647065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70" name="Oval 609"/>
            <p:cNvSpPr/>
            <p:nvPr/>
          </p:nvSpPr>
          <p:spPr>
            <a:xfrm>
              <a:off x="2338388" y="6562725"/>
              <a:ext cx="38100" cy="4286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71" name="Oval 610"/>
            <p:cNvSpPr/>
            <p:nvPr/>
          </p:nvSpPr>
          <p:spPr>
            <a:xfrm>
              <a:off x="2338388" y="6659563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72" name="Oval 611"/>
            <p:cNvSpPr/>
            <p:nvPr/>
          </p:nvSpPr>
          <p:spPr>
            <a:xfrm>
              <a:off x="2338388" y="675481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73" name="Oval 612"/>
            <p:cNvSpPr/>
            <p:nvPr/>
          </p:nvSpPr>
          <p:spPr>
            <a:xfrm>
              <a:off x="2338388" y="6850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74" name="Oval 631"/>
            <p:cNvSpPr/>
            <p:nvPr/>
          </p:nvSpPr>
          <p:spPr>
            <a:xfrm>
              <a:off x="2401888" y="6137275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75" name="Oval 632"/>
            <p:cNvSpPr/>
            <p:nvPr/>
          </p:nvSpPr>
          <p:spPr>
            <a:xfrm>
              <a:off x="2401888" y="6232525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76" name="Oval 633"/>
            <p:cNvSpPr/>
            <p:nvPr/>
          </p:nvSpPr>
          <p:spPr>
            <a:xfrm>
              <a:off x="2401888" y="6327775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77" name="Oval 634"/>
            <p:cNvSpPr/>
            <p:nvPr/>
          </p:nvSpPr>
          <p:spPr>
            <a:xfrm>
              <a:off x="2401888" y="6423025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78" name="Oval 635"/>
            <p:cNvSpPr/>
            <p:nvPr/>
          </p:nvSpPr>
          <p:spPr>
            <a:xfrm>
              <a:off x="2401888" y="6515100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79" name="Oval 636"/>
            <p:cNvSpPr/>
            <p:nvPr/>
          </p:nvSpPr>
          <p:spPr>
            <a:xfrm>
              <a:off x="2401888" y="6611938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80" name="Oval 637"/>
            <p:cNvSpPr/>
            <p:nvPr/>
          </p:nvSpPr>
          <p:spPr>
            <a:xfrm>
              <a:off x="2401888" y="6707188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81" name="Oval 638"/>
            <p:cNvSpPr/>
            <p:nvPr/>
          </p:nvSpPr>
          <p:spPr>
            <a:xfrm>
              <a:off x="2401888" y="6802438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82" name="Oval 639"/>
            <p:cNvSpPr/>
            <p:nvPr/>
          </p:nvSpPr>
          <p:spPr>
            <a:xfrm>
              <a:off x="2401888" y="6897688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83" name="Oval 657"/>
            <p:cNvSpPr/>
            <p:nvPr/>
          </p:nvSpPr>
          <p:spPr>
            <a:xfrm>
              <a:off x="2465388" y="6088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84" name="Oval 658"/>
            <p:cNvSpPr/>
            <p:nvPr/>
          </p:nvSpPr>
          <p:spPr>
            <a:xfrm>
              <a:off x="2465388" y="618490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85" name="Oval 659"/>
            <p:cNvSpPr/>
            <p:nvPr/>
          </p:nvSpPr>
          <p:spPr>
            <a:xfrm>
              <a:off x="2465388" y="628015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86" name="Oval 660"/>
            <p:cNvSpPr/>
            <p:nvPr/>
          </p:nvSpPr>
          <p:spPr>
            <a:xfrm>
              <a:off x="2465388" y="637540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87" name="Oval 661"/>
            <p:cNvSpPr/>
            <p:nvPr/>
          </p:nvSpPr>
          <p:spPr>
            <a:xfrm>
              <a:off x="2465388" y="647065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88" name="Oval 662"/>
            <p:cNvSpPr/>
            <p:nvPr/>
          </p:nvSpPr>
          <p:spPr>
            <a:xfrm>
              <a:off x="2465388" y="6562725"/>
              <a:ext cx="38100" cy="4286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89" name="Oval 663"/>
            <p:cNvSpPr/>
            <p:nvPr/>
          </p:nvSpPr>
          <p:spPr>
            <a:xfrm>
              <a:off x="2465388" y="6659563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90" name="Oval 664"/>
            <p:cNvSpPr/>
            <p:nvPr/>
          </p:nvSpPr>
          <p:spPr>
            <a:xfrm>
              <a:off x="2465388" y="675481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91" name="Oval 665"/>
            <p:cNvSpPr/>
            <p:nvPr/>
          </p:nvSpPr>
          <p:spPr>
            <a:xfrm>
              <a:off x="2465388" y="6850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92" name="Oval 684"/>
            <p:cNvSpPr/>
            <p:nvPr/>
          </p:nvSpPr>
          <p:spPr>
            <a:xfrm>
              <a:off x="2525713" y="6137275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93" name="Oval 685"/>
            <p:cNvSpPr/>
            <p:nvPr/>
          </p:nvSpPr>
          <p:spPr>
            <a:xfrm>
              <a:off x="2525713" y="6232525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94" name="Oval 686"/>
            <p:cNvSpPr/>
            <p:nvPr/>
          </p:nvSpPr>
          <p:spPr>
            <a:xfrm>
              <a:off x="2525713" y="6327775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95" name="Oval 687"/>
            <p:cNvSpPr/>
            <p:nvPr/>
          </p:nvSpPr>
          <p:spPr>
            <a:xfrm>
              <a:off x="2525713" y="6423025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96" name="Oval 688"/>
            <p:cNvSpPr/>
            <p:nvPr/>
          </p:nvSpPr>
          <p:spPr>
            <a:xfrm>
              <a:off x="2525713" y="6515100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97" name="Oval 689"/>
            <p:cNvSpPr/>
            <p:nvPr/>
          </p:nvSpPr>
          <p:spPr>
            <a:xfrm>
              <a:off x="2525713" y="6611938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98" name="Oval 690"/>
            <p:cNvSpPr/>
            <p:nvPr/>
          </p:nvSpPr>
          <p:spPr>
            <a:xfrm>
              <a:off x="2525713" y="6707188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99" name="Oval 691"/>
            <p:cNvSpPr/>
            <p:nvPr/>
          </p:nvSpPr>
          <p:spPr>
            <a:xfrm>
              <a:off x="2525713" y="6802438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00" name="Oval 692"/>
            <p:cNvSpPr/>
            <p:nvPr/>
          </p:nvSpPr>
          <p:spPr>
            <a:xfrm>
              <a:off x="2525713" y="6897688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01" name="Oval 710"/>
            <p:cNvSpPr/>
            <p:nvPr/>
          </p:nvSpPr>
          <p:spPr>
            <a:xfrm>
              <a:off x="2589213" y="6088063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02" name="Oval 711"/>
            <p:cNvSpPr/>
            <p:nvPr/>
          </p:nvSpPr>
          <p:spPr>
            <a:xfrm>
              <a:off x="2589213" y="6184900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03" name="Oval 712"/>
            <p:cNvSpPr/>
            <p:nvPr/>
          </p:nvSpPr>
          <p:spPr>
            <a:xfrm>
              <a:off x="2589213" y="6280150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04" name="Oval 713"/>
            <p:cNvSpPr/>
            <p:nvPr/>
          </p:nvSpPr>
          <p:spPr>
            <a:xfrm>
              <a:off x="2589213" y="6375400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05" name="Oval 714"/>
            <p:cNvSpPr/>
            <p:nvPr/>
          </p:nvSpPr>
          <p:spPr>
            <a:xfrm>
              <a:off x="2589213" y="6470650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06" name="Oval 715"/>
            <p:cNvSpPr/>
            <p:nvPr/>
          </p:nvSpPr>
          <p:spPr>
            <a:xfrm>
              <a:off x="2589213" y="6562725"/>
              <a:ext cx="41275" cy="4286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07" name="Oval 716"/>
            <p:cNvSpPr/>
            <p:nvPr/>
          </p:nvSpPr>
          <p:spPr>
            <a:xfrm>
              <a:off x="2589213" y="6659563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08" name="Oval 717"/>
            <p:cNvSpPr/>
            <p:nvPr/>
          </p:nvSpPr>
          <p:spPr>
            <a:xfrm>
              <a:off x="2589213" y="6754813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09" name="Oval 718"/>
            <p:cNvSpPr/>
            <p:nvPr/>
          </p:nvSpPr>
          <p:spPr>
            <a:xfrm>
              <a:off x="2589213" y="6850063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10" name="Oval 737"/>
            <p:cNvSpPr/>
            <p:nvPr/>
          </p:nvSpPr>
          <p:spPr>
            <a:xfrm>
              <a:off x="2652713" y="6137275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11" name="Oval 738"/>
            <p:cNvSpPr/>
            <p:nvPr/>
          </p:nvSpPr>
          <p:spPr>
            <a:xfrm>
              <a:off x="2652713" y="6232525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12" name="Oval 739"/>
            <p:cNvSpPr/>
            <p:nvPr/>
          </p:nvSpPr>
          <p:spPr>
            <a:xfrm>
              <a:off x="2652713" y="6327775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13" name="Oval 740"/>
            <p:cNvSpPr/>
            <p:nvPr/>
          </p:nvSpPr>
          <p:spPr>
            <a:xfrm>
              <a:off x="2652713" y="6423025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14" name="Oval 741"/>
            <p:cNvSpPr/>
            <p:nvPr/>
          </p:nvSpPr>
          <p:spPr>
            <a:xfrm>
              <a:off x="2652713" y="6515100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15" name="Oval 742"/>
            <p:cNvSpPr/>
            <p:nvPr/>
          </p:nvSpPr>
          <p:spPr>
            <a:xfrm>
              <a:off x="2652713" y="6611938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16" name="Oval 743"/>
            <p:cNvSpPr/>
            <p:nvPr/>
          </p:nvSpPr>
          <p:spPr>
            <a:xfrm>
              <a:off x="2652713" y="6707188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17" name="Oval 744"/>
            <p:cNvSpPr/>
            <p:nvPr/>
          </p:nvSpPr>
          <p:spPr>
            <a:xfrm>
              <a:off x="2652713" y="6802438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18" name="Oval 745"/>
            <p:cNvSpPr/>
            <p:nvPr/>
          </p:nvSpPr>
          <p:spPr>
            <a:xfrm>
              <a:off x="2652713" y="6897688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19" name="Oval 763"/>
            <p:cNvSpPr/>
            <p:nvPr/>
          </p:nvSpPr>
          <p:spPr>
            <a:xfrm>
              <a:off x="2716213" y="6088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20" name="Oval 764"/>
            <p:cNvSpPr/>
            <p:nvPr/>
          </p:nvSpPr>
          <p:spPr>
            <a:xfrm>
              <a:off x="2716213" y="618490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21" name="Oval 765"/>
            <p:cNvSpPr/>
            <p:nvPr/>
          </p:nvSpPr>
          <p:spPr>
            <a:xfrm>
              <a:off x="2716213" y="628015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22" name="Oval 766"/>
            <p:cNvSpPr/>
            <p:nvPr/>
          </p:nvSpPr>
          <p:spPr>
            <a:xfrm>
              <a:off x="2716213" y="637540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23" name="Oval 767"/>
            <p:cNvSpPr/>
            <p:nvPr/>
          </p:nvSpPr>
          <p:spPr>
            <a:xfrm>
              <a:off x="2716213" y="647065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24" name="Oval 768"/>
            <p:cNvSpPr/>
            <p:nvPr/>
          </p:nvSpPr>
          <p:spPr>
            <a:xfrm>
              <a:off x="2716213" y="6562725"/>
              <a:ext cx="38100" cy="4286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25" name="Oval 769"/>
            <p:cNvSpPr/>
            <p:nvPr/>
          </p:nvSpPr>
          <p:spPr>
            <a:xfrm>
              <a:off x="2716213" y="6659563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26" name="Oval 770"/>
            <p:cNvSpPr/>
            <p:nvPr/>
          </p:nvSpPr>
          <p:spPr>
            <a:xfrm>
              <a:off x="2716213" y="675481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27" name="Oval 771"/>
            <p:cNvSpPr/>
            <p:nvPr/>
          </p:nvSpPr>
          <p:spPr>
            <a:xfrm>
              <a:off x="2716213" y="6850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28" name="Oval 791"/>
            <p:cNvSpPr/>
            <p:nvPr/>
          </p:nvSpPr>
          <p:spPr>
            <a:xfrm>
              <a:off x="2779713" y="613727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29" name="Oval 792"/>
            <p:cNvSpPr/>
            <p:nvPr/>
          </p:nvSpPr>
          <p:spPr>
            <a:xfrm>
              <a:off x="2779713" y="623252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30" name="Oval 793"/>
            <p:cNvSpPr/>
            <p:nvPr/>
          </p:nvSpPr>
          <p:spPr>
            <a:xfrm>
              <a:off x="2779713" y="632777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31" name="Oval 794"/>
            <p:cNvSpPr/>
            <p:nvPr/>
          </p:nvSpPr>
          <p:spPr>
            <a:xfrm>
              <a:off x="2779713" y="642302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32" name="Oval 795"/>
            <p:cNvSpPr/>
            <p:nvPr/>
          </p:nvSpPr>
          <p:spPr>
            <a:xfrm>
              <a:off x="2779713" y="6515101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33" name="Oval 796"/>
            <p:cNvSpPr/>
            <p:nvPr/>
          </p:nvSpPr>
          <p:spPr>
            <a:xfrm>
              <a:off x="2779713" y="6611938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34" name="Oval 797"/>
            <p:cNvSpPr/>
            <p:nvPr/>
          </p:nvSpPr>
          <p:spPr>
            <a:xfrm>
              <a:off x="2779713" y="6707188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35" name="Oval 798"/>
            <p:cNvSpPr/>
            <p:nvPr/>
          </p:nvSpPr>
          <p:spPr>
            <a:xfrm>
              <a:off x="2779713" y="6802438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36" name="Oval 799"/>
            <p:cNvSpPr/>
            <p:nvPr/>
          </p:nvSpPr>
          <p:spPr>
            <a:xfrm>
              <a:off x="2779713" y="6897688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37" name="Oval 817"/>
            <p:cNvSpPr/>
            <p:nvPr/>
          </p:nvSpPr>
          <p:spPr>
            <a:xfrm>
              <a:off x="2841626" y="6088063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38" name="Oval 818"/>
            <p:cNvSpPr/>
            <p:nvPr/>
          </p:nvSpPr>
          <p:spPr>
            <a:xfrm>
              <a:off x="2841626" y="6184901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39" name="Oval 819"/>
            <p:cNvSpPr/>
            <p:nvPr/>
          </p:nvSpPr>
          <p:spPr>
            <a:xfrm>
              <a:off x="2841626" y="6280151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40" name="Oval 820"/>
            <p:cNvSpPr/>
            <p:nvPr/>
          </p:nvSpPr>
          <p:spPr>
            <a:xfrm>
              <a:off x="2841626" y="6375401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41" name="Oval 821"/>
            <p:cNvSpPr/>
            <p:nvPr/>
          </p:nvSpPr>
          <p:spPr>
            <a:xfrm>
              <a:off x="2841626" y="6470651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42" name="Oval 822"/>
            <p:cNvSpPr/>
            <p:nvPr/>
          </p:nvSpPr>
          <p:spPr>
            <a:xfrm>
              <a:off x="2841626" y="6562726"/>
              <a:ext cx="41275" cy="4286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43" name="Oval 823"/>
            <p:cNvSpPr/>
            <p:nvPr/>
          </p:nvSpPr>
          <p:spPr>
            <a:xfrm>
              <a:off x="2841626" y="6659563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44" name="Oval 824"/>
            <p:cNvSpPr/>
            <p:nvPr/>
          </p:nvSpPr>
          <p:spPr>
            <a:xfrm>
              <a:off x="2841626" y="6754813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45" name="Oval 825"/>
            <p:cNvSpPr/>
            <p:nvPr/>
          </p:nvSpPr>
          <p:spPr>
            <a:xfrm>
              <a:off x="2841626" y="6850063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46" name="Oval 844"/>
            <p:cNvSpPr/>
            <p:nvPr/>
          </p:nvSpPr>
          <p:spPr>
            <a:xfrm>
              <a:off x="2905126" y="6137276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47" name="Oval 845"/>
            <p:cNvSpPr/>
            <p:nvPr/>
          </p:nvSpPr>
          <p:spPr>
            <a:xfrm>
              <a:off x="2905126" y="6232526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48" name="Oval 846"/>
            <p:cNvSpPr/>
            <p:nvPr/>
          </p:nvSpPr>
          <p:spPr>
            <a:xfrm>
              <a:off x="2905126" y="6327776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49" name="Oval 847"/>
            <p:cNvSpPr/>
            <p:nvPr/>
          </p:nvSpPr>
          <p:spPr>
            <a:xfrm>
              <a:off x="2905126" y="6423026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50" name="Oval 848"/>
            <p:cNvSpPr/>
            <p:nvPr/>
          </p:nvSpPr>
          <p:spPr>
            <a:xfrm>
              <a:off x="2905126" y="6515101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51" name="Oval 849"/>
            <p:cNvSpPr/>
            <p:nvPr/>
          </p:nvSpPr>
          <p:spPr>
            <a:xfrm>
              <a:off x="2905126" y="6611938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52" name="Oval 850"/>
            <p:cNvSpPr/>
            <p:nvPr/>
          </p:nvSpPr>
          <p:spPr>
            <a:xfrm>
              <a:off x="2905126" y="6707188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53" name="Oval 851"/>
            <p:cNvSpPr/>
            <p:nvPr/>
          </p:nvSpPr>
          <p:spPr>
            <a:xfrm>
              <a:off x="2905126" y="6802438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54" name="Oval 852"/>
            <p:cNvSpPr/>
            <p:nvPr/>
          </p:nvSpPr>
          <p:spPr>
            <a:xfrm>
              <a:off x="2905126" y="6897688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55" name="Oval 870"/>
            <p:cNvSpPr/>
            <p:nvPr/>
          </p:nvSpPr>
          <p:spPr>
            <a:xfrm>
              <a:off x="2968626" y="6088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56" name="Oval 871"/>
            <p:cNvSpPr/>
            <p:nvPr/>
          </p:nvSpPr>
          <p:spPr>
            <a:xfrm>
              <a:off x="2968626" y="6184901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57" name="Oval 872"/>
            <p:cNvSpPr/>
            <p:nvPr/>
          </p:nvSpPr>
          <p:spPr>
            <a:xfrm>
              <a:off x="2968626" y="6280151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58" name="Oval 873"/>
            <p:cNvSpPr/>
            <p:nvPr/>
          </p:nvSpPr>
          <p:spPr>
            <a:xfrm>
              <a:off x="2968626" y="6375401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59" name="Oval 874"/>
            <p:cNvSpPr/>
            <p:nvPr/>
          </p:nvSpPr>
          <p:spPr>
            <a:xfrm>
              <a:off x="2968626" y="6470651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60" name="Oval 875"/>
            <p:cNvSpPr/>
            <p:nvPr/>
          </p:nvSpPr>
          <p:spPr>
            <a:xfrm>
              <a:off x="2968626" y="6562726"/>
              <a:ext cx="38100" cy="4286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61" name="Oval 876"/>
            <p:cNvSpPr/>
            <p:nvPr/>
          </p:nvSpPr>
          <p:spPr>
            <a:xfrm>
              <a:off x="2968626" y="6659563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62" name="Oval 877"/>
            <p:cNvSpPr/>
            <p:nvPr/>
          </p:nvSpPr>
          <p:spPr>
            <a:xfrm>
              <a:off x="2968626" y="675481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63" name="Oval 878"/>
            <p:cNvSpPr/>
            <p:nvPr/>
          </p:nvSpPr>
          <p:spPr>
            <a:xfrm>
              <a:off x="2968626" y="6850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64" name="Oval 897"/>
            <p:cNvSpPr/>
            <p:nvPr/>
          </p:nvSpPr>
          <p:spPr>
            <a:xfrm>
              <a:off x="3032126" y="613727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65" name="Oval 898"/>
            <p:cNvSpPr/>
            <p:nvPr/>
          </p:nvSpPr>
          <p:spPr>
            <a:xfrm>
              <a:off x="3032126" y="623252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66" name="Oval 899"/>
            <p:cNvSpPr/>
            <p:nvPr/>
          </p:nvSpPr>
          <p:spPr>
            <a:xfrm>
              <a:off x="3032126" y="632777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67" name="Oval 900"/>
            <p:cNvSpPr/>
            <p:nvPr/>
          </p:nvSpPr>
          <p:spPr>
            <a:xfrm>
              <a:off x="3032126" y="642302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68" name="Oval 901"/>
            <p:cNvSpPr/>
            <p:nvPr/>
          </p:nvSpPr>
          <p:spPr>
            <a:xfrm>
              <a:off x="3032126" y="6515101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69" name="Oval 902"/>
            <p:cNvSpPr/>
            <p:nvPr/>
          </p:nvSpPr>
          <p:spPr>
            <a:xfrm>
              <a:off x="3032126" y="6611938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70" name="Oval 903"/>
            <p:cNvSpPr/>
            <p:nvPr/>
          </p:nvSpPr>
          <p:spPr>
            <a:xfrm>
              <a:off x="3032126" y="6707188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71" name="Oval 904"/>
            <p:cNvSpPr/>
            <p:nvPr/>
          </p:nvSpPr>
          <p:spPr>
            <a:xfrm>
              <a:off x="3032126" y="6802438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72" name="Oval 905"/>
            <p:cNvSpPr/>
            <p:nvPr/>
          </p:nvSpPr>
          <p:spPr>
            <a:xfrm>
              <a:off x="3032126" y="6897688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73" name="Oval 923"/>
            <p:cNvSpPr/>
            <p:nvPr/>
          </p:nvSpPr>
          <p:spPr>
            <a:xfrm>
              <a:off x="3095626" y="6088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74" name="Oval 924"/>
            <p:cNvSpPr/>
            <p:nvPr/>
          </p:nvSpPr>
          <p:spPr>
            <a:xfrm>
              <a:off x="3095626" y="6184901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75" name="Oval 925"/>
            <p:cNvSpPr/>
            <p:nvPr/>
          </p:nvSpPr>
          <p:spPr>
            <a:xfrm>
              <a:off x="3095626" y="6280151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76" name="Oval 926"/>
            <p:cNvSpPr/>
            <p:nvPr/>
          </p:nvSpPr>
          <p:spPr>
            <a:xfrm>
              <a:off x="3095626" y="6375401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77" name="Oval 927"/>
            <p:cNvSpPr/>
            <p:nvPr/>
          </p:nvSpPr>
          <p:spPr>
            <a:xfrm>
              <a:off x="3095626" y="6470651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78" name="Oval 928"/>
            <p:cNvSpPr/>
            <p:nvPr/>
          </p:nvSpPr>
          <p:spPr>
            <a:xfrm>
              <a:off x="3095626" y="6562726"/>
              <a:ext cx="38100" cy="4286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79" name="Oval 929"/>
            <p:cNvSpPr/>
            <p:nvPr/>
          </p:nvSpPr>
          <p:spPr>
            <a:xfrm>
              <a:off x="3095626" y="6659563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80" name="Oval 930"/>
            <p:cNvSpPr/>
            <p:nvPr/>
          </p:nvSpPr>
          <p:spPr>
            <a:xfrm>
              <a:off x="3095626" y="675481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81" name="Oval 931"/>
            <p:cNvSpPr/>
            <p:nvPr/>
          </p:nvSpPr>
          <p:spPr>
            <a:xfrm>
              <a:off x="3095626" y="6850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82" name="Oval 950"/>
            <p:cNvSpPr/>
            <p:nvPr/>
          </p:nvSpPr>
          <p:spPr>
            <a:xfrm>
              <a:off x="3159126" y="613727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83" name="Oval 951"/>
            <p:cNvSpPr/>
            <p:nvPr/>
          </p:nvSpPr>
          <p:spPr>
            <a:xfrm>
              <a:off x="3159126" y="623252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84" name="Oval 952"/>
            <p:cNvSpPr/>
            <p:nvPr/>
          </p:nvSpPr>
          <p:spPr>
            <a:xfrm>
              <a:off x="3159126" y="632777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85" name="Oval 953"/>
            <p:cNvSpPr/>
            <p:nvPr/>
          </p:nvSpPr>
          <p:spPr>
            <a:xfrm>
              <a:off x="3159126" y="642302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86" name="Oval 954"/>
            <p:cNvSpPr/>
            <p:nvPr/>
          </p:nvSpPr>
          <p:spPr>
            <a:xfrm>
              <a:off x="3159126" y="6515101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87" name="Oval 955"/>
            <p:cNvSpPr/>
            <p:nvPr/>
          </p:nvSpPr>
          <p:spPr>
            <a:xfrm>
              <a:off x="3159126" y="6611938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88" name="Oval 956"/>
            <p:cNvSpPr/>
            <p:nvPr/>
          </p:nvSpPr>
          <p:spPr>
            <a:xfrm>
              <a:off x="3159126" y="6707188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89" name="Oval 957"/>
            <p:cNvSpPr/>
            <p:nvPr/>
          </p:nvSpPr>
          <p:spPr>
            <a:xfrm>
              <a:off x="3159126" y="6802438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90" name="Oval 958"/>
            <p:cNvSpPr/>
            <p:nvPr/>
          </p:nvSpPr>
          <p:spPr>
            <a:xfrm>
              <a:off x="3159126" y="6897688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91" name="Oval 976"/>
            <p:cNvSpPr/>
            <p:nvPr/>
          </p:nvSpPr>
          <p:spPr>
            <a:xfrm>
              <a:off x="3219451" y="6088063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92" name="Oval 977"/>
            <p:cNvSpPr/>
            <p:nvPr/>
          </p:nvSpPr>
          <p:spPr>
            <a:xfrm>
              <a:off x="3219451" y="6184901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93" name="Oval 978"/>
            <p:cNvSpPr/>
            <p:nvPr/>
          </p:nvSpPr>
          <p:spPr>
            <a:xfrm>
              <a:off x="3219451" y="6280151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94" name="Oval 979"/>
            <p:cNvSpPr/>
            <p:nvPr/>
          </p:nvSpPr>
          <p:spPr>
            <a:xfrm>
              <a:off x="3219451" y="6375401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95" name="Oval 980"/>
            <p:cNvSpPr/>
            <p:nvPr/>
          </p:nvSpPr>
          <p:spPr>
            <a:xfrm>
              <a:off x="3219451" y="6470651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96" name="Oval 981"/>
            <p:cNvSpPr/>
            <p:nvPr/>
          </p:nvSpPr>
          <p:spPr>
            <a:xfrm>
              <a:off x="3219451" y="6562726"/>
              <a:ext cx="41275" cy="4286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97" name="Oval 982"/>
            <p:cNvSpPr/>
            <p:nvPr/>
          </p:nvSpPr>
          <p:spPr>
            <a:xfrm>
              <a:off x="3219451" y="6659563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98" name="Oval 983"/>
            <p:cNvSpPr/>
            <p:nvPr/>
          </p:nvSpPr>
          <p:spPr>
            <a:xfrm>
              <a:off x="3219451" y="6754813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99" name="Oval 984"/>
            <p:cNvSpPr/>
            <p:nvPr/>
          </p:nvSpPr>
          <p:spPr>
            <a:xfrm>
              <a:off x="3219451" y="6850063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00" name="Oval 1004"/>
            <p:cNvSpPr/>
            <p:nvPr/>
          </p:nvSpPr>
          <p:spPr>
            <a:xfrm>
              <a:off x="3348038" y="6088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01" name="Oval 1005"/>
            <p:cNvSpPr/>
            <p:nvPr/>
          </p:nvSpPr>
          <p:spPr>
            <a:xfrm>
              <a:off x="3348038" y="618490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02" name="Oval 1006"/>
            <p:cNvSpPr/>
            <p:nvPr/>
          </p:nvSpPr>
          <p:spPr>
            <a:xfrm>
              <a:off x="3348038" y="628015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03" name="Oval 1007"/>
            <p:cNvSpPr/>
            <p:nvPr/>
          </p:nvSpPr>
          <p:spPr>
            <a:xfrm>
              <a:off x="3348038" y="637540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04" name="Oval 1008"/>
            <p:cNvSpPr/>
            <p:nvPr/>
          </p:nvSpPr>
          <p:spPr>
            <a:xfrm>
              <a:off x="3348038" y="647065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05" name="Oval 1009"/>
            <p:cNvSpPr/>
            <p:nvPr/>
          </p:nvSpPr>
          <p:spPr>
            <a:xfrm>
              <a:off x="3348038" y="6562725"/>
              <a:ext cx="38100" cy="4286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06" name="Oval 1010"/>
            <p:cNvSpPr/>
            <p:nvPr/>
          </p:nvSpPr>
          <p:spPr>
            <a:xfrm>
              <a:off x="3348038" y="6659563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07" name="Oval 1011"/>
            <p:cNvSpPr/>
            <p:nvPr/>
          </p:nvSpPr>
          <p:spPr>
            <a:xfrm>
              <a:off x="3348038" y="675481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08" name="Oval 1012"/>
            <p:cNvSpPr/>
            <p:nvPr/>
          </p:nvSpPr>
          <p:spPr>
            <a:xfrm>
              <a:off x="3348038" y="6850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09" name="Oval 1031"/>
            <p:cNvSpPr/>
            <p:nvPr/>
          </p:nvSpPr>
          <p:spPr>
            <a:xfrm>
              <a:off x="3282950" y="6137275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10" name="Oval 1032"/>
            <p:cNvSpPr/>
            <p:nvPr/>
          </p:nvSpPr>
          <p:spPr>
            <a:xfrm>
              <a:off x="3282950" y="6232525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11" name="Oval 1033"/>
            <p:cNvSpPr/>
            <p:nvPr/>
          </p:nvSpPr>
          <p:spPr>
            <a:xfrm>
              <a:off x="3282950" y="6327775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12" name="Oval 1034"/>
            <p:cNvSpPr/>
            <p:nvPr/>
          </p:nvSpPr>
          <p:spPr>
            <a:xfrm>
              <a:off x="3282950" y="6423025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13" name="Oval 1035"/>
            <p:cNvSpPr/>
            <p:nvPr/>
          </p:nvSpPr>
          <p:spPr>
            <a:xfrm>
              <a:off x="3282950" y="6515100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14" name="Oval 1036"/>
            <p:cNvSpPr/>
            <p:nvPr/>
          </p:nvSpPr>
          <p:spPr>
            <a:xfrm>
              <a:off x="3282950" y="6611938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15" name="Oval 1037"/>
            <p:cNvSpPr/>
            <p:nvPr/>
          </p:nvSpPr>
          <p:spPr>
            <a:xfrm>
              <a:off x="3282950" y="6707188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16" name="Oval 1038"/>
            <p:cNvSpPr/>
            <p:nvPr/>
          </p:nvSpPr>
          <p:spPr>
            <a:xfrm>
              <a:off x="3282950" y="6802438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17" name="Oval 1039"/>
            <p:cNvSpPr/>
            <p:nvPr/>
          </p:nvSpPr>
          <p:spPr>
            <a:xfrm>
              <a:off x="3282950" y="6897688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18" name="Freeform 1057"/>
            <p:cNvSpPr/>
            <p:nvPr/>
          </p:nvSpPr>
          <p:spPr>
            <a:xfrm>
              <a:off x="2111375" y="5476875"/>
              <a:ext cx="1500188" cy="582613"/>
            </a:xfrm>
            <a:custGeom>
              <a:avLst/>
              <a:gdLst/>
              <a:ahLst/>
              <a:cxnLst>
                <a:cxn ang="0">
                  <a:pos x="1290637" y="582613"/>
                </a:cxn>
                <a:cxn ang="0">
                  <a:pos x="211137" y="582613"/>
                </a:cxn>
                <a:cxn ang="0">
                  <a:pos x="0" y="0"/>
                </a:cxn>
                <a:cxn ang="0">
                  <a:pos x="1500188" y="0"/>
                </a:cxn>
                <a:cxn ang="0">
                  <a:pos x="1290637" y="582613"/>
                </a:cxn>
              </a:cxnLst>
              <a:pathLst>
                <a:path w="945" h="367">
                  <a:moveTo>
                    <a:pt x="813" y="367"/>
                  </a:moveTo>
                  <a:lnTo>
                    <a:pt x="133" y="367"/>
                  </a:lnTo>
                  <a:lnTo>
                    <a:pt x="0" y="0"/>
                  </a:lnTo>
                  <a:lnTo>
                    <a:pt x="945" y="0"/>
                  </a:lnTo>
                  <a:lnTo>
                    <a:pt x="813" y="367"/>
                  </a:lnTo>
                  <a:close/>
                </a:path>
              </a:pathLst>
            </a:custGeom>
            <a:solidFill>
              <a:srgbClr val="BF471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19" name="任意多边形 206"/>
            <p:cNvSpPr/>
            <p:nvPr/>
          </p:nvSpPr>
          <p:spPr>
            <a:xfrm>
              <a:off x="1821960" y="604838"/>
              <a:ext cx="2079324" cy="4913313"/>
            </a:xfrm>
            <a:custGeom>
              <a:avLst/>
              <a:gdLst/>
              <a:ahLst/>
              <a:cxnLst>
                <a:cxn ang="0">
                  <a:pos x="1041102" y="0"/>
                </a:cxn>
                <a:cxn ang="0">
                  <a:pos x="1875867" y="4913313"/>
                </a:cxn>
                <a:cxn ang="0">
                  <a:pos x="1041102" y="4913313"/>
                </a:cxn>
                <a:cxn ang="0">
                  <a:pos x="203152" y="4913313"/>
                </a:cxn>
                <a:cxn ang="0">
                  <a:pos x="1041102" y="0"/>
                </a:cxn>
              </a:cxnLst>
              <a:pathLst>
                <a:path w="2079324" h="4913313">
                  <a:moveTo>
                    <a:pt x="1041102" y="0"/>
                  </a:moveTo>
                  <a:cubicBezTo>
                    <a:pt x="1041102" y="0"/>
                    <a:pt x="2630978" y="1860814"/>
                    <a:pt x="1875867" y="4913313"/>
                  </a:cubicBezTo>
                  <a:cubicBezTo>
                    <a:pt x="1875867" y="4913313"/>
                    <a:pt x="1875867" y="4913313"/>
                    <a:pt x="1041102" y="4913313"/>
                  </a:cubicBezTo>
                  <a:cubicBezTo>
                    <a:pt x="1041102" y="4913313"/>
                    <a:pt x="1041102" y="4913313"/>
                    <a:pt x="203152" y="4913313"/>
                  </a:cubicBezTo>
                  <a:cubicBezTo>
                    <a:pt x="-551960" y="1860814"/>
                    <a:pt x="1041102" y="0"/>
                    <a:pt x="1041102" y="0"/>
                  </a:cubicBezTo>
                  <a:close/>
                </a:path>
              </a:pathLst>
            </a:custGeom>
            <a:solidFill>
              <a:srgbClr val="FEE9E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20" name="Freeform 1059"/>
            <p:cNvSpPr/>
            <p:nvPr/>
          </p:nvSpPr>
          <p:spPr>
            <a:xfrm>
              <a:off x="1766888" y="2838450"/>
              <a:ext cx="2189163" cy="2679700"/>
            </a:xfrm>
            <a:custGeom>
              <a:avLst/>
              <a:gdLst/>
              <a:ahLst/>
              <a:cxnLst>
                <a:cxn ang="0">
                  <a:pos x="258110" y="2679700"/>
                </a:cxn>
                <a:cxn ang="0">
                  <a:pos x="1096174" y="2679700"/>
                </a:cxn>
                <a:cxn ang="0">
                  <a:pos x="1931052" y="2679700"/>
                </a:cxn>
                <a:cxn ang="0">
                  <a:pos x="2042581" y="0"/>
                </a:cxn>
                <a:cxn ang="0">
                  <a:pos x="146581" y="0"/>
                </a:cxn>
                <a:cxn ang="0">
                  <a:pos x="258110" y="2679700"/>
                </a:cxn>
              </a:cxnLst>
              <a:pathLst>
                <a:path w="687" h="841">
                  <a:moveTo>
                    <a:pt x="81" y="841"/>
                  </a:moveTo>
                  <a:cubicBezTo>
                    <a:pt x="344" y="841"/>
                    <a:pt x="344" y="841"/>
                    <a:pt x="344" y="841"/>
                  </a:cubicBezTo>
                  <a:cubicBezTo>
                    <a:pt x="606" y="841"/>
                    <a:pt x="606" y="841"/>
                    <a:pt x="606" y="841"/>
                  </a:cubicBezTo>
                  <a:cubicBezTo>
                    <a:pt x="687" y="514"/>
                    <a:pt x="682" y="232"/>
                    <a:pt x="64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" y="232"/>
                    <a:pt x="0" y="514"/>
                    <a:pt x="81" y="841"/>
                  </a:cubicBezTo>
                  <a:close/>
                </a:path>
              </a:pathLst>
            </a:custGeom>
            <a:solidFill>
              <a:srgbClr val="F15A24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21" name="Freeform 1060"/>
            <p:cNvSpPr/>
            <p:nvPr/>
          </p:nvSpPr>
          <p:spPr>
            <a:xfrm>
              <a:off x="2178050" y="1395413"/>
              <a:ext cx="1366838" cy="471488"/>
            </a:xfrm>
            <a:custGeom>
              <a:avLst/>
              <a:gdLst/>
              <a:ahLst/>
              <a:cxnLst>
                <a:cxn ang="0">
                  <a:pos x="0" y="471488"/>
                </a:cxn>
                <a:cxn ang="0">
                  <a:pos x="1366838" y="471488"/>
                </a:cxn>
                <a:cxn ang="0">
                  <a:pos x="1169299" y="0"/>
                </a:cxn>
                <a:cxn ang="0">
                  <a:pos x="200724" y="0"/>
                </a:cxn>
                <a:cxn ang="0">
                  <a:pos x="0" y="471488"/>
                </a:cxn>
              </a:cxnLst>
              <a:pathLst>
                <a:path w="429" h="148">
                  <a:moveTo>
                    <a:pt x="0" y="148"/>
                  </a:moveTo>
                  <a:cubicBezTo>
                    <a:pt x="429" y="148"/>
                    <a:pt x="429" y="148"/>
                    <a:pt x="429" y="148"/>
                  </a:cubicBezTo>
                  <a:cubicBezTo>
                    <a:pt x="409" y="94"/>
                    <a:pt x="388" y="44"/>
                    <a:pt x="36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42" y="44"/>
                    <a:pt x="20" y="94"/>
                    <a:pt x="0" y="148"/>
                  </a:cubicBezTo>
                </a:path>
              </a:pathLst>
            </a:custGeom>
            <a:solidFill>
              <a:srgbClr val="F15A24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22" name="Oval 1061"/>
            <p:cNvSpPr/>
            <p:nvPr/>
          </p:nvSpPr>
          <p:spPr>
            <a:xfrm>
              <a:off x="2022475" y="2889250"/>
              <a:ext cx="69850" cy="71438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23" name="Oval 1062"/>
            <p:cNvSpPr/>
            <p:nvPr/>
          </p:nvSpPr>
          <p:spPr>
            <a:xfrm>
              <a:off x="2200275" y="2889250"/>
              <a:ext cx="69850" cy="71438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24" name="Oval 1063"/>
            <p:cNvSpPr/>
            <p:nvPr/>
          </p:nvSpPr>
          <p:spPr>
            <a:xfrm>
              <a:off x="2382838" y="2889250"/>
              <a:ext cx="66675" cy="71438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25" name="Oval 1064"/>
            <p:cNvSpPr/>
            <p:nvPr/>
          </p:nvSpPr>
          <p:spPr>
            <a:xfrm>
              <a:off x="2560638" y="2889250"/>
              <a:ext cx="66675" cy="71438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26" name="Oval 1065"/>
            <p:cNvSpPr/>
            <p:nvPr/>
          </p:nvSpPr>
          <p:spPr>
            <a:xfrm>
              <a:off x="2738438" y="2889250"/>
              <a:ext cx="66675" cy="71438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27" name="Oval 1066"/>
            <p:cNvSpPr/>
            <p:nvPr/>
          </p:nvSpPr>
          <p:spPr>
            <a:xfrm>
              <a:off x="2917825" y="2889250"/>
              <a:ext cx="66675" cy="71438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28" name="Oval 1067"/>
            <p:cNvSpPr/>
            <p:nvPr/>
          </p:nvSpPr>
          <p:spPr>
            <a:xfrm>
              <a:off x="3095625" y="2889250"/>
              <a:ext cx="69850" cy="71438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29" name="Oval 1068"/>
            <p:cNvSpPr/>
            <p:nvPr/>
          </p:nvSpPr>
          <p:spPr>
            <a:xfrm>
              <a:off x="3273425" y="2889250"/>
              <a:ext cx="71438" cy="71438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30" name="Oval 1069"/>
            <p:cNvSpPr/>
            <p:nvPr/>
          </p:nvSpPr>
          <p:spPr>
            <a:xfrm>
              <a:off x="3455988" y="2889250"/>
              <a:ext cx="66675" cy="71438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31" name="Oval 1070"/>
            <p:cNvSpPr/>
            <p:nvPr/>
          </p:nvSpPr>
          <p:spPr>
            <a:xfrm>
              <a:off x="3633788" y="2889250"/>
              <a:ext cx="66675" cy="71438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32" name="Oval 1071"/>
            <p:cNvSpPr/>
            <p:nvPr/>
          </p:nvSpPr>
          <p:spPr>
            <a:xfrm>
              <a:off x="2279650" y="1762125"/>
              <a:ext cx="61913" cy="60325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33" name="Oval 1072"/>
            <p:cNvSpPr/>
            <p:nvPr/>
          </p:nvSpPr>
          <p:spPr>
            <a:xfrm>
              <a:off x="2436813" y="1762125"/>
              <a:ext cx="60325" cy="60325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34" name="Oval 1073"/>
            <p:cNvSpPr/>
            <p:nvPr/>
          </p:nvSpPr>
          <p:spPr>
            <a:xfrm>
              <a:off x="2595563" y="1762125"/>
              <a:ext cx="60325" cy="60325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35" name="Oval 1074"/>
            <p:cNvSpPr/>
            <p:nvPr/>
          </p:nvSpPr>
          <p:spPr>
            <a:xfrm>
              <a:off x="2751138" y="1762125"/>
              <a:ext cx="60325" cy="60325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36" name="Oval 1075"/>
            <p:cNvSpPr/>
            <p:nvPr/>
          </p:nvSpPr>
          <p:spPr>
            <a:xfrm>
              <a:off x="2911475" y="1762125"/>
              <a:ext cx="60325" cy="60325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37" name="Oval 1076"/>
            <p:cNvSpPr/>
            <p:nvPr/>
          </p:nvSpPr>
          <p:spPr>
            <a:xfrm>
              <a:off x="3067050" y="1762125"/>
              <a:ext cx="60325" cy="60325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38" name="Oval 1077"/>
            <p:cNvSpPr/>
            <p:nvPr/>
          </p:nvSpPr>
          <p:spPr>
            <a:xfrm>
              <a:off x="3225800" y="1762125"/>
              <a:ext cx="60325" cy="60325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39" name="Oval 1078"/>
            <p:cNvSpPr/>
            <p:nvPr/>
          </p:nvSpPr>
          <p:spPr>
            <a:xfrm>
              <a:off x="3382963" y="1762125"/>
              <a:ext cx="60325" cy="60325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40" name="Freeform 1079"/>
            <p:cNvSpPr/>
            <p:nvPr/>
          </p:nvSpPr>
          <p:spPr>
            <a:xfrm>
              <a:off x="1050925" y="4249738"/>
              <a:ext cx="1019175" cy="1524000"/>
            </a:xfrm>
            <a:custGeom>
              <a:avLst/>
              <a:gdLst/>
              <a:ahLst/>
              <a:cxnLst>
                <a:cxn ang="0">
                  <a:pos x="1019175" y="1208087"/>
                </a:cxn>
                <a:cxn ang="0">
                  <a:pos x="41275" y="1524000"/>
                </a:cxn>
                <a:cxn ang="0">
                  <a:pos x="0" y="1150937"/>
                </a:cxn>
                <a:cxn ang="0">
                  <a:pos x="885825" y="0"/>
                </a:cxn>
                <a:cxn ang="0">
                  <a:pos x="1019175" y="1208087"/>
                </a:cxn>
              </a:cxnLst>
              <a:pathLst>
                <a:path w="642" h="960">
                  <a:moveTo>
                    <a:pt x="642" y="761"/>
                  </a:moveTo>
                  <a:lnTo>
                    <a:pt x="26" y="960"/>
                  </a:lnTo>
                  <a:lnTo>
                    <a:pt x="0" y="725"/>
                  </a:lnTo>
                  <a:lnTo>
                    <a:pt x="558" y="0"/>
                  </a:lnTo>
                  <a:lnTo>
                    <a:pt x="642" y="761"/>
                  </a:lnTo>
                  <a:close/>
                </a:path>
              </a:pathLst>
            </a:custGeom>
            <a:solidFill>
              <a:srgbClr val="BF471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41" name="Freeform 1080"/>
            <p:cNvSpPr/>
            <p:nvPr/>
          </p:nvSpPr>
          <p:spPr>
            <a:xfrm>
              <a:off x="3656013" y="4249738"/>
              <a:ext cx="1016000" cy="1524000"/>
            </a:xfrm>
            <a:custGeom>
              <a:avLst/>
              <a:gdLst/>
              <a:ahLst/>
              <a:cxnLst>
                <a:cxn ang="0">
                  <a:pos x="0" y="1208087"/>
                </a:cxn>
                <a:cxn ang="0">
                  <a:pos x="974725" y="1524000"/>
                </a:cxn>
                <a:cxn ang="0">
                  <a:pos x="1016000" y="1150937"/>
                </a:cxn>
                <a:cxn ang="0">
                  <a:pos x="130175" y="0"/>
                </a:cxn>
                <a:cxn ang="0">
                  <a:pos x="0" y="1208087"/>
                </a:cxn>
              </a:cxnLst>
              <a:pathLst>
                <a:path w="640" h="960">
                  <a:moveTo>
                    <a:pt x="0" y="761"/>
                  </a:moveTo>
                  <a:lnTo>
                    <a:pt x="614" y="960"/>
                  </a:lnTo>
                  <a:lnTo>
                    <a:pt x="640" y="725"/>
                  </a:lnTo>
                  <a:lnTo>
                    <a:pt x="82" y="0"/>
                  </a:lnTo>
                  <a:lnTo>
                    <a:pt x="0" y="761"/>
                  </a:lnTo>
                  <a:close/>
                </a:path>
              </a:pathLst>
            </a:custGeom>
            <a:solidFill>
              <a:srgbClr val="BF471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42" name="Freeform 1081"/>
            <p:cNvSpPr/>
            <p:nvPr/>
          </p:nvSpPr>
          <p:spPr>
            <a:xfrm>
              <a:off x="2795588" y="4249738"/>
              <a:ext cx="134938" cy="1524000"/>
            </a:xfrm>
            <a:custGeom>
              <a:avLst/>
              <a:gdLst/>
              <a:ahLst/>
              <a:cxnLst>
                <a:cxn ang="0">
                  <a:pos x="0" y="379412"/>
                </a:cxn>
                <a:cxn ang="0">
                  <a:pos x="68262" y="0"/>
                </a:cxn>
                <a:cxn ang="0">
                  <a:pos x="134938" y="379412"/>
                </a:cxn>
                <a:cxn ang="0">
                  <a:pos x="134938" y="1144587"/>
                </a:cxn>
                <a:cxn ang="0">
                  <a:pos x="68262" y="1524000"/>
                </a:cxn>
                <a:cxn ang="0">
                  <a:pos x="0" y="1144587"/>
                </a:cxn>
                <a:cxn ang="0">
                  <a:pos x="0" y="379412"/>
                </a:cxn>
              </a:cxnLst>
              <a:pathLst>
                <a:path w="85" h="960">
                  <a:moveTo>
                    <a:pt x="0" y="239"/>
                  </a:moveTo>
                  <a:lnTo>
                    <a:pt x="43" y="0"/>
                  </a:lnTo>
                  <a:lnTo>
                    <a:pt x="85" y="239"/>
                  </a:lnTo>
                  <a:lnTo>
                    <a:pt x="85" y="721"/>
                  </a:lnTo>
                  <a:lnTo>
                    <a:pt x="43" y="960"/>
                  </a:lnTo>
                  <a:lnTo>
                    <a:pt x="0" y="721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BF471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43" name="Oval 1082"/>
            <p:cNvSpPr/>
            <p:nvPr/>
          </p:nvSpPr>
          <p:spPr>
            <a:xfrm>
              <a:off x="2490788" y="1987550"/>
              <a:ext cx="741363" cy="739775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44" name="Oval 1083"/>
            <p:cNvSpPr/>
            <p:nvPr/>
          </p:nvSpPr>
          <p:spPr>
            <a:xfrm>
              <a:off x="2570163" y="2065338"/>
              <a:ext cx="585788" cy="585788"/>
            </a:xfrm>
            <a:prstGeom prst="ellipse">
              <a:avLst/>
            </a:prstGeom>
            <a:solidFill>
              <a:srgbClr val="009099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45" name="Freeform 1168"/>
            <p:cNvSpPr/>
            <p:nvPr/>
          </p:nvSpPr>
          <p:spPr>
            <a:xfrm>
              <a:off x="3324225" y="1385888"/>
              <a:ext cx="157163" cy="319088"/>
            </a:xfrm>
            <a:custGeom>
              <a:avLst/>
              <a:gdLst/>
              <a:ahLst/>
              <a:cxnLst>
                <a:cxn ang="0">
                  <a:pos x="16037" y="0"/>
                </a:cxn>
                <a:cxn ang="0">
                  <a:pos x="0" y="9572"/>
                </a:cxn>
                <a:cxn ang="0">
                  <a:pos x="22451" y="9572"/>
                </a:cxn>
                <a:cxn ang="0">
                  <a:pos x="157163" y="319088"/>
                </a:cxn>
                <a:cxn ang="0">
                  <a:pos x="157163" y="319088"/>
                </a:cxn>
                <a:cxn ang="0">
                  <a:pos x="16037" y="0"/>
                </a:cxn>
              </a:cxnLst>
              <a:pathLst>
                <a:path w="49" h="100">
                  <a:moveTo>
                    <a:pt x="5" y="0"/>
                  </a:moveTo>
                  <a:cubicBezTo>
                    <a:pt x="3" y="1"/>
                    <a:pt x="2" y="2"/>
                    <a:pt x="0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1" y="33"/>
                    <a:pt x="35" y="65"/>
                    <a:pt x="49" y="100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35" y="64"/>
                    <a:pt x="20" y="31"/>
                    <a:pt x="5" y="0"/>
                  </a:cubicBezTo>
                </a:path>
              </a:pathLst>
            </a:custGeom>
            <a:solidFill>
              <a:srgbClr val="C8DFE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46" name="任意多边形 234"/>
            <p:cNvSpPr/>
            <p:nvPr/>
          </p:nvSpPr>
          <p:spPr>
            <a:xfrm>
              <a:off x="2758283" y="2236986"/>
              <a:ext cx="242887" cy="287536"/>
            </a:xfrm>
            <a:custGeom>
              <a:avLst/>
              <a:gdLst/>
              <a:ahLst/>
              <a:cxnLst/>
              <a:pathLst>
                <a:path w="242887" h="287536">
                  <a:moveTo>
                    <a:pt x="46434" y="41077"/>
                  </a:moveTo>
                  <a:lnTo>
                    <a:pt x="46434" y="133945"/>
                  </a:lnTo>
                  <a:lnTo>
                    <a:pt x="196453" y="133945"/>
                  </a:lnTo>
                  <a:lnTo>
                    <a:pt x="196453" y="41077"/>
                  </a:lnTo>
                  <a:close/>
                  <a:moveTo>
                    <a:pt x="0" y="0"/>
                  </a:moveTo>
                  <a:lnTo>
                    <a:pt x="242887" y="0"/>
                  </a:lnTo>
                  <a:lnTo>
                    <a:pt x="242887" y="175022"/>
                  </a:lnTo>
                  <a:lnTo>
                    <a:pt x="46434" y="175022"/>
                  </a:lnTo>
                  <a:lnTo>
                    <a:pt x="46434" y="287536"/>
                  </a:lnTo>
                  <a:lnTo>
                    <a:pt x="0" y="287536"/>
                  </a:lnTo>
                  <a:close/>
                </a:path>
              </a:pathLst>
            </a:custGeom>
            <a:solidFill>
              <a:srgbClr val="FCFCF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0244" name="矩形 7"/>
          <p:cNvSpPr/>
          <p:nvPr/>
        </p:nvSpPr>
        <p:spPr>
          <a:xfrm>
            <a:off x="4454525" y="2065338"/>
            <a:ext cx="7094538" cy="13223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8000" dirty="0">
                <a:solidFill>
                  <a:srgbClr val="FCFCFC"/>
                </a:solidFill>
                <a:latin typeface="Broadway" panose="04040905080B02020502" charset="0"/>
                <a:ea typeface="幼圆" panose="02010509060101010101" charset="-122"/>
              </a:rPr>
              <a:t>Thank you</a:t>
            </a:r>
            <a:r>
              <a:rPr lang="zh-CN" altLang="en-US" sz="8000" dirty="0">
                <a:solidFill>
                  <a:srgbClr val="FCFCFC"/>
                </a:solidFill>
                <a:latin typeface="Broadway" panose="04040905080B02020502" charset="0"/>
                <a:ea typeface="幼圆" panose="02010509060101010101" charset="-122"/>
              </a:rPr>
              <a:t>！</a:t>
            </a:r>
            <a:endParaRPr lang="zh-CN" altLang="en-US" sz="8000" dirty="0">
              <a:solidFill>
                <a:srgbClr val="FCFCFC"/>
              </a:solidFill>
              <a:latin typeface="Broadway" panose="04040905080B02020502" charset="0"/>
              <a:ea typeface="幼圆" panose="02010509060101010101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4241800" y="1898650"/>
            <a:ext cx="7524750" cy="0"/>
          </a:xfrm>
          <a:prstGeom prst="line">
            <a:avLst/>
          </a:prstGeom>
          <a:ln w="254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4241800" y="3524250"/>
            <a:ext cx="7524750" cy="0"/>
          </a:xfrm>
          <a:prstGeom prst="line">
            <a:avLst/>
          </a:prstGeom>
          <a:ln w="254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repeatCount="indefinite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95833E-6 -2.22222E-6 L 0.06628 -2.22222E-6 " pathEditMode="relative" rAng="0" ptsTypes="AA">
                                      <p:cBhvr>
                                        <p:cTn id="9" dur="4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-2.22222E-6 L 0.0793 -0.00023 " pathEditMode="relative" rAng="0" ptsTypes="AA">
                                      <p:cBhvr>
                                        <p:cTn id="14" dur="3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repeatCount="indefinite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7 2.96296E-6 L -0.11263 -0.00023 " pathEditMode="relative" rAng="0" ptsTypes="AA">
                                      <p:cBhvr>
                                        <p:cTn id="19" dur="4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" presetClass="entr" presetSubtype="4" decel="5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56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56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56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56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56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decel="506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36" grpId="0" animBg="1"/>
      <p:bldP spid="36" grpId="1" animBg="1"/>
      <p:bldP spid="47" grpId="0" animBg="1"/>
      <p:bldP spid="47" grpId="1" animBg="1"/>
      <p:bldP spid="102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28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矩形 86"/>
          <p:cNvSpPr/>
          <p:nvPr/>
        </p:nvSpPr>
        <p:spPr>
          <a:xfrm>
            <a:off x="4071938" y="2592388"/>
            <a:ext cx="3744912" cy="14335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8800" b="1" dirty="0">
                <a:solidFill>
                  <a:schemeClr val="bg1"/>
                </a:solidFill>
                <a:latin typeface="Aharoni" panose="02010803020104030203" charset="0"/>
                <a:ea typeface="幼圆" panose="02010509060101010101" charset="-122"/>
              </a:rPr>
              <a:t>1</a:t>
            </a:r>
            <a:r>
              <a:rPr lang="en-US" altLang="zh-CN" sz="5400" b="1" dirty="0">
                <a:solidFill>
                  <a:schemeClr val="bg1"/>
                </a:solidFill>
                <a:latin typeface="Aharoni" panose="02010803020104030203" charset="0"/>
                <a:ea typeface="幼圆" panose="02010509060101010101" charset="-122"/>
              </a:rPr>
              <a:t>. </a:t>
            </a:r>
            <a:r>
              <a:rPr lang="zh-CN" altLang="en-US" sz="5400" b="1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项目人员</a:t>
            </a:r>
            <a:endParaRPr lang="zh-CN" altLang="en-US" sz="5400" b="1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778250" y="3724275"/>
            <a:ext cx="4384675" cy="47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28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7170" name="组合 19"/>
          <p:cNvGrpSpPr/>
          <p:nvPr/>
        </p:nvGrpSpPr>
        <p:grpSpPr>
          <a:xfrm>
            <a:off x="4906963" y="247650"/>
            <a:ext cx="2441575" cy="1084263"/>
            <a:chOff x="4860462" y="279092"/>
            <a:chExt cx="2441272" cy="1083233"/>
          </a:xfrm>
        </p:grpSpPr>
        <p:sp>
          <p:nvSpPr>
            <p:cNvPr id="7171" name="矩形 4"/>
            <p:cNvSpPr/>
            <p:nvPr/>
          </p:nvSpPr>
          <p:spPr>
            <a:xfrm>
              <a:off x="4962852" y="279092"/>
              <a:ext cx="2224763" cy="7060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4000" b="1" dirty="0">
                  <a:solidFill>
                    <a:srgbClr val="F2FBED"/>
                  </a:solidFill>
                  <a:latin typeface="幼圆" panose="02010509060101010101" charset="-122"/>
                  <a:ea typeface="幼圆" panose="02010509060101010101" charset="-122"/>
                </a:rPr>
                <a:t>人员介绍</a:t>
              </a:r>
              <a:endParaRPr lang="zh-CN" altLang="en-US" sz="40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7172" name="文本框 6"/>
            <p:cNvSpPr txBox="1"/>
            <p:nvPr/>
          </p:nvSpPr>
          <p:spPr>
            <a:xfrm>
              <a:off x="5233496" y="992993"/>
              <a:ext cx="1683473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dirty="0">
                  <a:solidFill>
                    <a:srgbClr val="F2FBED"/>
                  </a:solidFill>
                  <a:latin typeface="方正细倩繁体" panose="03000509000000000000" pitchFamily="65" charset="-122"/>
                  <a:ea typeface="方正细倩繁体" panose="03000509000000000000" pitchFamily="65" charset="-122"/>
                </a:rPr>
                <a:t>Who we are</a:t>
              </a:r>
              <a:r>
                <a:rPr lang="zh-CN" altLang="en-US" dirty="0">
                  <a:solidFill>
                    <a:srgbClr val="F2FBED"/>
                  </a:solidFill>
                  <a:latin typeface="方正细倩繁体" panose="03000509000000000000" pitchFamily="65" charset="-122"/>
                  <a:ea typeface="方正细倩繁体" panose="03000509000000000000" pitchFamily="65" charset="-122"/>
                </a:rPr>
                <a:t>？</a:t>
              </a:r>
              <a:endParaRPr lang="zh-CN" altLang="en-US" dirty="0">
                <a:solidFill>
                  <a:srgbClr val="F2FBED"/>
                </a:solidFill>
                <a:latin typeface="方正细倩繁体" panose="03000509000000000000" pitchFamily="65" charset="-122"/>
                <a:ea typeface="方正细倩繁体" panose="03000509000000000000" pitchFamily="65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V="1">
              <a:off x="4860462" y="980735"/>
              <a:ext cx="2441272" cy="2538"/>
            </a:xfrm>
            <a:prstGeom prst="line">
              <a:avLst/>
            </a:prstGeom>
            <a:ln w="19050" cap="rnd">
              <a:solidFill>
                <a:srgbClr val="F2FBE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4" name="组合 7"/>
          <p:cNvGrpSpPr/>
          <p:nvPr/>
        </p:nvGrpSpPr>
        <p:grpSpPr>
          <a:xfrm>
            <a:off x="4027488" y="4849813"/>
            <a:ext cx="447675" cy="309562"/>
            <a:chOff x="4093306" y="3160202"/>
            <a:chExt cx="446813" cy="30949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093306" y="3320716"/>
              <a:ext cx="360000" cy="0"/>
            </a:xfrm>
            <a:prstGeom prst="line">
              <a:avLst/>
            </a:prstGeom>
            <a:ln w="34925" cap="rnd">
              <a:solidFill>
                <a:srgbClr val="F6F6EA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任意多边形 14"/>
            <p:cNvSpPr/>
            <p:nvPr/>
          </p:nvSpPr>
          <p:spPr>
            <a:xfrm rot="16200000">
              <a:off x="4287162" y="3216735"/>
              <a:ext cx="309490" cy="196424"/>
            </a:xfrm>
            <a:custGeom>
              <a:avLst/>
              <a:gdLst>
                <a:gd name="connsiteX0" fmla="*/ 0 w 649706"/>
                <a:gd name="connsiteY0" fmla="*/ 0 h 156411"/>
                <a:gd name="connsiteX1" fmla="*/ 385011 w 649706"/>
                <a:gd name="connsiteY1" fmla="*/ 156411 h 156411"/>
                <a:gd name="connsiteX2" fmla="*/ 649706 w 649706"/>
                <a:gd name="connsiteY2" fmla="*/ 12032 h 156411"/>
                <a:gd name="connsiteX0-1" fmla="*/ 0 w 548106"/>
                <a:gd name="connsiteY0-2" fmla="*/ 30301 h 144379"/>
                <a:gd name="connsiteX1-3" fmla="*/ 283411 w 548106"/>
                <a:gd name="connsiteY1-4" fmla="*/ 144379 h 144379"/>
                <a:gd name="connsiteX2-5" fmla="*/ 548106 w 548106"/>
                <a:gd name="connsiteY2-6" fmla="*/ 0 h 144379"/>
                <a:gd name="connsiteX0-7" fmla="*/ 0 w 560806"/>
                <a:gd name="connsiteY0-8" fmla="*/ 26067 h 144379"/>
                <a:gd name="connsiteX1-9" fmla="*/ 296111 w 560806"/>
                <a:gd name="connsiteY1-10" fmla="*/ 144379 h 144379"/>
                <a:gd name="connsiteX2-11" fmla="*/ 560806 w 560806"/>
                <a:gd name="connsiteY2-12" fmla="*/ 0 h 144379"/>
                <a:gd name="connsiteX0-13" fmla="*/ 0 w 539639"/>
                <a:gd name="connsiteY0-14" fmla="*/ 0 h 147945"/>
                <a:gd name="connsiteX1-15" fmla="*/ 274944 w 539639"/>
                <a:gd name="connsiteY1-16" fmla="*/ 147945 h 147945"/>
                <a:gd name="connsiteX2-17" fmla="*/ 539639 w 539639"/>
                <a:gd name="connsiteY2-18" fmla="*/ 3566 h 147945"/>
                <a:gd name="connsiteX0-19" fmla="*/ 0 w 551727"/>
                <a:gd name="connsiteY0-20" fmla="*/ 14854 h 162799"/>
                <a:gd name="connsiteX1-21" fmla="*/ 274944 w 551727"/>
                <a:gd name="connsiteY1-22" fmla="*/ 162799 h 162799"/>
                <a:gd name="connsiteX2-23" fmla="*/ 551727 w 551727"/>
                <a:gd name="connsiteY2-24" fmla="*/ 0 h 162799"/>
                <a:gd name="connsiteX0-25" fmla="*/ 0 w 560536"/>
                <a:gd name="connsiteY0-26" fmla="*/ 32749 h 180694"/>
                <a:gd name="connsiteX1-27" fmla="*/ 274944 w 560536"/>
                <a:gd name="connsiteY1-28" fmla="*/ 180694 h 180694"/>
                <a:gd name="connsiteX2-29" fmla="*/ 560536 w 560536"/>
                <a:gd name="connsiteY2-30" fmla="*/ 0 h 180694"/>
                <a:gd name="connsiteX0-31" fmla="*/ 0 w 560536"/>
                <a:gd name="connsiteY0-32" fmla="*/ 5903 h 180694"/>
                <a:gd name="connsiteX1-33" fmla="*/ 274944 w 560536"/>
                <a:gd name="connsiteY1-34" fmla="*/ 180694 h 180694"/>
                <a:gd name="connsiteX2-35" fmla="*/ 560536 w 560536"/>
                <a:gd name="connsiteY2-36" fmla="*/ 0 h 1806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560536" h="180694">
                  <a:moveTo>
                    <a:pt x="0" y="5903"/>
                  </a:moveTo>
                  <a:lnTo>
                    <a:pt x="274944" y="180694"/>
                  </a:lnTo>
                  <a:lnTo>
                    <a:pt x="560536" y="0"/>
                  </a:lnTo>
                </a:path>
              </a:pathLst>
            </a:custGeom>
            <a:noFill/>
            <a:ln w="34925" cap="rnd">
              <a:solidFill>
                <a:srgbClr val="F2FBED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grpSp>
        <p:nvGrpSpPr>
          <p:cNvPr id="7177" name="组合 15"/>
          <p:cNvGrpSpPr/>
          <p:nvPr/>
        </p:nvGrpSpPr>
        <p:grpSpPr>
          <a:xfrm>
            <a:off x="7743825" y="4849813"/>
            <a:ext cx="447675" cy="309562"/>
            <a:chOff x="4093306" y="3160202"/>
            <a:chExt cx="446813" cy="30949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093306" y="3320716"/>
              <a:ext cx="360000" cy="0"/>
            </a:xfrm>
            <a:prstGeom prst="line">
              <a:avLst/>
            </a:prstGeom>
            <a:ln w="34925" cap="rnd">
              <a:solidFill>
                <a:srgbClr val="F6F6EA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任意多边形 17"/>
            <p:cNvSpPr/>
            <p:nvPr/>
          </p:nvSpPr>
          <p:spPr>
            <a:xfrm rot="16200000">
              <a:off x="4287162" y="3216735"/>
              <a:ext cx="309490" cy="196424"/>
            </a:xfrm>
            <a:custGeom>
              <a:avLst/>
              <a:gdLst>
                <a:gd name="connsiteX0" fmla="*/ 0 w 649706"/>
                <a:gd name="connsiteY0" fmla="*/ 0 h 156411"/>
                <a:gd name="connsiteX1" fmla="*/ 385011 w 649706"/>
                <a:gd name="connsiteY1" fmla="*/ 156411 h 156411"/>
                <a:gd name="connsiteX2" fmla="*/ 649706 w 649706"/>
                <a:gd name="connsiteY2" fmla="*/ 12032 h 156411"/>
                <a:gd name="connsiteX0-1" fmla="*/ 0 w 548106"/>
                <a:gd name="connsiteY0-2" fmla="*/ 30301 h 144379"/>
                <a:gd name="connsiteX1-3" fmla="*/ 283411 w 548106"/>
                <a:gd name="connsiteY1-4" fmla="*/ 144379 h 144379"/>
                <a:gd name="connsiteX2-5" fmla="*/ 548106 w 548106"/>
                <a:gd name="connsiteY2-6" fmla="*/ 0 h 144379"/>
                <a:gd name="connsiteX0-7" fmla="*/ 0 w 560806"/>
                <a:gd name="connsiteY0-8" fmla="*/ 26067 h 144379"/>
                <a:gd name="connsiteX1-9" fmla="*/ 296111 w 560806"/>
                <a:gd name="connsiteY1-10" fmla="*/ 144379 h 144379"/>
                <a:gd name="connsiteX2-11" fmla="*/ 560806 w 560806"/>
                <a:gd name="connsiteY2-12" fmla="*/ 0 h 144379"/>
                <a:gd name="connsiteX0-13" fmla="*/ 0 w 539639"/>
                <a:gd name="connsiteY0-14" fmla="*/ 0 h 147945"/>
                <a:gd name="connsiteX1-15" fmla="*/ 274944 w 539639"/>
                <a:gd name="connsiteY1-16" fmla="*/ 147945 h 147945"/>
                <a:gd name="connsiteX2-17" fmla="*/ 539639 w 539639"/>
                <a:gd name="connsiteY2-18" fmla="*/ 3566 h 147945"/>
                <a:gd name="connsiteX0-19" fmla="*/ 0 w 551727"/>
                <a:gd name="connsiteY0-20" fmla="*/ 14854 h 162799"/>
                <a:gd name="connsiteX1-21" fmla="*/ 274944 w 551727"/>
                <a:gd name="connsiteY1-22" fmla="*/ 162799 h 162799"/>
                <a:gd name="connsiteX2-23" fmla="*/ 551727 w 551727"/>
                <a:gd name="connsiteY2-24" fmla="*/ 0 h 162799"/>
                <a:gd name="connsiteX0-25" fmla="*/ 0 w 560536"/>
                <a:gd name="connsiteY0-26" fmla="*/ 32749 h 180694"/>
                <a:gd name="connsiteX1-27" fmla="*/ 274944 w 560536"/>
                <a:gd name="connsiteY1-28" fmla="*/ 180694 h 180694"/>
                <a:gd name="connsiteX2-29" fmla="*/ 560536 w 560536"/>
                <a:gd name="connsiteY2-30" fmla="*/ 0 h 180694"/>
                <a:gd name="connsiteX0-31" fmla="*/ 0 w 560536"/>
                <a:gd name="connsiteY0-32" fmla="*/ 5903 h 180694"/>
                <a:gd name="connsiteX1-33" fmla="*/ 274944 w 560536"/>
                <a:gd name="connsiteY1-34" fmla="*/ 180694 h 180694"/>
                <a:gd name="connsiteX2-35" fmla="*/ 560536 w 560536"/>
                <a:gd name="connsiteY2-36" fmla="*/ 0 h 1806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560536" h="180694">
                  <a:moveTo>
                    <a:pt x="0" y="5903"/>
                  </a:moveTo>
                  <a:lnTo>
                    <a:pt x="274944" y="180694"/>
                  </a:lnTo>
                  <a:lnTo>
                    <a:pt x="560536" y="0"/>
                  </a:lnTo>
                </a:path>
              </a:pathLst>
            </a:custGeom>
            <a:noFill/>
            <a:ln w="34925" cap="rnd">
              <a:solidFill>
                <a:srgbClr val="F2FBED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5897563" y="6313488"/>
            <a:ext cx="393700" cy="212725"/>
          </a:xfrm>
          <a:custGeom>
            <a:avLst/>
            <a:gdLst>
              <a:gd name="connsiteX0" fmla="*/ 0 w 649706"/>
              <a:gd name="connsiteY0" fmla="*/ 0 h 156411"/>
              <a:gd name="connsiteX1" fmla="*/ 385011 w 649706"/>
              <a:gd name="connsiteY1" fmla="*/ 156411 h 156411"/>
              <a:gd name="connsiteX2" fmla="*/ 649706 w 649706"/>
              <a:gd name="connsiteY2" fmla="*/ 12032 h 156411"/>
              <a:gd name="connsiteX0-1" fmla="*/ 0 w 548106"/>
              <a:gd name="connsiteY0-2" fmla="*/ 30301 h 144379"/>
              <a:gd name="connsiteX1-3" fmla="*/ 283411 w 548106"/>
              <a:gd name="connsiteY1-4" fmla="*/ 144379 h 144379"/>
              <a:gd name="connsiteX2-5" fmla="*/ 548106 w 548106"/>
              <a:gd name="connsiteY2-6" fmla="*/ 0 h 144379"/>
              <a:gd name="connsiteX0-7" fmla="*/ 0 w 560806"/>
              <a:gd name="connsiteY0-8" fmla="*/ 26067 h 144379"/>
              <a:gd name="connsiteX1-9" fmla="*/ 296111 w 560806"/>
              <a:gd name="connsiteY1-10" fmla="*/ 144379 h 144379"/>
              <a:gd name="connsiteX2-11" fmla="*/ 560806 w 560806"/>
              <a:gd name="connsiteY2-12" fmla="*/ 0 h 144379"/>
              <a:gd name="connsiteX0-13" fmla="*/ 0 w 539639"/>
              <a:gd name="connsiteY0-14" fmla="*/ 0 h 147945"/>
              <a:gd name="connsiteX1-15" fmla="*/ 274944 w 539639"/>
              <a:gd name="connsiteY1-16" fmla="*/ 147945 h 147945"/>
              <a:gd name="connsiteX2-17" fmla="*/ 539639 w 539639"/>
              <a:gd name="connsiteY2-18" fmla="*/ 3566 h 1479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39639" h="147945">
                <a:moveTo>
                  <a:pt x="0" y="0"/>
                </a:moveTo>
                <a:lnTo>
                  <a:pt x="274944" y="147945"/>
                </a:lnTo>
                <a:lnTo>
                  <a:pt x="539639" y="3566"/>
                </a:lnTo>
              </a:path>
            </a:pathLst>
          </a:custGeom>
          <a:noFill/>
          <a:ln w="31750" cap="rnd">
            <a:solidFill>
              <a:srgbClr val="F6F5E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7181" name="组合 30"/>
          <p:cNvGrpSpPr/>
          <p:nvPr/>
        </p:nvGrpSpPr>
        <p:grpSpPr>
          <a:xfrm>
            <a:off x="1370013" y="3983038"/>
            <a:ext cx="2046287" cy="2044700"/>
            <a:chOff x="1047314" y="3119447"/>
            <a:chExt cx="2045368" cy="2045368"/>
          </a:xfrm>
        </p:grpSpPr>
        <p:sp>
          <p:nvSpPr>
            <p:cNvPr id="10" name="椭圆 9"/>
            <p:cNvSpPr/>
            <p:nvPr/>
          </p:nvSpPr>
          <p:spPr>
            <a:xfrm>
              <a:off x="1047314" y="3119447"/>
              <a:ext cx="2045368" cy="2045368"/>
            </a:xfrm>
            <a:prstGeom prst="ellipse">
              <a:avLst/>
            </a:prstGeom>
            <a:solidFill>
              <a:srgbClr val="F6F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7183" name="矩形 24"/>
            <p:cNvSpPr/>
            <p:nvPr/>
          </p:nvSpPr>
          <p:spPr>
            <a:xfrm>
              <a:off x="1226417" y="3670972"/>
              <a:ext cx="1595309" cy="13841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/>
              <a:r>
                <a:rPr lang="zh-CN" altLang="zh-CN" sz="2800" b="1" dirty="0">
                  <a:solidFill>
                    <a:srgbClr val="5FA281"/>
                  </a:solidFill>
                  <a:latin typeface="幼圆" panose="02010509060101010101" charset="-122"/>
                  <a:ea typeface="幼圆" panose="02010509060101010101" charset="-122"/>
                </a:rPr>
                <a:t>周皙昊（组长）</a:t>
              </a:r>
              <a:endParaRPr lang="zh-CN" altLang="zh-CN" sz="2800" b="1" dirty="0">
                <a:solidFill>
                  <a:srgbClr val="5FA281"/>
                </a:solidFill>
                <a:latin typeface="幼圆" panose="02010509060101010101" charset="-122"/>
                <a:ea typeface="幼圆" panose="02010509060101010101" charset="-122"/>
              </a:endParaRPr>
            </a:p>
            <a:p>
              <a:pPr algn="ctr"/>
              <a:r>
                <a:rPr lang="en-US" altLang="zh-CN" sz="2800" b="1" dirty="0">
                  <a:solidFill>
                    <a:srgbClr val="5FA281"/>
                  </a:solidFill>
                  <a:latin typeface="幼圆" panose="02010509060101010101" charset="-122"/>
                  <a:ea typeface="幼圆" panose="02010509060101010101" charset="-122"/>
                </a:rPr>
                <a:t>4</a:t>
              </a:r>
              <a:endParaRPr lang="en-US" altLang="zh-CN" sz="2800" b="1" dirty="0">
                <a:solidFill>
                  <a:srgbClr val="5FA281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  <p:sp>
        <p:nvSpPr>
          <p:cNvPr id="11" name="椭圆 10"/>
          <p:cNvSpPr/>
          <p:nvPr/>
        </p:nvSpPr>
        <p:spPr>
          <a:xfrm>
            <a:off x="5086350" y="3983038"/>
            <a:ext cx="2046288" cy="2044700"/>
          </a:xfrm>
          <a:prstGeom prst="ellipse">
            <a:avLst/>
          </a:prstGeom>
          <a:solidFill>
            <a:srgbClr val="F6F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2" name="椭圆 11"/>
          <p:cNvSpPr/>
          <p:nvPr/>
        </p:nvSpPr>
        <p:spPr>
          <a:xfrm>
            <a:off x="8804275" y="3981450"/>
            <a:ext cx="2044700" cy="2044700"/>
          </a:xfrm>
          <a:prstGeom prst="ellipse">
            <a:avLst/>
          </a:prstGeom>
          <a:solidFill>
            <a:srgbClr val="F6F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7186" name="矩形 20"/>
          <p:cNvSpPr/>
          <p:nvPr/>
        </p:nvSpPr>
        <p:spPr>
          <a:xfrm>
            <a:off x="793750" y="1939925"/>
            <a:ext cx="3105150" cy="9772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lnSpc>
                <a:spcPct val="120000"/>
              </a:lnSpc>
            </a:pPr>
            <a:r>
              <a:rPr lang="zh-CN" altLang="zh-CN" sz="24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总体设计报告书写</a:t>
            </a:r>
            <a:endParaRPr lang="zh-CN" altLang="zh-CN" sz="2400" b="1" dirty="0">
              <a:solidFill>
                <a:srgbClr val="F2FBED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HIPO</a:t>
            </a:r>
            <a:r>
              <a:rPr lang="zh-CN" altLang="en-US" sz="24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图绘制</a:t>
            </a:r>
            <a:endParaRPr lang="zh-CN" altLang="en-US" sz="2400" b="1" dirty="0">
              <a:solidFill>
                <a:srgbClr val="F2FBED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7187" name="矩形 20"/>
          <p:cNvSpPr/>
          <p:nvPr/>
        </p:nvSpPr>
        <p:spPr>
          <a:xfrm>
            <a:off x="4525963" y="1939925"/>
            <a:ext cx="3105150" cy="9772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lnSpc>
                <a:spcPct val="120000"/>
              </a:lnSpc>
            </a:pPr>
            <a:r>
              <a:rPr lang="zh-CN" sz="24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详细设计报告书写</a:t>
            </a:r>
            <a:endParaRPr lang="zh-CN" sz="2400" b="1" dirty="0">
              <a:solidFill>
                <a:srgbClr val="F2FBED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algn="ctr">
              <a:lnSpc>
                <a:spcPct val="120000"/>
              </a:lnSpc>
            </a:pPr>
            <a:r>
              <a:rPr lang="zh-CN" sz="24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伪代码编写</a:t>
            </a:r>
            <a:endParaRPr lang="zh-CN" sz="2400" b="1" dirty="0">
              <a:solidFill>
                <a:srgbClr val="F2FBED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7188" name="矩形 20"/>
          <p:cNvSpPr/>
          <p:nvPr/>
        </p:nvSpPr>
        <p:spPr>
          <a:xfrm>
            <a:off x="8274050" y="1939925"/>
            <a:ext cx="3105150" cy="9772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评审</a:t>
            </a:r>
            <a:r>
              <a:rPr lang="en-US" altLang="zh-CN" sz="24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ppt</a:t>
            </a:r>
            <a:r>
              <a:rPr lang="zh-CN" altLang="en-US" sz="24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制作</a:t>
            </a:r>
            <a:endParaRPr lang="zh-CN" altLang="en-US" sz="2400" b="1" dirty="0">
              <a:solidFill>
                <a:srgbClr val="F2FBED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zh-CN" sz="24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界面原型修改</a:t>
            </a:r>
            <a:endParaRPr lang="zh-CN" altLang="zh-CN" sz="2400" b="1" dirty="0">
              <a:solidFill>
                <a:srgbClr val="F2FBED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7189" name="矩形 24"/>
          <p:cNvSpPr/>
          <p:nvPr/>
        </p:nvSpPr>
        <p:spPr>
          <a:xfrm>
            <a:off x="5329238" y="4749800"/>
            <a:ext cx="1597025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2800" b="1" dirty="0">
                <a:solidFill>
                  <a:srgbClr val="5FA281"/>
                </a:solidFill>
                <a:latin typeface="幼圆" panose="02010509060101010101" charset="-122"/>
                <a:ea typeface="幼圆" panose="02010509060101010101" charset="-122"/>
              </a:rPr>
              <a:t>叶港归</a:t>
            </a:r>
            <a:endParaRPr lang="zh-CN" altLang="zh-CN" sz="2800" b="1" dirty="0">
              <a:solidFill>
                <a:srgbClr val="5FA28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algn="ctr"/>
            <a:r>
              <a:rPr lang="en-US" altLang="zh-CN" sz="2800" b="1" dirty="0">
                <a:solidFill>
                  <a:srgbClr val="5FA281"/>
                </a:solidFill>
                <a:latin typeface="幼圆" panose="02010509060101010101" charset="-122"/>
                <a:ea typeface="幼圆" panose="02010509060101010101" charset="-122"/>
              </a:rPr>
              <a:t>3</a:t>
            </a:r>
            <a:endParaRPr lang="en-US" altLang="zh-CN" sz="2800" b="1" dirty="0">
              <a:solidFill>
                <a:srgbClr val="5FA28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7190" name="矩形 24"/>
          <p:cNvSpPr/>
          <p:nvPr/>
        </p:nvSpPr>
        <p:spPr>
          <a:xfrm>
            <a:off x="9028113" y="4749800"/>
            <a:ext cx="1595437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2800" b="1" dirty="0">
                <a:solidFill>
                  <a:srgbClr val="5FA281"/>
                </a:solidFill>
                <a:latin typeface="幼圆" panose="02010509060101010101" charset="-122"/>
                <a:ea typeface="幼圆" panose="02010509060101010101" charset="-122"/>
              </a:rPr>
              <a:t>马思旖</a:t>
            </a:r>
            <a:endParaRPr lang="zh-CN" altLang="zh-CN" sz="2800" b="1" dirty="0">
              <a:solidFill>
                <a:srgbClr val="5FA28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algn="ctr"/>
            <a:r>
              <a:rPr lang="en-US" altLang="zh-CN" sz="2800" b="1" dirty="0">
                <a:solidFill>
                  <a:srgbClr val="5FA281"/>
                </a:solidFill>
                <a:latin typeface="幼圆" panose="02010509060101010101" charset="-122"/>
                <a:ea typeface="幼圆" panose="02010509060101010101" charset="-122"/>
              </a:rPr>
              <a:t>5</a:t>
            </a:r>
            <a:endParaRPr lang="en-US" altLang="zh-CN" sz="2800" b="1" dirty="0">
              <a:solidFill>
                <a:srgbClr val="5FA28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13926" t="8127" r="13393" b="1760"/>
          <a:stretch>
            <a:fillRect/>
          </a:stretch>
        </p:blipFill>
        <p:spPr>
          <a:xfrm>
            <a:off x="3814444" y="165735"/>
            <a:ext cx="970916" cy="952500"/>
          </a:xfrm>
          <a:prstGeom prst="ellipse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932623" y="1023620"/>
            <a:ext cx="1924050" cy="828675"/>
            <a:chOff x="3312" y="1549"/>
            <a:chExt cx="3031" cy="1307"/>
          </a:xfrm>
        </p:grpSpPr>
        <p:sp>
          <p:nvSpPr>
            <p:cNvPr id="8" name="任意多边形 7"/>
            <p:cNvSpPr/>
            <p:nvPr/>
          </p:nvSpPr>
          <p:spPr>
            <a:xfrm>
              <a:off x="4953" y="1761"/>
              <a:ext cx="1390" cy="955"/>
            </a:xfrm>
            <a:custGeom>
              <a:avLst/>
              <a:gdLst>
                <a:gd name="connisteX0" fmla="*/ 0 w 1554480"/>
                <a:gd name="connsiteY0" fmla="*/ 555413 h 742244"/>
                <a:gd name="connisteX1" fmla="*/ 60960 w 1554480"/>
                <a:gd name="connsiteY1" fmla="*/ 646853 h 742244"/>
                <a:gd name="connisteX2" fmla="*/ 137160 w 1554480"/>
                <a:gd name="connsiteY2" fmla="*/ 723053 h 742244"/>
                <a:gd name="connisteX3" fmla="*/ 213360 w 1554480"/>
                <a:gd name="connsiteY3" fmla="*/ 738293 h 742244"/>
                <a:gd name="connisteX4" fmla="*/ 289560 w 1554480"/>
                <a:gd name="connsiteY4" fmla="*/ 738293 h 742244"/>
                <a:gd name="connisteX5" fmla="*/ 365760 w 1554480"/>
                <a:gd name="connsiteY5" fmla="*/ 738293 h 742244"/>
                <a:gd name="connisteX6" fmla="*/ 457200 w 1554480"/>
                <a:gd name="connsiteY6" fmla="*/ 738293 h 742244"/>
                <a:gd name="connisteX7" fmla="*/ 533400 w 1554480"/>
                <a:gd name="connsiteY7" fmla="*/ 738293 h 742244"/>
                <a:gd name="connisteX8" fmla="*/ 609600 w 1554480"/>
                <a:gd name="connsiteY8" fmla="*/ 738293 h 742244"/>
                <a:gd name="connisteX9" fmla="*/ 685800 w 1554480"/>
                <a:gd name="connsiteY9" fmla="*/ 692573 h 742244"/>
                <a:gd name="connisteX10" fmla="*/ 762000 w 1554480"/>
                <a:gd name="connsiteY10" fmla="*/ 646853 h 742244"/>
                <a:gd name="connisteX11" fmla="*/ 838200 w 1554480"/>
                <a:gd name="connsiteY11" fmla="*/ 570653 h 742244"/>
                <a:gd name="connisteX12" fmla="*/ 883920 w 1554480"/>
                <a:gd name="connsiteY12" fmla="*/ 494453 h 742244"/>
                <a:gd name="connisteX13" fmla="*/ 899160 w 1554480"/>
                <a:gd name="connsiteY13" fmla="*/ 418253 h 742244"/>
                <a:gd name="connisteX14" fmla="*/ 914400 w 1554480"/>
                <a:gd name="connsiteY14" fmla="*/ 342053 h 742244"/>
                <a:gd name="connisteX15" fmla="*/ 914400 w 1554480"/>
                <a:gd name="connsiteY15" fmla="*/ 265853 h 742244"/>
                <a:gd name="connisteX16" fmla="*/ 914400 w 1554480"/>
                <a:gd name="connsiteY16" fmla="*/ 189653 h 742244"/>
                <a:gd name="connisteX17" fmla="*/ 899160 w 1554480"/>
                <a:gd name="connsiteY17" fmla="*/ 113453 h 742244"/>
                <a:gd name="connisteX18" fmla="*/ 853440 w 1554480"/>
                <a:gd name="connsiteY18" fmla="*/ 37253 h 742244"/>
                <a:gd name="connisteX19" fmla="*/ 777240 w 1554480"/>
                <a:gd name="connsiteY19" fmla="*/ 22013 h 742244"/>
                <a:gd name="connisteX20" fmla="*/ 701040 w 1554480"/>
                <a:gd name="connsiteY20" fmla="*/ 6773 h 742244"/>
                <a:gd name="connisteX21" fmla="*/ 624840 w 1554480"/>
                <a:gd name="connsiteY21" fmla="*/ 6773 h 742244"/>
                <a:gd name="connisteX22" fmla="*/ 548640 w 1554480"/>
                <a:gd name="connsiteY22" fmla="*/ 6773 h 742244"/>
                <a:gd name="connisteX23" fmla="*/ 502920 w 1554480"/>
                <a:gd name="connsiteY23" fmla="*/ 82973 h 742244"/>
                <a:gd name="connisteX24" fmla="*/ 472440 w 1554480"/>
                <a:gd name="connsiteY24" fmla="*/ 159173 h 742244"/>
                <a:gd name="connisteX25" fmla="*/ 472440 w 1554480"/>
                <a:gd name="connsiteY25" fmla="*/ 235373 h 742244"/>
                <a:gd name="connisteX26" fmla="*/ 472440 w 1554480"/>
                <a:gd name="connsiteY26" fmla="*/ 311573 h 742244"/>
                <a:gd name="connisteX27" fmla="*/ 502920 w 1554480"/>
                <a:gd name="connsiteY27" fmla="*/ 387773 h 742244"/>
                <a:gd name="connisteX28" fmla="*/ 579120 w 1554480"/>
                <a:gd name="connsiteY28" fmla="*/ 448733 h 742244"/>
                <a:gd name="connisteX29" fmla="*/ 624840 w 1554480"/>
                <a:gd name="connsiteY29" fmla="*/ 524933 h 742244"/>
                <a:gd name="connisteX30" fmla="*/ 701040 w 1554480"/>
                <a:gd name="connsiteY30" fmla="*/ 570653 h 742244"/>
                <a:gd name="connisteX31" fmla="*/ 792480 w 1554480"/>
                <a:gd name="connsiteY31" fmla="*/ 601133 h 742244"/>
                <a:gd name="connisteX32" fmla="*/ 883920 w 1554480"/>
                <a:gd name="connsiteY32" fmla="*/ 616373 h 742244"/>
                <a:gd name="connisteX33" fmla="*/ 960120 w 1554480"/>
                <a:gd name="connsiteY33" fmla="*/ 631613 h 742244"/>
                <a:gd name="connisteX34" fmla="*/ 1036320 w 1554480"/>
                <a:gd name="connsiteY34" fmla="*/ 631613 h 742244"/>
                <a:gd name="connisteX35" fmla="*/ 1112520 w 1554480"/>
                <a:gd name="connsiteY35" fmla="*/ 585893 h 742244"/>
                <a:gd name="connisteX36" fmla="*/ 1188720 w 1554480"/>
                <a:gd name="connsiteY36" fmla="*/ 540173 h 742244"/>
                <a:gd name="connisteX37" fmla="*/ 1264920 w 1554480"/>
                <a:gd name="connsiteY37" fmla="*/ 509693 h 742244"/>
                <a:gd name="connisteX38" fmla="*/ 1341120 w 1554480"/>
                <a:gd name="connsiteY38" fmla="*/ 448733 h 742244"/>
                <a:gd name="connisteX39" fmla="*/ 1417320 w 1554480"/>
                <a:gd name="connsiteY39" fmla="*/ 372533 h 742244"/>
                <a:gd name="connisteX40" fmla="*/ 1478280 w 1554480"/>
                <a:gd name="connsiteY40" fmla="*/ 296333 h 742244"/>
                <a:gd name="connisteX41" fmla="*/ 1508760 w 1554480"/>
                <a:gd name="connsiteY41" fmla="*/ 220133 h 742244"/>
                <a:gd name="connisteX42" fmla="*/ 1554480 w 1554480"/>
                <a:gd name="connsiteY42" fmla="*/ 143933 h 742244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</a:cxnLst>
              <a:rect l="l" t="t" r="r" b="b"/>
              <a:pathLst>
                <a:path w="1554480" h="742244">
                  <a:moveTo>
                    <a:pt x="0" y="555413"/>
                  </a:moveTo>
                  <a:cubicBezTo>
                    <a:pt x="10795" y="571923"/>
                    <a:pt x="33655" y="613198"/>
                    <a:pt x="60960" y="646853"/>
                  </a:cubicBezTo>
                  <a:cubicBezTo>
                    <a:pt x="88265" y="680508"/>
                    <a:pt x="106680" y="704638"/>
                    <a:pt x="137160" y="723053"/>
                  </a:cubicBezTo>
                  <a:cubicBezTo>
                    <a:pt x="167640" y="741468"/>
                    <a:pt x="182880" y="735118"/>
                    <a:pt x="213360" y="738293"/>
                  </a:cubicBezTo>
                  <a:cubicBezTo>
                    <a:pt x="243840" y="741468"/>
                    <a:pt x="259080" y="738293"/>
                    <a:pt x="289560" y="738293"/>
                  </a:cubicBezTo>
                  <a:cubicBezTo>
                    <a:pt x="320040" y="738293"/>
                    <a:pt x="332105" y="738293"/>
                    <a:pt x="365760" y="738293"/>
                  </a:cubicBezTo>
                  <a:cubicBezTo>
                    <a:pt x="399415" y="738293"/>
                    <a:pt x="423545" y="738293"/>
                    <a:pt x="457200" y="738293"/>
                  </a:cubicBezTo>
                  <a:cubicBezTo>
                    <a:pt x="490855" y="738293"/>
                    <a:pt x="502920" y="738293"/>
                    <a:pt x="533400" y="738293"/>
                  </a:cubicBezTo>
                  <a:cubicBezTo>
                    <a:pt x="563880" y="738293"/>
                    <a:pt x="579120" y="747183"/>
                    <a:pt x="609600" y="738293"/>
                  </a:cubicBezTo>
                  <a:cubicBezTo>
                    <a:pt x="640080" y="729403"/>
                    <a:pt x="655320" y="710988"/>
                    <a:pt x="685800" y="692573"/>
                  </a:cubicBezTo>
                  <a:cubicBezTo>
                    <a:pt x="716280" y="674158"/>
                    <a:pt x="731520" y="670983"/>
                    <a:pt x="762000" y="646853"/>
                  </a:cubicBezTo>
                  <a:cubicBezTo>
                    <a:pt x="792480" y="622723"/>
                    <a:pt x="814070" y="601133"/>
                    <a:pt x="838200" y="570653"/>
                  </a:cubicBezTo>
                  <a:cubicBezTo>
                    <a:pt x="862330" y="540173"/>
                    <a:pt x="871855" y="524933"/>
                    <a:pt x="883920" y="494453"/>
                  </a:cubicBezTo>
                  <a:cubicBezTo>
                    <a:pt x="895985" y="463973"/>
                    <a:pt x="892810" y="448733"/>
                    <a:pt x="899160" y="418253"/>
                  </a:cubicBezTo>
                  <a:cubicBezTo>
                    <a:pt x="905510" y="387773"/>
                    <a:pt x="911225" y="372533"/>
                    <a:pt x="914400" y="342053"/>
                  </a:cubicBezTo>
                  <a:cubicBezTo>
                    <a:pt x="917575" y="311573"/>
                    <a:pt x="914400" y="296333"/>
                    <a:pt x="914400" y="265853"/>
                  </a:cubicBezTo>
                  <a:cubicBezTo>
                    <a:pt x="914400" y="235373"/>
                    <a:pt x="917575" y="220133"/>
                    <a:pt x="914400" y="189653"/>
                  </a:cubicBezTo>
                  <a:cubicBezTo>
                    <a:pt x="911225" y="159173"/>
                    <a:pt x="911225" y="143933"/>
                    <a:pt x="899160" y="113453"/>
                  </a:cubicBezTo>
                  <a:cubicBezTo>
                    <a:pt x="887095" y="82973"/>
                    <a:pt x="877570" y="55668"/>
                    <a:pt x="853440" y="37253"/>
                  </a:cubicBezTo>
                  <a:cubicBezTo>
                    <a:pt x="829310" y="18838"/>
                    <a:pt x="807720" y="28363"/>
                    <a:pt x="777240" y="22013"/>
                  </a:cubicBezTo>
                  <a:cubicBezTo>
                    <a:pt x="746760" y="15663"/>
                    <a:pt x="731520" y="9948"/>
                    <a:pt x="701040" y="6773"/>
                  </a:cubicBezTo>
                  <a:cubicBezTo>
                    <a:pt x="670560" y="3598"/>
                    <a:pt x="655320" y="6773"/>
                    <a:pt x="624840" y="6773"/>
                  </a:cubicBezTo>
                  <a:cubicBezTo>
                    <a:pt x="594360" y="6773"/>
                    <a:pt x="572770" y="-8467"/>
                    <a:pt x="548640" y="6773"/>
                  </a:cubicBezTo>
                  <a:cubicBezTo>
                    <a:pt x="524510" y="22013"/>
                    <a:pt x="518160" y="52493"/>
                    <a:pt x="502920" y="82973"/>
                  </a:cubicBezTo>
                  <a:cubicBezTo>
                    <a:pt x="487680" y="113453"/>
                    <a:pt x="478790" y="128693"/>
                    <a:pt x="472440" y="159173"/>
                  </a:cubicBezTo>
                  <a:cubicBezTo>
                    <a:pt x="466090" y="189653"/>
                    <a:pt x="472440" y="204893"/>
                    <a:pt x="472440" y="235373"/>
                  </a:cubicBezTo>
                  <a:cubicBezTo>
                    <a:pt x="472440" y="265853"/>
                    <a:pt x="466090" y="281093"/>
                    <a:pt x="472440" y="311573"/>
                  </a:cubicBezTo>
                  <a:cubicBezTo>
                    <a:pt x="478790" y="342053"/>
                    <a:pt x="481330" y="360468"/>
                    <a:pt x="502920" y="387773"/>
                  </a:cubicBezTo>
                  <a:cubicBezTo>
                    <a:pt x="524510" y="415078"/>
                    <a:pt x="554990" y="421428"/>
                    <a:pt x="579120" y="448733"/>
                  </a:cubicBezTo>
                  <a:cubicBezTo>
                    <a:pt x="603250" y="476038"/>
                    <a:pt x="600710" y="500803"/>
                    <a:pt x="624840" y="524933"/>
                  </a:cubicBezTo>
                  <a:cubicBezTo>
                    <a:pt x="648970" y="549063"/>
                    <a:pt x="667385" y="555413"/>
                    <a:pt x="701040" y="570653"/>
                  </a:cubicBezTo>
                  <a:cubicBezTo>
                    <a:pt x="734695" y="585893"/>
                    <a:pt x="755650" y="592243"/>
                    <a:pt x="792480" y="601133"/>
                  </a:cubicBezTo>
                  <a:cubicBezTo>
                    <a:pt x="829310" y="610023"/>
                    <a:pt x="850265" y="610023"/>
                    <a:pt x="883920" y="616373"/>
                  </a:cubicBezTo>
                  <a:cubicBezTo>
                    <a:pt x="917575" y="622723"/>
                    <a:pt x="929640" y="628438"/>
                    <a:pt x="960120" y="631613"/>
                  </a:cubicBezTo>
                  <a:cubicBezTo>
                    <a:pt x="990600" y="634788"/>
                    <a:pt x="1005840" y="640503"/>
                    <a:pt x="1036320" y="631613"/>
                  </a:cubicBezTo>
                  <a:cubicBezTo>
                    <a:pt x="1066800" y="622723"/>
                    <a:pt x="1082040" y="604308"/>
                    <a:pt x="1112520" y="585893"/>
                  </a:cubicBezTo>
                  <a:cubicBezTo>
                    <a:pt x="1143000" y="567478"/>
                    <a:pt x="1158240" y="555413"/>
                    <a:pt x="1188720" y="540173"/>
                  </a:cubicBezTo>
                  <a:cubicBezTo>
                    <a:pt x="1219200" y="524933"/>
                    <a:pt x="1234440" y="528108"/>
                    <a:pt x="1264920" y="509693"/>
                  </a:cubicBezTo>
                  <a:cubicBezTo>
                    <a:pt x="1295400" y="491278"/>
                    <a:pt x="1310640" y="476038"/>
                    <a:pt x="1341120" y="448733"/>
                  </a:cubicBezTo>
                  <a:cubicBezTo>
                    <a:pt x="1371600" y="421428"/>
                    <a:pt x="1390015" y="403013"/>
                    <a:pt x="1417320" y="372533"/>
                  </a:cubicBezTo>
                  <a:cubicBezTo>
                    <a:pt x="1444625" y="342053"/>
                    <a:pt x="1459865" y="326813"/>
                    <a:pt x="1478280" y="296333"/>
                  </a:cubicBezTo>
                  <a:cubicBezTo>
                    <a:pt x="1496695" y="265853"/>
                    <a:pt x="1493520" y="250613"/>
                    <a:pt x="1508760" y="220133"/>
                  </a:cubicBezTo>
                  <a:cubicBezTo>
                    <a:pt x="1524000" y="189653"/>
                    <a:pt x="1546225" y="157903"/>
                    <a:pt x="1554480" y="143933"/>
                  </a:cubicBezTo>
                </a:path>
              </a:pathLst>
            </a:custGeom>
            <a:noFill/>
            <a:ln w="41275">
              <a:solidFill>
                <a:schemeClr val="bg1"/>
              </a:solidFill>
              <a:prstDash val="sysDash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7194" name="文本框 12"/>
            <p:cNvSpPr txBox="1"/>
            <p:nvPr/>
          </p:nvSpPr>
          <p:spPr>
            <a:xfrm rot="-1620000">
              <a:off x="3312" y="1549"/>
              <a:ext cx="2405" cy="13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Chiller" panose="04020404031007020602" charset="0"/>
                  <a:ea typeface="宋体" panose="02010600030101010101" pitchFamily="2" charset="-122"/>
                </a:rPr>
                <a:t>logo</a:t>
              </a:r>
              <a:endParaRPr lang="en-US" altLang="zh-CN" sz="4800" b="1">
                <a:solidFill>
                  <a:schemeClr val="bg1"/>
                </a:solidFill>
                <a:latin typeface="Chiller" panose="04020404031007020602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 descr="monster"/>
          <p:cNvPicPr>
            <a:picLocks noChangeAspect="1"/>
          </p:cNvPicPr>
          <p:nvPr/>
        </p:nvPicPr>
        <p:blipFill>
          <a:blip r:embed="rId2"/>
          <a:srcRect l="28221" t="37418" r="52775" b="33284"/>
          <a:stretch>
            <a:fillRect/>
          </a:stretch>
        </p:blipFill>
        <p:spPr>
          <a:xfrm>
            <a:off x="1526540" y="3139440"/>
            <a:ext cx="1447800" cy="1395095"/>
          </a:xfrm>
          <a:prstGeom prst="rect">
            <a:avLst/>
          </a:prstGeom>
        </p:spPr>
      </p:pic>
      <p:pic>
        <p:nvPicPr>
          <p:cNvPr id="4" name="图片 3" descr="monster"/>
          <p:cNvPicPr>
            <a:picLocks noChangeAspect="1"/>
          </p:cNvPicPr>
          <p:nvPr/>
        </p:nvPicPr>
        <p:blipFill>
          <a:blip r:embed="rId2"/>
          <a:srcRect l="25454" t="71143" r="53634" b="933"/>
          <a:stretch>
            <a:fillRect/>
          </a:stretch>
        </p:blipFill>
        <p:spPr>
          <a:xfrm>
            <a:off x="5280025" y="3171825"/>
            <a:ext cx="1593215" cy="1329690"/>
          </a:xfrm>
          <a:prstGeom prst="rect">
            <a:avLst/>
          </a:prstGeom>
        </p:spPr>
      </p:pic>
      <p:pic>
        <p:nvPicPr>
          <p:cNvPr id="5" name="图片 4" descr="monster"/>
          <p:cNvPicPr>
            <a:picLocks noChangeAspect="1"/>
          </p:cNvPicPr>
          <p:nvPr/>
        </p:nvPicPr>
        <p:blipFill>
          <a:blip r:embed="rId2"/>
          <a:srcRect l="51200" t="67822" r="25996" b="-1267"/>
          <a:stretch>
            <a:fillRect/>
          </a:stretch>
        </p:blipFill>
        <p:spPr>
          <a:xfrm>
            <a:off x="9180830" y="3223895"/>
            <a:ext cx="1381760" cy="1266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28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矩形 3"/>
          <p:cNvSpPr/>
          <p:nvPr/>
        </p:nvSpPr>
        <p:spPr>
          <a:xfrm>
            <a:off x="4857750" y="655638"/>
            <a:ext cx="2225675" cy="706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40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人员分工</a:t>
            </a:r>
            <a:endParaRPr lang="zh-CN" altLang="en-US" sz="4000" b="1" dirty="0">
              <a:solidFill>
                <a:srgbClr val="F2FBED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2" name="图片 2"/>
          <p:cNvPicPr>
            <a:picLocks noChangeAspect="1"/>
          </p:cNvPicPr>
          <p:nvPr/>
        </p:nvPicPr>
        <p:blipFill>
          <a:blip r:embed="rId1"/>
          <a:srcRect r="610"/>
          <a:stretch>
            <a:fillRect/>
          </a:stretch>
        </p:blipFill>
        <p:spPr>
          <a:xfrm>
            <a:off x="1228725" y="655638"/>
            <a:ext cx="9928225" cy="50006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" name="直接连接符 4"/>
          <p:cNvCxnSpPr/>
          <p:nvPr/>
        </p:nvCxnSpPr>
        <p:spPr>
          <a:xfrm>
            <a:off x="4789488" y="1362075"/>
            <a:ext cx="2362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1035050" y="617538"/>
            <a:ext cx="10121900" cy="5038725"/>
            <a:chOff x="2271" y="1224"/>
            <a:chExt cx="15635" cy="7935"/>
          </a:xfrm>
        </p:grpSpPr>
        <p:pic>
          <p:nvPicPr>
            <p:cNvPr id="9222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1" y="1224"/>
              <a:ext cx="15635" cy="793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" name="矩形 3"/>
            <p:cNvSpPr/>
            <p:nvPr/>
          </p:nvSpPr>
          <p:spPr>
            <a:xfrm>
              <a:off x="7529" y="4227"/>
              <a:ext cx="4979" cy="1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 fontAlgn="base"/>
              <a:r>
                <a:rPr lang="en-US" altLang="zh-CN" sz="7200" b="1" strike="noStrike" noProof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libri" panose="020F0502020204030204" charset="0"/>
                  <a:ea typeface="宋体" panose="02010600030101010101" pitchFamily="2" charset="-122"/>
                  <a:cs typeface="+mn-cs"/>
                </a:rPr>
                <a:t>update!</a:t>
              </a:r>
              <a:endParaRPr lang="en-US" altLang="zh-CN" sz="72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00100" y="617538"/>
            <a:ext cx="10591800" cy="5230812"/>
            <a:chOff x="2458" y="6344"/>
            <a:chExt cx="16678" cy="8238"/>
          </a:xfrm>
        </p:grpSpPr>
        <p:pic>
          <p:nvPicPr>
            <p:cNvPr id="9225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8" y="6344"/>
              <a:ext cx="16678" cy="823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" name="矩形 8"/>
            <p:cNvSpPr/>
            <p:nvPr/>
          </p:nvSpPr>
          <p:spPr>
            <a:xfrm>
              <a:off x="7917" y="9347"/>
              <a:ext cx="5615" cy="1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 fontAlgn="base"/>
              <a:r>
                <a:rPr lang="en-US" altLang="zh-CN" sz="7200" b="1" strike="noStrike" noProof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libri" panose="020F0502020204030204" charset="0"/>
                  <a:ea typeface="宋体" panose="02010600030101010101" pitchFamily="2" charset="-122"/>
                  <a:cs typeface="+mn-cs"/>
                </a:rPr>
                <a:t>Update!!</a:t>
              </a:r>
              <a:endParaRPr lang="en-US" altLang="zh-CN" sz="72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11213" y="481013"/>
            <a:ext cx="10580687" cy="5895975"/>
            <a:chOff x="1799" y="816"/>
            <a:chExt cx="15834" cy="9168"/>
          </a:xfrm>
        </p:grpSpPr>
        <p:pic>
          <p:nvPicPr>
            <p:cNvPr id="9228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99" y="816"/>
              <a:ext cx="15834" cy="916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" name="矩形 6"/>
            <p:cNvSpPr/>
            <p:nvPr/>
          </p:nvSpPr>
          <p:spPr>
            <a:xfrm>
              <a:off x="6792" y="4456"/>
              <a:ext cx="5615" cy="18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 fontAlgn="base"/>
              <a:r>
                <a:rPr lang="en-US" altLang="zh-CN" sz="7200" b="1" strike="noStrike" noProof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libri" panose="020F0502020204030204" charset="0"/>
                  <a:ea typeface="宋体" panose="02010600030101010101" pitchFamily="2" charset="-122"/>
                  <a:cs typeface="+mn-cs"/>
                </a:rPr>
                <a:t>Update!!!</a:t>
              </a:r>
              <a:endParaRPr lang="zh-CN" altLang="en-US" sz="72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10895" y="480695"/>
            <a:ext cx="10580370" cy="5888990"/>
            <a:chOff x="2623" y="758"/>
            <a:chExt cx="13954" cy="92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623" y="758"/>
              <a:ext cx="13954" cy="9286"/>
              <a:chOff x="2623" y="744"/>
              <a:chExt cx="13954" cy="9286"/>
            </a:xfrm>
          </p:grpSpPr>
          <p:pic>
            <p:nvPicPr>
              <p:cNvPr id="12" name="图片 11" descr="C:\Users\asus\Pictures\IFXT9GK47(6EPCLNC]6G@$Y.pngIFXT9GK47(6EPCLNC]6G@$Y"/>
              <p:cNvPicPr>
                <a:picLocks noChangeAspect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>
              <a:xfrm>
                <a:off x="2623" y="744"/>
                <a:ext cx="13954" cy="9286"/>
              </a:xfrm>
              <a:prstGeom prst="rect">
                <a:avLst/>
              </a:prstGeom>
            </p:spPr>
          </p:pic>
          <p:sp>
            <p:nvSpPr>
              <p:cNvPr id="13" name="矩形 12"/>
              <p:cNvSpPr/>
              <p:nvPr/>
            </p:nvSpPr>
            <p:spPr>
              <a:xfrm>
                <a:off x="5703" y="4456"/>
                <a:ext cx="7795" cy="18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zh-CN" sz="7200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Updated!!!!!</a:t>
                </a:r>
                <a:endParaRPr lang="zh-CN" altLang="en-US" sz="7200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651" y="6863"/>
              <a:ext cx="8944" cy="3181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87655" y="2129790"/>
            <a:ext cx="12961620" cy="23907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44500" y="911543"/>
            <a:ext cx="12988925" cy="5457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28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矩形 86"/>
          <p:cNvSpPr/>
          <p:nvPr/>
        </p:nvSpPr>
        <p:spPr>
          <a:xfrm>
            <a:off x="4071938" y="2592388"/>
            <a:ext cx="3743960" cy="14452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8800" b="1" dirty="0">
                <a:solidFill>
                  <a:schemeClr val="bg1"/>
                </a:solidFill>
                <a:latin typeface="Aharoni" panose="02010803020104030203" charset="0"/>
                <a:ea typeface="幼圆" panose="02010509060101010101" charset="-122"/>
              </a:rPr>
              <a:t>2</a:t>
            </a:r>
            <a:r>
              <a:rPr lang="en-US" altLang="zh-CN" sz="5400" b="1" dirty="0">
                <a:solidFill>
                  <a:schemeClr val="bg1"/>
                </a:solidFill>
                <a:latin typeface="Aharoni" panose="02010803020104030203" charset="0"/>
                <a:ea typeface="幼圆" panose="02010509060101010101" charset="-122"/>
              </a:rPr>
              <a:t>. </a:t>
            </a:r>
            <a:r>
              <a:rPr lang="zh-CN" altLang="en-US" sz="5400" b="1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+mn-ea"/>
              </a:rPr>
              <a:t>概要设计</a:t>
            </a:r>
            <a:endParaRPr lang="zh-CN" altLang="en-US" sz="5400" b="1" dirty="0">
              <a:solidFill>
                <a:schemeClr val="bg1"/>
              </a:solidFill>
              <a:latin typeface="Aharoni" panose="02010803020104030203" charset="0"/>
              <a:ea typeface="幼圆" panose="0201050906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778250" y="3724275"/>
            <a:ext cx="4384675" cy="47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28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>
            <a:off x="5897563" y="6313488"/>
            <a:ext cx="393700" cy="212725"/>
          </a:xfrm>
          <a:custGeom>
            <a:avLst/>
            <a:gdLst>
              <a:gd name="connsiteX0" fmla="*/ 0 w 649706"/>
              <a:gd name="connsiteY0" fmla="*/ 0 h 156411"/>
              <a:gd name="connsiteX1" fmla="*/ 385011 w 649706"/>
              <a:gd name="connsiteY1" fmla="*/ 156411 h 156411"/>
              <a:gd name="connsiteX2" fmla="*/ 649706 w 649706"/>
              <a:gd name="connsiteY2" fmla="*/ 12032 h 156411"/>
              <a:gd name="connsiteX0-1" fmla="*/ 0 w 548106"/>
              <a:gd name="connsiteY0-2" fmla="*/ 30301 h 144379"/>
              <a:gd name="connsiteX1-3" fmla="*/ 283411 w 548106"/>
              <a:gd name="connsiteY1-4" fmla="*/ 144379 h 144379"/>
              <a:gd name="connsiteX2-5" fmla="*/ 548106 w 548106"/>
              <a:gd name="connsiteY2-6" fmla="*/ 0 h 144379"/>
              <a:gd name="connsiteX0-7" fmla="*/ 0 w 560806"/>
              <a:gd name="connsiteY0-8" fmla="*/ 26067 h 144379"/>
              <a:gd name="connsiteX1-9" fmla="*/ 296111 w 560806"/>
              <a:gd name="connsiteY1-10" fmla="*/ 144379 h 144379"/>
              <a:gd name="connsiteX2-11" fmla="*/ 560806 w 560806"/>
              <a:gd name="connsiteY2-12" fmla="*/ 0 h 144379"/>
              <a:gd name="connsiteX0-13" fmla="*/ 0 w 539639"/>
              <a:gd name="connsiteY0-14" fmla="*/ 0 h 147945"/>
              <a:gd name="connsiteX1-15" fmla="*/ 274944 w 539639"/>
              <a:gd name="connsiteY1-16" fmla="*/ 147945 h 147945"/>
              <a:gd name="connsiteX2-17" fmla="*/ 539639 w 539639"/>
              <a:gd name="connsiteY2-18" fmla="*/ 3566 h 1479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39639" h="147945">
                <a:moveTo>
                  <a:pt x="0" y="0"/>
                </a:moveTo>
                <a:lnTo>
                  <a:pt x="274944" y="147945"/>
                </a:lnTo>
                <a:lnTo>
                  <a:pt x="539639" y="3566"/>
                </a:lnTo>
              </a:path>
            </a:pathLst>
          </a:custGeom>
          <a:noFill/>
          <a:ln w="31750" cap="rnd">
            <a:solidFill>
              <a:srgbClr val="F6F5E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3315" name="矩形 4"/>
          <p:cNvSpPr/>
          <p:nvPr/>
        </p:nvSpPr>
        <p:spPr>
          <a:xfrm>
            <a:off x="4981893" y="528638"/>
            <a:ext cx="222504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zh-CN" sz="4000" b="1" dirty="0">
                <a:solidFill>
                  <a:srgbClr val="F2FBED"/>
                </a:solidFill>
                <a:latin typeface="黑体" panose="02010609060101010101" charset="-122"/>
                <a:ea typeface="黑体" panose="02010609060101010101" charset="-122"/>
              </a:rPr>
              <a:t>业务流图</a:t>
            </a:r>
            <a:endParaRPr lang="zh-CN" altLang="zh-CN" sz="4000" b="1" dirty="0">
              <a:solidFill>
                <a:srgbClr val="F2FBED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489075" y="23495"/>
            <a:ext cx="9277350" cy="6811645"/>
            <a:chOff x="2345" y="37"/>
            <a:chExt cx="14610" cy="10727"/>
          </a:xfrm>
        </p:grpSpPr>
        <p:grpSp>
          <p:nvGrpSpPr>
            <p:cNvPr id="5" name="组合 4"/>
            <p:cNvGrpSpPr/>
            <p:nvPr/>
          </p:nvGrpSpPr>
          <p:grpSpPr>
            <a:xfrm>
              <a:off x="2345" y="37"/>
              <a:ext cx="14610" cy="10727"/>
              <a:chOff x="2345" y="37"/>
              <a:chExt cx="14610" cy="10727"/>
            </a:xfrm>
          </p:grpSpPr>
          <p:pic>
            <p:nvPicPr>
              <p:cNvPr id="13317" name="图片 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2345" y="37"/>
                <a:ext cx="14610" cy="10727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238" y="6540"/>
                <a:ext cx="477" cy="505"/>
              </a:xfrm>
              <a:prstGeom prst="rect">
                <a:avLst/>
              </a:prstGeom>
            </p:spPr>
          </p:pic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3" y="7543"/>
              <a:ext cx="1182" cy="273"/>
            </a:xfrm>
            <a:prstGeom prst="rect">
              <a:avLst/>
            </a:prstGeom>
          </p:spPr>
        </p:pic>
      </p:grpSp>
      <p:cxnSp>
        <p:nvCxnSpPr>
          <p:cNvPr id="2" name="直接连接符 1"/>
          <p:cNvCxnSpPr/>
          <p:nvPr/>
        </p:nvCxnSpPr>
        <p:spPr>
          <a:xfrm>
            <a:off x="4946650" y="1279525"/>
            <a:ext cx="2362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rcRect l="13653" t="4020" r="2214"/>
          <a:stretch>
            <a:fillRect/>
          </a:stretch>
        </p:blipFill>
        <p:spPr>
          <a:xfrm>
            <a:off x="6141720" y="1821180"/>
            <a:ext cx="579120" cy="606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2430" y="3465830"/>
            <a:ext cx="794385" cy="794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28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36395" y="1701165"/>
            <a:ext cx="886968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28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输入：</a:t>
            </a:r>
            <a:r>
              <a:rPr lang="en-US" altLang="zh-CN" sz="28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	</a:t>
            </a:r>
            <a:r>
              <a:rPr lang="zh-CN" sz="28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方向键入、攻击、跳跃、火球键入</a:t>
            </a:r>
            <a:endParaRPr lang="en-US" altLang="zh-CN" sz="2800" b="1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914900" y="467995"/>
            <a:ext cx="2362200" cy="750570"/>
            <a:chOff x="8126" y="833"/>
            <a:chExt cx="3720" cy="1182"/>
          </a:xfrm>
        </p:grpSpPr>
        <p:sp>
          <p:nvSpPr>
            <p:cNvPr id="13315" name="矩形 4"/>
            <p:cNvSpPr/>
            <p:nvPr/>
          </p:nvSpPr>
          <p:spPr>
            <a:xfrm>
              <a:off x="8182" y="833"/>
              <a:ext cx="3504" cy="1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zh-CN" sz="4000" b="1" dirty="0">
                  <a:solidFill>
                    <a:srgbClr val="F2FBED"/>
                  </a:solidFill>
                  <a:latin typeface="幼圆" panose="02010509060101010101" charset="-122"/>
                  <a:ea typeface="幼圆" panose="02010509060101010101" charset="-122"/>
                </a:rPr>
                <a:t>预期效果</a:t>
              </a:r>
              <a:endParaRPr lang="zh-CN" altLang="zh-CN" sz="40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8126" y="2015"/>
              <a:ext cx="3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636395" y="2879725"/>
            <a:ext cx="13112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28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输出：</a:t>
            </a:r>
            <a:endParaRPr lang="zh-CN" altLang="en-US" sz="2800" b="1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5830" y="3215005"/>
            <a:ext cx="2240280" cy="2117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830" y="3215005"/>
            <a:ext cx="2548890" cy="22498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3215005"/>
            <a:ext cx="2686050" cy="2117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3215005"/>
            <a:ext cx="2853055" cy="22498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5830" y="3077845"/>
            <a:ext cx="6243320" cy="3124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69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76" name="组合 75"/>
          <p:cNvGrpSpPr/>
          <p:nvPr/>
        </p:nvGrpSpPr>
        <p:grpSpPr>
          <a:xfrm>
            <a:off x="923925" y="669925"/>
            <a:ext cx="10344785" cy="5518150"/>
            <a:chOff x="2010" y="1334"/>
            <a:chExt cx="14829" cy="7106"/>
          </a:xfrm>
        </p:grpSpPr>
        <p:sp>
          <p:nvSpPr>
            <p:cNvPr id="167" name=" 167"/>
            <p:cNvSpPr/>
            <p:nvPr/>
          </p:nvSpPr>
          <p:spPr>
            <a:xfrm>
              <a:off x="7877" y="1334"/>
              <a:ext cx="2871" cy="85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/>
                  </a:solidFill>
                </a:rPr>
                <a:t>RPG</a:t>
              </a:r>
              <a:r>
                <a:rPr lang="zh-CN" altLang="en-US">
                  <a:solidFill>
                    <a:schemeClr val="tx1"/>
                  </a:solidFill>
                </a:rPr>
                <a:t>游戏模块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 167"/>
            <p:cNvSpPr/>
            <p:nvPr/>
          </p:nvSpPr>
          <p:spPr>
            <a:xfrm>
              <a:off x="2779" y="3046"/>
              <a:ext cx="2871" cy="85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>
                  <a:solidFill>
                    <a:schemeClr val="tx1"/>
                  </a:solidFill>
                </a:rPr>
                <a:t>界面显示模块</a:t>
              </a:r>
              <a:endParaRPr lang="zh-CN">
                <a:solidFill>
                  <a:schemeClr val="tx1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/>
                  </a:solidFill>
                </a:rPr>
                <a:t>1.0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" name=" 167"/>
            <p:cNvSpPr/>
            <p:nvPr/>
          </p:nvSpPr>
          <p:spPr>
            <a:xfrm>
              <a:off x="7877" y="3046"/>
              <a:ext cx="2871" cy="85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业务处理模块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/>
                  </a:solidFill>
                </a:rPr>
                <a:t>2.0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6" name=" 167"/>
            <p:cNvSpPr/>
            <p:nvPr/>
          </p:nvSpPr>
          <p:spPr>
            <a:xfrm>
              <a:off x="13449" y="3046"/>
              <a:ext cx="2871" cy="85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数据读写模块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/>
                  </a:solidFill>
                </a:rPr>
                <a:t>3.0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7" name="直接连接符 6"/>
            <p:cNvCxnSpPr>
              <a:stCxn id="167" idx="2"/>
              <a:endCxn id="5" idx="0"/>
            </p:cNvCxnSpPr>
            <p:nvPr/>
          </p:nvCxnSpPr>
          <p:spPr>
            <a:xfrm>
              <a:off x="9313" y="2192"/>
              <a:ext cx="0" cy="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>
              <a:endCxn id="6" idx="0"/>
            </p:cNvCxnSpPr>
            <p:nvPr/>
          </p:nvCxnSpPr>
          <p:spPr>
            <a:xfrm>
              <a:off x="9300" y="2531"/>
              <a:ext cx="5585" cy="515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endCxn id="4" idx="0"/>
            </p:cNvCxnSpPr>
            <p:nvPr/>
          </p:nvCxnSpPr>
          <p:spPr>
            <a:xfrm rot="10800000" flipV="1">
              <a:off x="4215" y="2516"/>
              <a:ext cx="5100" cy="5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 167"/>
            <p:cNvSpPr/>
            <p:nvPr/>
          </p:nvSpPr>
          <p:spPr>
            <a:xfrm rot="5400000">
              <a:off x="855" y="5577"/>
              <a:ext cx="3168" cy="85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主菜单界面</a:t>
              </a:r>
              <a:r>
                <a:rPr lang="en-US" altLang="zh-CN">
                  <a:solidFill>
                    <a:schemeClr val="tx1"/>
                  </a:solidFill>
                </a:rPr>
                <a:t>1.1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6" name=" 167"/>
            <p:cNvSpPr/>
            <p:nvPr/>
          </p:nvSpPr>
          <p:spPr>
            <a:xfrm rot="5400000">
              <a:off x="1952" y="5577"/>
              <a:ext cx="3168" cy="85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游戏设置界面</a:t>
              </a:r>
              <a:r>
                <a:rPr lang="en-US" altLang="zh-CN">
                  <a:solidFill>
                    <a:schemeClr val="tx1"/>
                  </a:solidFill>
                </a:rPr>
                <a:t>1.2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7" name=" 167"/>
            <p:cNvSpPr/>
            <p:nvPr/>
          </p:nvSpPr>
          <p:spPr>
            <a:xfrm rot="5400000">
              <a:off x="3344" y="5301"/>
              <a:ext cx="2616" cy="85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存档界面</a:t>
              </a:r>
              <a:r>
                <a:rPr lang="en-US" altLang="zh-CN">
                  <a:solidFill>
                    <a:schemeClr val="tx1"/>
                  </a:solidFill>
                </a:rPr>
                <a:t>1.3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" name=" 167"/>
            <p:cNvSpPr/>
            <p:nvPr/>
          </p:nvSpPr>
          <p:spPr>
            <a:xfrm rot="5400000">
              <a:off x="4450" y="5301"/>
              <a:ext cx="2616" cy="85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主游戏界面</a:t>
              </a:r>
              <a:r>
                <a:rPr lang="en-US" altLang="zh-CN">
                  <a:solidFill>
                    <a:schemeClr val="tx1"/>
                  </a:solidFill>
                </a:rPr>
                <a:t>1.4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19" name="直接连接符 18"/>
            <p:cNvCxnSpPr>
              <a:stCxn id="4" idx="2"/>
            </p:cNvCxnSpPr>
            <p:nvPr/>
          </p:nvCxnSpPr>
          <p:spPr>
            <a:xfrm>
              <a:off x="4215" y="3904"/>
              <a:ext cx="8" cy="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455" y="4163"/>
              <a:ext cx="33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5" idx="1"/>
            </p:cNvCxnSpPr>
            <p:nvPr/>
          </p:nvCxnSpPr>
          <p:spPr>
            <a:xfrm flipV="1">
              <a:off x="2439" y="4178"/>
              <a:ext cx="2" cy="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3535" y="4178"/>
              <a:ext cx="2" cy="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4643" y="4178"/>
              <a:ext cx="2" cy="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5757" y="4163"/>
              <a:ext cx="2" cy="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 167"/>
            <p:cNvSpPr/>
            <p:nvPr/>
          </p:nvSpPr>
          <p:spPr>
            <a:xfrm rot="5400000">
              <a:off x="6220" y="5279"/>
              <a:ext cx="2633" cy="85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人物操作</a:t>
              </a:r>
              <a:r>
                <a:rPr lang="en-US" altLang="zh-CN">
                  <a:solidFill>
                    <a:schemeClr val="tx1"/>
                  </a:solidFill>
                </a:rPr>
                <a:t>2.1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6" name=" 167"/>
            <p:cNvSpPr/>
            <p:nvPr/>
          </p:nvSpPr>
          <p:spPr>
            <a:xfrm rot="5400000">
              <a:off x="7995" y="5279"/>
              <a:ext cx="2633" cy="85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保存游戏</a:t>
              </a:r>
              <a:r>
                <a:rPr lang="en-US" altLang="zh-CN">
                  <a:solidFill>
                    <a:schemeClr val="tx1"/>
                  </a:solidFill>
                </a:rPr>
                <a:t>2.2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8" name=" 167"/>
            <p:cNvSpPr/>
            <p:nvPr/>
          </p:nvSpPr>
          <p:spPr>
            <a:xfrm rot="5400000">
              <a:off x="9389" y="5446"/>
              <a:ext cx="2935" cy="85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人物状态管理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/>
                  </a:solidFill>
                </a:rPr>
                <a:t>2.3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9313" y="3889"/>
              <a:ext cx="8" cy="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7553" y="4148"/>
              <a:ext cx="33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5" idx="1"/>
            </p:cNvCxnSpPr>
            <p:nvPr/>
          </p:nvCxnSpPr>
          <p:spPr>
            <a:xfrm flipV="1">
              <a:off x="7537" y="4148"/>
              <a:ext cx="2" cy="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V="1">
              <a:off x="9311" y="4148"/>
              <a:ext cx="2" cy="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10855" y="4148"/>
              <a:ext cx="2" cy="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 167"/>
            <p:cNvSpPr/>
            <p:nvPr/>
          </p:nvSpPr>
          <p:spPr>
            <a:xfrm rot="5400000">
              <a:off x="11783" y="5271"/>
              <a:ext cx="2616" cy="85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音乐加载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/>
                  </a:solidFill>
                </a:rPr>
                <a:t>3.1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6" name=" 167"/>
            <p:cNvSpPr/>
            <p:nvPr/>
          </p:nvSpPr>
          <p:spPr>
            <a:xfrm rot="5400000">
              <a:off x="12880" y="5271"/>
              <a:ext cx="2616" cy="85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图片加载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/>
                  </a:solidFill>
                </a:rPr>
                <a:t>3.2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7" name=" 167"/>
            <p:cNvSpPr/>
            <p:nvPr/>
          </p:nvSpPr>
          <p:spPr>
            <a:xfrm rot="5400000">
              <a:off x="13996" y="5271"/>
              <a:ext cx="2616" cy="85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文本加载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/>
                  </a:solidFill>
                </a:rPr>
                <a:t>3.3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8" name=" 167"/>
            <p:cNvSpPr/>
            <p:nvPr/>
          </p:nvSpPr>
          <p:spPr>
            <a:xfrm rot="5400000">
              <a:off x="15102" y="5271"/>
              <a:ext cx="2616" cy="85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数据加载</a:t>
              </a:r>
              <a:r>
                <a:rPr lang="en-US" altLang="zh-CN">
                  <a:solidFill>
                    <a:schemeClr val="tx1"/>
                  </a:solidFill>
                </a:rPr>
                <a:t>3.4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14867" y="3874"/>
              <a:ext cx="8" cy="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13107" y="4133"/>
              <a:ext cx="33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5" idx="1"/>
            </p:cNvCxnSpPr>
            <p:nvPr/>
          </p:nvCxnSpPr>
          <p:spPr>
            <a:xfrm flipV="1">
              <a:off x="13091" y="4148"/>
              <a:ext cx="2" cy="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V="1">
              <a:off x="14187" y="4148"/>
              <a:ext cx="2" cy="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V="1">
              <a:off x="15295" y="4148"/>
              <a:ext cx="2" cy="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16409" y="4133"/>
              <a:ext cx="2" cy="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 167"/>
            <p:cNvSpPr/>
            <p:nvPr/>
          </p:nvSpPr>
          <p:spPr>
            <a:xfrm>
              <a:off x="4901" y="7462"/>
              <a:ext cx="1127" cy="97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行走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/>
                  </a:solidFill>
                </a:rPr>
                <a:t>2.1.1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 167"/>
            <p:cNvSpPr/>
            <p:nvPr/>
          </p:nvSpPr>
          <p:spPr>
            <a:xfrm>
              <a:off x="6228" y="7462"/>
              <a:ext cx="1127" cy="97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攻击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/>
                  </a:solidFill>
                </a:rPr>
                <a:t>2.1.2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68" name=" 167"/>
            <p:cNvSpPr/>
            <p:nvPr/>
          </p:nvSpPr>
          <p:spPr>
            <a:xfrm>
              <a:off x="7553" y="7462"/>
              <a:ext cx="1127" cy="97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跳跃</a:t>
              </a:r>
              <a:r>
                <a:rPr lang="en-US" altLang="zh-CN">
                  <a:solidFill>
                    <a:schemeClr val="tx1"/>
                  </a:solidFill>
                </a:rPr>
                <a:t>2.1.3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69" name=" 167"/>
            <p:cNvSpPr/>
            <p:nvPr/>
          </p:nvSpPr>
          <p:spPr>
            <a:xfrm>
              <a:off x="8866" y="7462"/>
              <a:ext cx="1870" cy="977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火球攻击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/>
                  </a:solidFill>
                </a:rPr>
                <a:t>2.1.4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70" name="直接连接符 69"/>
            <p:cNvCxnSpPr>
              <a:stCxn id="35" idx="3"/>
            </p:cNvCxnSpPr>
            <p:nvPr/>
          </p:nvCxnSpPr>
          <p:spPr>
            <a:xfrm>
              <a:off x="7537" y="7025"/>
              <a:ext cx="11" cy="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肘形连接符 70"/>
            <p:cNvCxnSpPr>
              <a:endCxn id="66" idx="0"/>
            </p:cNvCxnSpPr>
            <p:nvPr/>
          </p:nvCxnSpPr>
          <p:spPr>
            <a:xfrm rot="10800000" flipV="1">
              <a:off x="5465" y="7186"/>
              <a:ext cx="2071" cy="27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肘形连接符 72"/>
            <p:cNvCxnSpPr>
              <a:endCxn id="69" idx="0"/>
            </p:cNvCxnSpPr>
            <p:nvPr/>
          </p:nvCxnSpPr>
          <p:spPr>
            <a:xfrm>
              <a:off x="7536" y="7188"/>
              <a:ext cx="2265" cy="27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67" idx="0"/>
            </p:cNvCxnSpPr>
            <p:nvPr/>
          </p:nvCxnSpPr>
          <p:spPr>
            <a:xfrm flipV="1">
              <a:off x="6792" y="7198"/>
              <a:ext cx="0" cy="2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68" idx="0"/>
            </p:cNvCxnSpPr>
            <p:nvPr/>
          </p:nvCxnSpPr>
          <p:spPr>
            <a:xfrm flipH="1" flipV="1">
              <a:off x="8112" y="7174"/>
              <a:ext cx="5" cy="2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2641</Words>
  <Application>WPS 演示</Application>
  <PresentationFormat>宽屏</PresentationFormat>
  <Paragraphs>248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1" baseType="lpstr">
      <vt:lpstr>Arial</vt:lpstr>
      <vt:lpstr>宋体</vt:lpstr>
      <vt:lpstr>Wingdings</vt:lpstr>
      <vt:lpstr>Calibri</vt:lpstr>
      <vt:lpstr>Broadway</vt:lpstr>
      <vt:lpstr>站酷高端黑</vt:lpstr>
      <vt:lpstr>幼圆</vt:lpstr>
      <vt:lpstr>Aharoni</vt:lpstr>
      <vt:lpstr>方正细倩繁体</vt:lpstr>
      <vt:lpstr>Chiller</vt:lpstr>
      <vt:lpstr>黑体</vt:lpstr>
      <vt:lpstr>方正姚体</vt:lpstr>
      <vt:lpstr>微软雅黑</vt:lpstr>
      <vt:lpstr>Arial Unicode MS</vt:lpstr>
      <vt:lpstr>Calibri Light</vt:lpstr>
      <vt:lpstr>Times New Roman</vt:lpstr>
      <vt:lpstr>Bradley Hand ITC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http://sdwm.org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李昀东</dc:creator>
  <cp:lastModifiedBy>asus</cp:lastModifiedBy>
  <cp:revision>313</cp:revision>
  <dcterms:created xsi:type="dcterms:W3CDTF">2015-06-12T02:04:00Z</dcterms:created>
  <dcterms:modified xsi:type="dcterms:W3CDTF">2017-12-05T12:25:16Z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