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6" name="组合 75"/>
          <p:cNvGrpSpPr/>
          <p:nvPr/>
        </p:nvGrpSpPr>
        <p:grpSpPr>
          <a:xfrm>
            <a:off x="1276350" y="847090"/>
            <a:ext cx="9416415" cy="4512310"/>
            <a:chOff x="2010" y="1334"/>
            <a:chExt cx="14829" cy="7106"/>
          </a:xfrm>
        </p:grpSpPr>
        <p:sp>
          <p:nvSpPr>
            <p:cNvPr id="167" name=" 167"/>
            <p:cNvSpPr/>
            <p:nvPr/>
          </p:nvSpPr>
          <p:spPr>
            <a:xfrm>
              <a:off x="7877" y="1334"/>
              <a:ext cx="2871" cy="85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/>
                  </a:solidFill>
                </a:rPr>
                <a:t>RPG</a:t>
              </a:r>
              <a:r>
                <a:rPr lang="zh-CN" altLang="en-US">
                  <a:solidFill>
                    <a:schemeClr val="tx1"/>
                  </a:solidFill>
                </a:rPr>
                <a:t>游戏模块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 167"/>
            <p:cNvSpPr/>
            <p:nvPr/>
          </p:nvSpPr>
          <p:spPr>
            <a:xfrm>
              <a:off x="2779" y="3046"/>
              <a:ext cx="2871" cy="85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>
                  <a:solidFill>
                    <a:schemeClr val="tx1"/>
                  </a:solidFill>
                </a:rPr>
                <a:t>界面显示模块</a:t>
              </a:r>
              <a:endParaRPr lang="zh-CN">
                <a:solidFill>
                  <a:schemeClr val="tx1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/>
                  </a:solidFill>
                </a:rPr>
                <a:t>1.0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" name=" 167"/>
            <p:cNvSpPr/>
            <p:nvPr/>
          </p:nvSpPr>
          <p:spPr>
            <a:xfrm>
              <a:off x="7877" y="3046"/>
              <a:ext cx="2871" cy="85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业务处理模块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/>
                  </a:solidFill>
                </a:rPr>
                <a:t>2.0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6" name=" 167"/>
            <p:cNvSpPr/>
            <p:nvPr/>
          </p:nvSpPr>
          <p:spPr>
            <a:xfrm>
              <a:off x="13449" y="3046"/>
              <a:ext cx="2871" cy="85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数据读写模块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/>
                  </a:solidFill>
                </a:rPr>
                <a:t>3.0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7" name="直接连接符 6"/>
            <p:cNvCxnSpPr>
              <a:stCxn id="167" idx="2"/>
              <a:endCxn id="5" idx="0"/>
            </p:cNvCxnSpPr>
            <p:nvPr/>
          </p:nvCxnSpPr>
          <p:spPr>
            <a:xfrm>
              <a:off x="9313" y="2192"/>
              <a:ext cx="0" cy="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>
              <a:endCxn id="6" idx="0"/>
            </p:cNvCxnSpPr>
            <p:nvPr/>
          </p:nvCxnSpPr>
          <p:spPr>
            <a:xfrm>
              <a:off x="9300" y="2531"/>
              <a:ext cx="5585" cy="515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endCxn id="4" idx="0"/>
            </p:cNvCxnSpPr>
            <p:nvPr/>
          </p:nvCxnSpPr>
          <p:spPr>
            <a:xfrm rot="10800000" flipV="1">
              <a:off x="4215" y="2516"/>
              <a:ext cx="5100" cy="5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 167"/>
            <p:cNvSpPr/>
            <p:nvPr/>
          </p:nvSpPr>
          <p:spPr>
            <a:xfrm rot="5400000">
              <a:off x="855" y="5577"/>
              <a:ext cx="3168" cy="85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主菜单界面</a:t>
              </a:r>
              <a:r>
                <a:rPr lang="en-US" altLang="zh-CN">
                  <a:solidFill>
                    <a:schemeClr val="tx1"/>
                  </a:solidFill>
                </a:rPr>
                <a:t>1.1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6" name=" 167"/>
            <p:cNvSpPr/>
            <p:nvPr/>
          </p:nvSpPr>
          <p:spPr>
            <a:xfrm rot="5400000">
              <a:off x="1952" y="5577"/>
              <a:ext cx="3168" cy="85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游戏设置界面</a:t>
              </a:r>
              <a:r>
                <a:rPr lang="en-US" altLang="zh-CN">
                  <a:solidFill>
                    <a:schemeClr val="tx1"/>
                  </a:solidFill>
                </a:rPr>
                <a:t>1.2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7" name=" 167"/>
            <p:cNvSpPr/>
            <p:nvPr/>
          </p:nvSpPr>
          <p:spPr>
            <a:xfrm rot="5400000">
              <a:off x="3344" y="5301"/>
              <a:ext cx="2616" cy="85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存档界面</a:t>
              </a:r>
              <a:r>
                <a:rPr lang="en-US" altLang="zh-CN">
                  <a:solidFill>
                    <a:schemeClr val="tx1"/>
                  </a:solidFill>
                </a:rPr>
                <a:t>1.3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8" name=" 167"/>
            <p:cNvSpPr/>
            <p:nvPr/>
          </p:nvSpPr>
          <p:spPr>
            <a:xfrm rot="5400000">
              <a:off x="4450" y="5301"/>
              <a:ext cx="2616" cy="85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主游戏界面</a:t>
              </a:r>
              <a:r>
                <a:rPr lang="en-US" altLang="zh-CN">
                  <a:solidFill>
                    <a:schemeClr val="tx1"/>
                  </a:solidFill>
                </a:rPr>
                <a:t>1.4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19" name="直接连接符 18"/>
            <p:cNvCxnSpPr>
              <a:stCxn id="4" idx="2"/>
            </p:cNvCxnSpPr>
            <p:nvPr/>
          </p:nvCxnSpPr>
          <p:spPr>
            <a:xfrm>
              <a:off x="4215" y="3904"/>
              <a:ext cx="8" cy="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455" y="4163"/>
              <a:ext cx="33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5" idx="1"/>
            </p:cNvCxnSpPr>
            <p:nvPr/>
          </p:nvCxnSpPr>
          <p:spPr>
            <a:xfrm flipV="1">
              <a:off x="2439" y="4178"/>
              <a:ext cx="2" cy="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3535" y="4178"/>
              <a:ext cx="2" cy="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4643" y="4178"/>
              <a:ext cx="2" cy="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5757" y="4163"/>
              <a:ext cx="2" cy="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 167"/>
            <p:cNvSpPr/>
            <p:nvPr/>
          </p:nvSpPr>
          <p:spPr>
            <a:xfrm rot="5400000">
              <a:off x="6220" y="5279"/>
              <a:ext cx="2633" cy="85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人物操作</a:t>
              </a:r>
              <a:r>
                <a:rPr lang="en-US" altLang="zh-CN">
                  <a:solidFill>
                    <a:schemeClr val="tx1"/>
                  </a:solidFill>
                </a:rPr>
                <a:t>2.1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6" name=" 167"/>
            <p:cNvSpPr/>
            <p:nvPr/>
          </p:nvSpPr>
          <p:spPr>
            <a:xfrm rot="5400000">
              <a:off x="7995" y="5279"/>
              <a:ext cx="2633" cy="85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保存游戏</a:t>
              </a:r>
              <a:r>
                <a:rPr lang="en-US" altLang="zh-CN">
                  <a:solidFill>
                    <a:schemeClr val="tx1"/>
                  </a:solidFill>
                </a:rPr>
                <a:t>2.2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8" name=" 167"/>
            <p:cNvSpPr/>
            <p:nvPr/>
          </p:nvSpPr>
          <p:spPr>
            <a:xfrm rot="5400000">
              <a:off x="9389" y="5446"/>
              <a:ext cx="2935" cy="85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人物状态管理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/>
                  </a:solidFill>
                </a:rPr>
                <a:t>2.3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9313" y="3889"/>
              <a:ext cx="8" cy="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7553" y="4148"/>
              <a:ext cx="33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5" idx="1"/>
            </p:cNvCxnSpPr>
            <p:nvPr/>
          </p:nvCxnSpPr>
          <p:spPr>
            <a:xfrm flipV="1">
              <a:off x="7537" y="4148"/>
              <a:ext cx="2" cy="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V="1">
              <a:off x="9311" y="4148"/>
              <a:ext cx="2" cy="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10855" y="4148"/>
              <a:ext cx="2" cy="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 167"/>
            <p:cNvSpPr/>
            <p:nvPr/>
          </p:nvSpPr>
          <p:spPr>
            <a:xfrm rot="5400000">
              <a:off x="11783" y="5271"/>
              <a:ext cx="2616" cy="85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音乐加载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/>
                  </a:solidFill>
                </a:rPr>
                <a:t>3.1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6" name=" 167"/>
            <p:cNvSpPr/>
            <p:nvPr/>
          </p:nvSpPr>
          <p:spPr>
            <a:xfrm rot="5400000">
              <a:off x="12880" y="5271"/>
              <a:ext cx="2616" cy="85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图片加载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/>
                  </a:solidFill>
                </a:rPr>
                <a:t>3.2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7" name=" 167"/>
            <p:cNvSpPr/>
            <p:nvPr/>
          </p:nvSpPr>
          <p:spPr>
            <a:xfrm rot="5400000">
              <a:off x="13996" y="5271"/>
              <a:ext cx="2616" cy="85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文本加载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/>
                  </a:solidFill>
                </a:rPr>
                <a:t>3.3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8" name=" 167"/>
            <p:cNvSpPr/>
            <p:nvPr/>
          </p:nvSpPr>
          <p:spPr>
            <a:xfrm rot="5400000">
              <a:off x="15102" y="5271"/>
              <a:ext cx="2616" cy="85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数据加载</a:t>
              </a:r>
              <a:r>
                <a:rPr lang="en-US" altLang="zh-CN">
                  <a:solidFill>
                    <a:schemeClr val="tx1"/>
                  </a:solidFill>
                </a:rPr>
                <a:t>3.4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14867" y="3874"/>
              <a:ext cx="8" cy="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13107" y="4133"/>
              <a:ext cx="33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5" idx="1"/>
            </p:cNvCxnSpPr>
            <p:nvPr/>
          </p:nvCxnSpPr>
          <p:spPr>
            <a:xfrm flipV="1">
              <a:off x="13091" y="4148"/>
              <a:ext cx="2" cy="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V="1">
              <a:off x="14187" y="4148"/>
              <a:ext cx="2" cy="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V="1">
              <a:off x="15295" y="4148"/>
              <a:ext cx="2" cy="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16409" y="4133"/>
              <a:ext cx="2" cy="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 167"/>
            <p:cNvSpPr/>
            <p:nvPr/>
          </p:nvSpPr>
          <p:spPr>
            <a:xfrm>
              <a:off x="4901" y="7462"/>
              <a:ext cx="1127" cy="97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行走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/>
                  </a:solidFill>
                </a:rPr>
                <a:t>2.1.1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 167"/>
            <p:cNvSpPr/>
            <p:nvPr/>
          </p:nvSpPr>
          <p:spPr>
            <a:xfrm>
              <a:off x="6228" y="7462"/>
              <a:ext cx="1127" cy="97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攻击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/>
                  </a:solidFill>
                </a:rPr>
                <a:t>2.1.2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68" name=" 167"/>
            <p:cNvSpPr/>
            <p:nvPr/>
          </p:nvSpPr>
          <p:spPr>
            <a:xfrm>
              <a:off x="7553" y="7462"/>
              <a:ext cx="1127" cy="97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跳跃</a:t>
              </a:r>
              <a:r>
                <a:rPr lang="en-US" altLang="zh-CN">
                  <a:solidFill>
                    <a:schemeClr val="tx1"/>
                  </a:solidFill>
                </a:rPr>
                <a:t>2.1.3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69" name=" 167"/>
            <p:cNvSpPr/>
            <p:nvPr/>
          </p:nvSpPr>
          <p:spPr>
            <a:xfrm>
              <a:off x="8866" y="7462"/>
              <a:ext cx="1870" cy="977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火球攻击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/>
                  </a:solidFill>
                </a:rPr>
                <a:t>2.1.4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70" name="直接连接符 69"/>
            <p:cNvCxnSpPr>
              <a:stCxn id="35" idx="3"/>
            </p:cNvCxnSpPr>
            <p:nvPr/>
          </p:nvCxnSpPr>
          <p:spPr>
            <a:xfrm>
              <a:off x="7537" y="7025"/>
              <a:ext cx="11" cy="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肘形连接符 70"/>
            <p:cNvCxnSpPr>
              <a:endCxn id="66" idx="0"/>
            </p:cNvCxnSpPr>
            <p:nvPr/>
          </p:nvCxnSpPr>
          <p:spPr>
            <a:xfrm rot="10800000" flipV="1">
              <a:off x="5465" y="7186"/>
              <a:ext cx="2071" cy="27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肘形连接符 72"/>
            <p:cNvCxnSpPr>
              <a:endCxn id="69" idx="0"/>
            </p:cNvCxnSpPr>
            <p:nvPr/>
          </p:nvCxnSpPr>
          <p:spPr>
            <a:xfrm>
              <a:off x="7536" y="7188"/>
              <a:ext cx="2265" cy="27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67" idx="0"/>
            </p:cNvCxnSpPr>
            <p:nvPr/>
          </p:nvCxnSpPr>
          <p:spPr>
            <a:xfrm flipV="1">
              <a:off x="6792" y="7198"/>
              <a:ext cx="0" cy="2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68" idx="0"/>
            </p:cNvCxnSpPr>
            <p:nvPr/>
          </p:nvCxnSpPr>
          <p:spPr>
            <a:xfrm flipH="1" flipV="1">
              <a:off x="8112" y="7174"/>
              <a:ext cx="5" cy="2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WPS 演示</Application>
  <PresentationFormat>宽屏</PresentationFormat>
  <Paragraphs>48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</dc:creator>
  <cp:lastModifiedBy>len</cp:lastModifiedBy>
  <cp:revision>2</cp:revision>
  <dcterms:created xsi:type="dcterms:W3CDTF">2017-11-26T06:13:00Z</dcterms:created>
  <dcterms:modified xsi:type="dcterms:W3CDTF">2017-12-03T12:30:13Z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