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" name=" 167"/>
          <p:cNvSpPr/>
          <p:nvPr/>
        </p:nvSpPr>
        <p:spPr>
          <a:xfrm>
            <a:off x="5001895" y="847090"/>
            <a:ext cx="182308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RPG游戏模块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 167"/>
          <p:cNvSpPr/>
          <p:nvPr/>
        </p:nvSpPr>
        <p:spPr>
          <a:xfrm>
            <a:off x="1859915" y="1943735"/>
            <a:ext cx="182181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游戏前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 167"/>
          <p:cNvSpPr/>
          <p:nvPr/>
        </p:nvSpPr>
        <p:spPr>
          <a:xfrm>
            <a:off x="5001895" y="1934210"/>
            <a:ext cx="182308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游戏时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 167"/>
          <p:cNvSpPr/>
          <p:nvPr/>
        </p:nvSpPr>
        <p:spPr>
          <a:xfrm>
            <a:off x="8835390" y="1934210"/>
            <a:ext cx="182308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游戏后</a:t>
            </a:r>
            <a:endParaRPr lang="zh-CN" altLang="en-US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167" idx="2"/>
            <a:endCxn id="5" idx="0"/>
          </p:cNvCxnSpPr>
          <p:nvPr/>
        </p:nvCxnSpPr>
        <p:spPr>
          <a:xfrm>
            <a:off x="5913755" y="1391920"/>
            <a:ext cx="0" cy="54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>
            <a:off x="5935345" y="1604645"/>
            <a:ext cx="4005580" cy="342265"/>
          </a:xfrm>
          <a:prstGeom prst="bentConnector3">
            <a:avLst>
              <a:gd name="adj1" fmla="val 999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 flipV="1">
            <a:off x="2750185" y="1607185"/>
            <a:ext cx="3238500" cy="3365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 167"/>
          <p:cNvSpPr/>
          <p:nvPr/>
        </p:nvSpPr>
        <p:spPr>
          <a:xfrm rot="5400000">
            <a:off x="1454150" y="3012440"/>
            <a:ext cx="937260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开始游戏1</a:t>
            </a:r>
            <a:r>
              <a:rPr lang="en-US" altLang="zh-CN" sz="1400">
                <a:solidFill>
                  <a:schemeClr val="tx1"/>
                </a:solidFill>
              </a:rPr>
              <a:t>.1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8" name=" 167"/>
          <p:cNvSpPr/>
          <p:nvPr/>
        </p:nvSpPr>
        <p:spPr>
          <a:xfrm rot="5400000">
            <a:off x="3133725" y="3006090"/>
            <a:ext cx="928370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游戏设置1.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5" name=" 167"/>
          <p:cNvSpPr/>
          <p:nvPr/>
        </p:nvSpPr>
        <p:spPr>
          <a:xfrm rot="5400000">
            <a:off x="4097655" y="3390900"/>
            <a:ext cx="167322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人物行为2.1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8" name=" 167"/>
          <p:cNvSpPr/>
          <p:nvPr/>
        </p:nvSpPr>
        <p:spPr>
          <a:xfrm rot="5400000">
            <a:off x="4885055" y="3397250"/>
            <a:ext cx="1662430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人物管理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6" name=" 167"/>
          <p:cNvSpPr/>
          <p:nvPr/>
        </p:nvSpPr>
        <p:spPr>
          <a:xfrm>
            <a:off x="3239770" y="481774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行走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2.1.1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 167"/>
          <p:cNvSpPr/>
          <p:nvPr/>
        </p:nvSpPr>
        <p:spPr>
          <a:xfrm>
            <a:off x="4081780" y="481774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攻击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2.1.2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8" name=" 167"/>
          <p:cNvSpPr/>
          <p:nvPr/>
        </p:nvSpPr>
        <p:spPr>
          <a:xfrm>
            <a:off x="4925695" y="481774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跳跃2.1.3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9" name=" 167"/>
          <p:cNvSpPr/>
          <p:nvPr/>
        </p:nvSpPr>
        <p:spPr>
          <a:xfrm>
            <a:off x="5763895" y="4817745"/>
            <a:ext cx="978535" cy="620395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火球攻击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2.1.4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" name=" 167"/>
          <p:cNvSpPr/>
          <p:nvPr/>
        </p:nvSpPr>
        <p:spPr>
          <a:xfrm rot="5400000">
            <a:off x="8450580" y="3209925"/>
            <a:ext cx="131381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重新开始游戏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3.1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" name=" 167"/>
          <p:cNvSpPr/>
          <p:nvPr/>
        </p:nvSpPr>
        <p:spPr>
          <a:xfrm>
            <a:off x="6934835" y="4818380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下滚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2.1.</a:t>
            </a:r>
            <a:r>
              <a:rPr lang="en-US" altLang="zh-CN" sz="1400">
                <a:solidFill>
                  <a:schemeClr val="tx1"/>
                </a:solidFill>
              </a:rPr>
              <a:t>5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8" name=" 167"/>
          <p:cNvSpPr/>
          <p:nvPr/>
        </p:nvSpPr>
        <p:spPr>
          <a:xfrm>
            <a:off x="2618105" y="3976370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音效设置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tx1"/>
                </a:solidFill>
              </a:rPr>
              <a:t>1.2.1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9" name=" 167"/>
          <p:cNvSpPr/>
          <p:nvPr/>
        </p:nvSpPr>
        <p:spPr>
          <a:xfrm>
            <a:off x="3519805" y="3976370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音乐设置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tx1"/>
                </a:solidFill>
              </a:rPr>
              <a:t>1.2.1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stCxn id="29" idx="0"/>
            <a:endCxn id="18" idx="3"/>
          </p:cNvCxnSpPr>
          <p:nvPr/>
        </p:nvCxnSpPr>
        <p:spPr>
          <a:xfrm rot="16200000" flipV="1">
            <a:off x="3621088" y="3719513"/>
            <a:ext cx="233680" cy="280035"/>
          </a:xfrm>
          <a:prstGeom prst="bentConnector3">
            <a:avLst>
              <a:gd name="adj1" fmla="val 501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8" idx="0"/>
            <a:endCxn id="18" idx="3"/>
          </p:cNvCxnSpPr>
          <p:nvPr/>
        </p:nvCxnSpPr>
        <p:spPr>
          <a:xfrm rot="16200000">
            <a:off x="3170238" y="3548698"/>
            <a:ext cx="233680" cy="621665"/>
          </a:xfrm>
          <a:prstGeom prst="bentConnector3">
            <a:avLst>
              <a:gd name="adj1" fmla="val 501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18" idx="1"/>
          </p:cNvCxnSpPr>
          <p:nvPr/>
        </p:nvCxnSpPr>
        <p:spPr>
          <a:xfrm rot="5400000" flipV="1">
            <a:off x="3021648" y="2238058"/>
            <a:ext cx="325755" cy="8267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6" idx="1"/>
            <a:endCxn id="4" idx="2"/>
          </p:cNvCxnSpPr>
          <p:nvPr/>
        </p:nvCxnSpPr>
        <p:spPr>
          <a:xfrm rot="16200000">
            <a:off x="2183130" y="2228215"/>
            <a:ext cx="327660" cy="8483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 167"/>
          <p:cNvSpPr/>
          <p:nvPr/>
        </p:nvSpPr>
        <p:spPr>
          <a:xfrm rot="5400000">
            <a:off x="6203950" y="3011805"/>
            <a:ext cx="91630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游戏暂停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3" name=" 167"/>
          <p:cNvSpPr/>
          <p:nvPr/>
        </p:nvSpPr>
        <p:spPr>
          <a:xfrm>
            <a:off x="6094730" y="397573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返回游戏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r>
              <a:rPr lang="zh-CN" altLang="en-US" sz="1400">
                <a:solidFill>
                  <a:schemeClr val="tx1"/>
                </a:solidFill>
              </a:rPr>
              <a:t>.1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5" name=" 167"/>
          <p:cNvSpPr/>
          <p:nvPr/>
        </p:nvSpPr>
        <p:spPr>
          <a:xfrm>
            <a:off x="7101205" y="3975735"/>
            <a:ext cx="715645" cy="6210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退出游戏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2.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r>
              <a:rPr lang="zh-CN" altLang="en-US" sz="1400">
                <a:solidFill>
                  <a:schemeClr val="tx1"/>
                </a:solidFill>
              </a:rPr>
              <a:t>.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46" name="肘形连接符 45"/>
          <p:cNvCxnSpPr>
            <a:stCxn id="43" idx="0"/>
            <a:endCxn id="37" idx="3"/>
          </p:cNvCxnSpPr>
          <p:nvPr/>
        </p:nvCxnSpPr>
        <p:spPr>
          <a:xfrm rot="16200000">
            <a:off x="6441123" y="3754438"/>
            <a:ext cx="233045" cy="2095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45" idx="0"/>
            <a:endCxn id="37" idx="3"/>
          </p:cNvCxnSpPr>
          <p:nvPr/>
        </p:nvCxnSpPr>
        <p:spPr>
          <a:xfrm rot="16200000" flipV="1">
            <a:off x="6944360" y="3460750"/>
            <a:ext cx="233045" cy="796925"/>
          </a:xfrm>
          <a:prstGeom prst="bentConnector3">
            <a:avLst>
              <a:gd name="adj1" fmla="val 498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66" idx="0"/>
            <a:endCxn id="35" idx="3"/>
          </p:cNvCxnSpPr>
          <p:nvPr/>
        </p:nvCxnSpPr>
        <p:spPr>
          <a:xfrm rot="16200000">
            <a:off x="4107180" y="3990975"/>
            <a:ext cx="317500" cy="1336675"/>
          </a:xfrm>
          <a:prstGeom prst="bentConnector3">
            <a:avLst>
              <a:gd name="adj1" fmla="val 50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67" idx="0"/>
            <a:endCxn id="35" idx="3"/>
          </p:cNvCxnSpPr>
          <p:nvPr/>
        </p:nvCxnSpPr>
        <p:spPr>
          <a:xfrm rot="16200000">
            <a:off x="4528185" y="4411980"/>
            <a:ext cx="317500" cy="494665"/>
          </a:xfrm>
          <a:prstGeom prst="bentConnector3">
            <a:avLst>
              <a:gd name="adj1" fmla="val 50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69" idx="0"/>
            <a:endCxn id="35" idx="3"/>
          </p:cNvCxnSpPr>
          <p:nvPr/>
        </p:nvCxnSpPr>
        <p:spPr>
          <a:xfrm rot="16200000" flipV="1">
            <a:off x="5434965" y="3999865"/>
            <a:ext cx="317500" cy="1318895"/>
          </a:xfrm>
          <a:prstGeom prst="bentConnector3">
            <a:avLst>
              <a:gd name="adj1" fmla="val 50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8" idx="0"/>
            <a:endCxn id="35" idx="3"/>
          </p:cNvCxnSpPr>
          <p:nvPr/>
        </p:nvCxnSpPr>
        <p:spPr>
          <a:xfrm rot="16200000" flipV="1">
            <a:off x="4950460" y="4484370"/>
            <a:ext cx="317500" cy="3492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0"/>
            <a:endCxn id="35" idx="3"/>
          </p:cNvCxnSpPr>
          <p:nvPr/>
        </p:nvCxnSpPr>
        <p:spPr>
          <a:xfrm rot="16200000" flipV="1">
            <a:off x="5954713" y="3480118"/>
            <a:ext cx="318135" cy="2358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5" idx="2"/>
            <a:endCxn id="35" idx="1"/>
          </p:cNvCxnSpPr>
          <p:nvPr/>
        </p:nvCxnSpPr>
        <p:spPr>
          <a:xfrm rot="5400000">
            <a:off x="5250180" y="2163445"/>
            <a:ext cx="347980" cy="979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8" idx="1"/>
            <a:endCxn id="5" idx="2"/>
          </p:cNvCxnSpPr>
          <p:nvPr/>
        </p:nvCxnSpPr>
        <p:spPr>
          <a:xfrm rot="16200000">
            <a:off x="5635308" y="2560003"/>
            <a:ext cx="359410" cy="197485"/>
          </a:xfrm>
          <a:prstGeom prst="bentConnector3">
            <a:avLst>
              <a:gd name="adj1" fmla="val 500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37" idx="1"/>
            <a:endCxn id="5" idx="2"/>
          </p:cNvCxnSpPr>
          <p:nvPr/>
        </p:nvCxnSpPr>
        <p:spPr>
          <a:xfrm rot="16200000" flipV="1">
            <a:off x="6114415" y="2278380"/>
            <a:ext cx="347345" cy="748665"/>
          </a:xfrm>
          <a:prstGeom prst="bentConnector3">
            <a:avLst>
              <a:gd name="adj1" fmla="val 49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 167"/>
          <p:cNvSpPr/>
          <p:nvPr/>
        </p:nvSpPr>
        <p:spPr>
          <a:xfrm rot="5400000">
            <a:off x="7085965" y="3011805"/>
            <a:ext cx="91630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chemeClr val="tx1"/>
                </a:solidFill>
              </a:rPr>
              <a:t>场景管理</a:t>
            </a:r>
            <a:endParaRPr lang="zh-CN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tx1"/>
                </a:solidFill>
              </a:rPr>
              <a:t>2.4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2"/>
            <a:endCxn id="9" idx="1"/>
          </p:cNvCxnSpPr>
          <p:nvPr/>
        </p:nvCxnSpPr>
        <p:spPr>
          <a:xfrm rot="5400000" flipV="1">
            <a:off x="6555423" y="1837373"/>
            <a:ext cx="347345" cy="16306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 167"/>
          <p:cNvSpPr/>
          <p:nvPr/>
        </p:nvSpPr>
        <p:spPr>
          <a:xfrm rot="5400000">
            <a:off x="7938770" y="3011805"/>
            <a:ext cx="916305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chemeClr val="tx1"/>
                </a:solidFill>
              </a:rPr>
              <a:t>怪物管理</a:t>
            </a:r>
            <a:endParaRPr lang="zh-CN" sz="140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tx1"/>
                </a:solidFill>
              </a:rPr>
              <a:t>2.5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7" name="肘形连接符 16"/>
          <p:cNvCxnSpPr>
            <a:stCxn id="15" idx="1"/>
            <a:endCxn id="5" idx="2"/>
          </p:cNvCxnSpPr>
          <p:nvPr/>
        </p:nvCxnSpPr>
        <p:spPr>
          <a:xfrm rot="16200000" flipV="1">
            <a:off x="6981825" y="1410970"/>
            <a:ext cx="347345" cy="2483485"/>
          </a:xfrm>
          <a:prstGeom prst="bentConnector3">
            <a:avLst>
              <a:gd name="adj1" fmla="val 49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 167"/>
          <p:cNvSpPr/>
          <p:nvPr/>
        </p:nvSpPr>
        <p:spPr>
          <a:xfrm rot="5400000">
            <a:off x="10303510" y="3016885"/>
            <a:ext cx="928370" cy="5448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/>
                </a:solidFill>
              </a:rPr>
              <a:t>游戏通关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r>
              <a:rPr lang="zh-CN" altLang="en-US" sz="1400">
                <a:solidFill>
                  <a:schemeClr val="tx1"/>
                </a:solidFill>
              </a:rPr>
              <a:t>.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 flipV="1">
            <a:off x="10191433" y="2250758"/>
            <a:ext cx="325755" cy="8267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16200000">
            <a:off x="9352915" y="2239010"/>
            <a:ext cx="327660" cy="8483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演示</Application>
  <PresentationFormat>宽屏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</dc:creator>
  <cp:lastModifiedBy>asus</cp:lastModifiedBy>
  <cp:revision>13</cp:revision>
  <dcterms:created xsi:type="dcterms:W3CDTF">2017-11-26T06:13:00Z</dcterms:created>
  <dcterms:modified xsi:type="dcterms:W3CDTF">2018-01-07T12:43:17Z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