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9"/>
  </p:notesMasterIdLst>
  <p:handoutMasterIdLst>
    <p:handoutMasterId r:id="rId34"/>
  </p:handoutMasterIdLst>
  <p:sldIdLst>
    <p:sldId id="310" r:id="rId4"/>
    <p:sldId id="296" r:id="rId5"/>
    <p:sldId id="258" r:id="rId6"/>
    <p:sldId id="311" r:id="rId7"/>
    <p:sldId id="312" r:id="rId8"/>
    <p:sldId id="322" r:id="rId10"/>
    <p:sldId id="262" r:id="rId11"/>
    <p:sldId id="321" r:id="rId12"/>
    <p:sldId id="320" r:id="rId13"/>
    <p:sldId id="318" r:id="rId14"/>
    <p:sldId id="268" r:id="rId15"/>
    <p:sldId id="324" r:id="rId16"/>
    <p:sldId id="323" r:id="rId17"/>
    <p:sldId id="326" r:id="rId18"/>
    <p:sldId id="325" r:id="rId19"/>
    <p:sldId id="271" r:id="rId20"/>
    <p:sldId id="328" r:id="rId21"/>
    <p:sldId id="335" r:id="rId22"/>
    <p:sldId id="329" r:id="rId23"/>
    <p:sldId id="327" r:id="rId24"/>
    <p:sldId id="331" r:id="rId25"/>
    <p:sldId id="333" r:id="rId26"/>
    <p:sldId id="334" r:id="rId27"/>
    <p:sldId id="332" r:id="rId28"/>
    <p:sldId id="291" r:id="rId29"/>
    <p:sldId id="336" r:id="rId30"/>
    <p:sldId id="292" r:id="rId31"/>
    <p:sldId id="293" r:id="rId32"/>
    <p:sldId id="294" r:id="rId33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4" userDrawn="1">
          <p15:clr>
            <a:srgbClr val="A4A3A4"/>
          </p15:clr>
        </p15:guide>
        <p15:guide id="4" pos="7378" userDrawn="1">
          <p15:clr>
            <a:srgbClr val="A4A3A4"/>
          </p15:clr>
        </p15:guide>
        <p15:guide id="5" orient="horz" pos="3816" userDrawn="1">
          <p15:clr>
            <a:srgbClr val="A4A3A4"/>
          </p15:clr>
        </p15:guide>
        <p15:guide id="6" orient="horz" pos="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  <p:cmAuthor id="1" name="WPS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7FE"/>
    <a:srgbClr val="305384"/>
    <a:srgbClr val="C0C2C4"/>
    <a:srgbClr val="C1D1E9"/>
    <a:srgbClr val="DEE0E2"/>
    <a:srgbClr val="7373A4"/>
    <a:srgbClr val="69B29B"/>
    <a:srgbClr val="E48888"/>
    <a:srgbClr val="BD9DA0"/>
    <a:srgbClr val="DFC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84"/>
      </p:cViewPr>
      <p:guideLst>
        <p:guide orient="horz" pos="2212"/>
        <p:guide pos="3840"/>
        <p:guide pos="284"/>
        <p:guide pos="7378"/>
        <p:guide orient="horz" pos="3816"/>
        <p:guide orient="horz" pos="5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2"/>
      </p:cViewPr>
      <p:guideLst>
        <p:guide orient="horz" pos="295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9" Type="http://schemas.openxmlformats.org/officeDocument/2006/relationships/tags" Target="tags/tag224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汉仪君黑-45简" panose="020B0604020202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汉仪君黑-45简" panose="020B0604020202020204" pitchFamily="34" charset="-122"/>
              </a:defRPr>
            </a:lvl1pPr>
          </a:lstStyle>
          <a:p>
            <a:fld id="{FBDEA647-F983-4BDD-BB08-D4D37D5FD6D2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汉仪君黑-45简" panose="020B0604020202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汉仪君黑-45简" panose="020B0604020202020204" pitchFamily="34" charset="-122"/>
              </a:defRPr>
            </a:lvl1pPr>
          </a:lstStyle>
          <a:p>
            <a:fld id="{9C1A5910-920B-4C9A-AB10-19E0612BCBA2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汉仪君黑-45简" panose="020B0604020202020204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汉仪君黑-45简" panose="020B0604020202020204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汉仪君黑-45简" panose="020B0604020202020204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汉仪君黑-45简" panose="020B0604020202020204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汉仪君黑-45简" panose="020B0604020202020204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15" Type="http://schemas.openxmlformats.org/officeDocument/2006/relationships/tags" Target="../tags/tag44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15" Type="http://schemas.openxmlformats.org/officeDocument/2006/relationships/tags" Target="../tags/tag89.xml"/><Relationship Id="rId14" Type="http://schemas.openxmlformats.org/officeDocument/2006/relationships/tags" Target="../tags/tag88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2"/>
          <p:cNvPicPr>
            <a:picLocks noChangeAspect="1"/>
          </p:cNvPicPr>
          <p:nvPr userDrawn="1"/>
        </p:nvPicPr>
        <p:blipFill rotWithShape="1">
          <a:blip r:embed="rId2"/>
          <a:srcRect l="28268" r="21731"/>
          <a:stretch>
            <a:fillRect/>
          </a:stretch>
        </p:blipFill>
        <p:spPr>
          <a:xfrm>
            <a:off x="6096000" y="-1"/>
            <a:ext cx="6096000" cy="6858000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ctrTitle" idx="2147483647" hasCustomPrompt="1"/>
          </p:nvPr>
        </p:nvSpPr>
        <p:spPr>
          <a:xfrm>
            <a:off x="391695" y="5545813"/>
            <a:ext cx="4183380" cy="922020"/>
          </a:xfrm>
        </p:spPr>
        <p:txBody>
          <a:bodyPr wrap="none" anchor="b">
            <a:spAutoFit/>
          </a:bodyPr>
          <a:lstStyle>
            <a:lvl1pPr algn="l">
              <a:defRPr sz="6000" b="0" i="0" spc="3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r>
              <a:rPr kumimoji="1" lang="zh-CN" altLang="en-US" dirty="0"/>
              <a:t>主标题样式</a:t>
            </a:r>
            <a:endParaRPr kumimoji="1" lang="zh-CN" altLang="en-US" dirty="0"/>
          </a:p>
        </p:txBody>
      </p:sp>
      <p:sp>
        <p:nvSpPr>
          <p:cNvPr id="4" name="文本占位符 17"/>
          <p:cNvSpPr>
            <a:spLocks noGrp="1"/>
          </p:cNvSpPr>
          <p:nvPr>
            <p:ph type="body" sz="quarter" idx="10" hasCustomPrompt="1"/>
          </p:nvPr>
        </p:nvSpPr>
        <p:spPr>
          <a:xfrm>
            <a:off x="391695" y="5053648"/>
            <a:ext cx="1960880" cy="478155"/>
          </a:xfrm>
        </p:spPr>
        <p:txBody>
          <a:bodyPr wrap="none" anchor="b">
            <a:spAutoFit/>
          </a:bodyPr>
          <a:lstStyle>
            <a:lvl1pPr marL="0" indent="0" algn="l">
              <a:buNone/>
              <a:defRPr sz="2800" b="0" i="0" spc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kumimoji="1" lang="zh-CN" altLang="en-US" dirty="0"/>
              <a:t>主标题样式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任意多边形: 形状 35"/>
          <p:cNvSpPr/>
          <p:nvPr userDrawn="1">
            <p:custDataLst>
              <p:tags r:id="rId2"/>
            </p:custDataLst>
          </p:nvPr>
        </p:nvSpPr>
        <p:spPr>
          <a:xfrm>
            <a:off x="6922327" y="0"/>
            <a:ext cx="4255001" cy="6858000"/>
          </a:xfrm>
          <a:custGeom>
            <a:avLst/>
            <a:gdLst>
              <a:gd name="connsiteX0" fmla="*/ 10047 w 4255001"/>
              <a:gd name="connsiteY0" fmla="*/ 0 h 6858000"/>
              <a:gd name="connsiteX1" fmla="*/ 1582133 w 4255001"/>
              <a:gd name="connsiteY1" fmla="*/ 0 h 6858000"/>
              <a:gd name="connsiteX2" fmla="*/ 4255001 w 4255001"/>
              <a:gd name="connsiteY2" fmla="*/ 3421116 h 6858000"/>
              <a:gd name="connsiteX3" fmla="*/ 4253144 w 4255001"/>
              <a:gd name="connsiteY3" fmla="*/ 3422567 h 6858000"/>
              <a:gd name="connsiteX4" fmla="*/ 4255000 w 4255001"/>
              <a:gd name="connsiteY4" fmla="*/ 3424018 h 6858000"/>
              <a:gd name="connsiteX5" fmla="*/ 1572143 w 4255001"/>
              <a:gd name="connsiteY5" fmla="*/ 6858000 h 6858000"/>
              <a:gd name="connsiteX6" fmla="*/ 0 w 4255001"/>
              <a:gd name="connsiteY6" fmla="*/ 6858000 h 6858000"/>
              <a:gd name="connsiteX7" fmla="*/ 2684020 w 4255001"/>
              <a:gd name="connsiteY7" fmla="*/ 3422531 h 6858000"/>
              <a:gd name="connsiteX8" fmla="*/ 10047 w 4255001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5001" h="6858000">
                <a:moveTo>
                  <a:pt x="10047" y="0"/>
                </a:moveTo>
                <a:lnTo>
                  <a:pt x="1582133" y="0"/>
                </a:lnTo>
                <a:lnTo>
                  <a:pt x="4255001" y="3421116"/>
                </a:lnTo>
                <a:lnTo>
                  <a:pt x="4253144" y="3422567"/>
                </a:lnTo>
                <a:lnTo>
                  <a:pt x="4255000" y="3424018"/>
                </a:lnTo>
                <a:lnTo>
                  <a:pt x="1572143" y="6858000"/>
                </a:lnTo>
                <a:lnTo>
                  <a:pt x="0" y="6858000"/>
                </a:lnTo>
                <a:lnTo>
                  <a:pt x="2684020" y="3422531"/>
                </a:lnTo>
                <a:lnTo>
                  <a:pt x="10047" y="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alpha val="5000"/>
                  </a:schemeClr>
                </a:gs>
                <a:gs pos="100000">
                  <a:schemeClr val="accent1">
                    <a:alpha val="50000"/>
                  </a:schemeClr>
                </a:gs>
              </a:gsLst>
              <a:lin ang="516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5" name="任意多边形: 形状 44"/>
          <p:cNvSpPr/>
          <p:nvPr userDrawn="1">
            <p:custDataLst>
              <p:tags r:id="rId3"/>
            </p:custDataLst>
          </p:nvPr>
        </p:nvSpPr>
        <p:spPr>
          <a:xfrm>
            <a:off x="8102006" y="1"/>
            <a:ext cx="4088966" cy="6857998"/>
          </a:xfrm>
          <a:custGeom>
            <a:avLst/>
            <a:gdLst>
              <a:gd name="connsiteX0" fmla="*/ 0 w 4088966"/>
              <a:gd name="connsiteY0" fmla="*/ 0 h 6857998"/>
              <a:gd name="connsiteX1" fmla="*/ 1572086 w 4088966"/>
              <a:gd name="connsiteY1" fmla="*/ 0 h 6857998"/>
              <a:gd name="connsiteX2" fmla="*/ 4088966 w 4088966"/>
              <a:gd name="connsiteY2" fmla="*/ 3221459 h 6857998"/>
              <a:gd name="connsiteX3" fmla="*/ 4088966 w 4088966"/>
              <a:gd name="connsiteY3" fmla="*/ 3646538 h 6857998"/>
              <a:gd name="connsiteX4" fmla="*/ 1579958 w 4088966"/>
              <a:gd name="connsiteY4" fmla="*/ 6857997 h 6857998"/>
              <a:gd name="connsiteX5" fmla="*/ 7814 w 4088966"/>
              <a:gd name="connsiteY5" fmla="*/ 6857998 h 6857998"/>
              <a:gd name="connsiteX6" fmla="*/ 2682903 w 4088966"/>
              <a:gd name="connsiteY6" fmla="*/ 3433960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88966" h="6857998">
                <a:moveTo>
                  <a:pt x="0" y="0"/>
                </a:moveTo>
                <a:lnTo>
                  <a:pt x="1572086" y="0"/>
                </a:lnTo>
                <a:lnTo>
                  <a:pt x="4088966" y="3221459"/>
                </a:lnTo>
                <a:lnTo>
                  <a:pt x="4088966" y="3646538"/>
                </a:lnTo>
                <a:lnTo>
                  <a:pt x="1579958" y="6857997"/>
                </a:lnTo>
                <a:lnTo>
                  <a:pt x="7814" y="6857998"/>
                </a:lnTo>
                <a:lnTo>
                  <a:pt x="2682903" y="343396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9" name="任意多边形: 形状 38"/>
          <p:cNvSpPr/>
          <p:nvPr userDrawn="1">
            <p:custDataLst>
              <p:tags r:id="rId4"/>
            </p:custDataLst>
          </p:nvPr>
        </p:nvSpPr>
        <p:spPr>
          <a:xfrm>
            <a:off x="7385876" y="0"/>
            <a:ext cx="4255002" cy="6858000"/>
          </a:xfrm>
          <a:custGeom>
            <a:avLst/>
            <a:gdLst>
              <a:gd name="connsiteX0" fmla="*/ 10048 w 4255002"/>
              <a:gd name="connsiteY0" fmla="*/ 0 h 6858000"/>
              <a:gd name="connsiteX1" fmla="*/ 1582134 w 4255002"/>
              <a:gd name="connsiteY1" fmla="*/ 0 h 6858000"/>
              <a:gd name="connsiteX2" fmla="*/ 4255002 w 4255002"/>
              <a:gd name="connsiteY2" fmla="*/ 3421116 h 6858000"/>
              <a:gd name="connsiteX3" fmla="*/ 4253145 w 4255002"/>
              <a:gd name="connsiteY3" fmla="*/ 3422567 h 6858000"/>
              <a:gd name="connsiteX4" fmla="*/ 4255001 w 4255002"/>
              <a:gd name="connsiteY4" fmla="*/ 3424018 h 6858000"/>
              <a:gd name="connsiteX5" fmla="*/ 1572144 w 4255002"/>
              <a:gd name="connsiteY5" fmla="*/ 6858000 h 6858000"/>
              <a:gd name="connsiteX6" fmla="*/ 0 w 4255002"/>
              <a:gd name="connsiteY6" fmla="*/ 6857999 h 6858000"/>
              <a:gd name="connsiteX7" fmla="*/ 2684021 w 4255002"/>
              <a:gd name="connsiteY7" fmla="*/ 3422531 h 6858000"/>
              <a:gd name="connsiteX8" fmla="*/ 10048 w 425500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5002" h="6858000">
                <a:moveTo>
                  <a:pt x="10048" y="0"/>
                </a:moveTo>
                <a:lnTo>
                  <a:pt x="1582134" y="0"/>
                </a:lnTo>
                <a:lnTo>
                  <a:pt x="4255002" y="3421116"/>
                </a:lnTo>
                <a:lnTo>
                  <a:pt x="4253145" y="3422567"/>
                </a:lnTo>
                <a:lnTo>
                  <a:pt x="4255001" y="3424018"/>
                </a:lnTo>
                <a:lnTo>
                  <a:pt x="1572144" y="6858000"/>
                </a:lnTo>
                <a:lnTo>
                  <a:pt x="0" y="6857999"/>
                </a:lnTo>
                <a:lnTo>
                  <a:pt x="2684021" y="3422531"/>
                </a:lnTo>
                <a:lnTo>
                  <a:pt x="10048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矩形 11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>
            <a:off x="875665" y="5866130"/>
            <a:ext cx="179705" cy="17970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>
            <a:spLocks noChangeAspect="1"/>
          </p:cNvSpPr>
          <p:nvPr userDrawn="1">
            <p:custDataLst>
              <p:tags r:id="rId6"/>
            </p:custDataLst>
          </p:nvPr>
        </p:nvSpPr>
        <p:spPr>
          <a:xfrm>
            <a:off x="875665" y="6104255"/>
            <a:ext cx="179705" cy="17970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>
            <a:off x="1123315" y="5866130"/>
            <a:ext cx="179705" cy="17970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>
            <a:spLocks noChangeAspect="1"/>
          </p:cNvSpPr>
          <p:nvPr userDrawn="1">
            <p:custDataLst>
              <p:tags r:id="rId8"/>
            </p:custDataLst>
          </p:nvPr>
        </p:nvSpPr>
        <p:spPr>
          <a:xfrm>
            <a:off x="1123315" y="6104255"/>
            <a:ext cx="179705" cy="17970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>
            <a:spLocks noChangeAspect="1"/>
          </p:cNvSpPr>
          <p:nvPr userDrawn="1">
            <p:custDataLst>
              <p:tags r:id="rId9"/>
            </p:custDataLst>
          </p:nvPr>
        </p:nvSpPr>
        <p:spPr>
          <a:xfrm>
            <a:off x="1369695" y="6104255"/>
            <a:ext cx="179705" cy="17970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>
            <a:spLocks noChangeAspect="1"/>
          </p:cNvSpPr>
          <p:nvPr userDrawn="1">
            <p:custDataLst>
              <p:tags r:id="rId10"/>
            </p:custDataLst>
          </p:nvPr>
        </p:nvSpPr>
        <p:spPr>
          <a:xfrm>
            <a:off x="1616710" y="6104255"/>
            <a:ext cx="179705" cy="17970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792000" y="2653200"/>
            <a:ext cx="7632000" cy="1637610"/>
          </a:xfrm>
        </p:spPr>
        <p:txBody>
          <a:bodyPr wrap="square" anchor="t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单击编辑母版标题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791845" y="1878965"/>
            <a:ext cx="7632700" cy="582930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867600" y="4363200"/>
            <a:ext cx="2880000" cy="576000"/>
          </a:xfrm>
          <a:prstGeom prst="chevron">
            <a:avLst>
              <a:gd name="adj" fmla="val 30157"/>
            </a:avLst>
          </a:prstGeom>
          <a:gradFill>
            <a:gsLst>
              <a:gs pos="0">
                <a:schemeClr val="accent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4800000" scaled="0"/>
          </a:gra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37600" y="853200"/>
            <a:ext cx="2779200" cy="925200"/>
          </a:xfrm>
        </p:spPr>
        <p:txBody>
          <a:bodyPr wrap="square" anchor="ctr">
            <a:normAutofit/>
          </a:bodyPr>
          <a:lstStyle>
            <a:lvl1pPr>
              <a:defRPr sz="6000"/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矩形 3"/>
          <p:cNvSpPr>
            <a:spLocks noChangeAspect="1"/>
          </p:cNvSpPr>
          <p:nvPr userDrawn="1">
            <p:custDataLst>
              <p:tags r:id="rId6"/>
            </p:custDataLst>
          </p:nvPr>
        </p:nvSpPr>
        <p:spPr>
          <a:xfrm flipH="1">
            <a:off x="10922635" y="1105535"/>
            <a:ext cx="179705" cy="17970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 flipH="1">
            <a:off x="10922635" y="1343660"/>
            <a:ext cx="179705" cy="17970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>
            <a:spLocks noChangeAspect="1"/>
          </p:cNvSpPr>
          <p:nvPr userDrawn="1">
            <p:custDataLst>
              <p:tags r:id="rId8"/>
            </p:custDataLst>
          </p:nvPr>
        </p:nvSpPr>
        <p:spPr>
          <a:xfrm flipH="1">
            <a:off x="10674985" y="1105535"/>
            <a:ext cx="179705" cy="17970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>
            <a:spLocks noChangeAspect="1"/>
          </p:cNvSpPr>
          <p:nvPr userDrawn="1">
            <p:custDataLst>
              <p:tags r:id="rId9"/>
            </p:custDataLst>
          </p:nvPr>
        </p:nvSpPr>
        <p:spPr>
          <a:xfrm flipH="1">
            <a:off x="10674985" y="1343660"/>
            <a:ext cx="179705" cy="17970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>
            <a:spLocks noChangeAspect="1"/>
          </p:cNvSpPr>
          <p:nvPr userDrawn="1">
            <p:custDataLst>
              <p:tags r:id="rId10"/>
            </p:custDataLst>
          </p:nvPr>
        </p:nvSpPr>
        <p:spPr>
          <a:xfrm flipH="1">
            <a:off x="10428605" y="1343660"/>
            <a:ext cx="179705" cy="17970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>
            <a:spLocks noChangeAspect="1"/>
          </p:cNvSpPr>
          <p:nvPr userDrawn="1">
            <p:custDataLst>
              <p:tags r:id="rId11"/>
            </p:custDataLst>
          </p:nvPr>
        </p:nvSpPr>
        <p:spPr>
          <a:xfrm flipH="1">
            <a:off x="10181590" y="1343660"/>
            <a:ext cx="179705" cy="17970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: 形状 33"/>
          <p:cNvSpPr/>
          <p:nvPr userDrawn="1">
            <p:custDataLst>
              <p:tags r:id="rId2"/>
            </p:custDataLst>
          </p:nvPr>
        </p:nvSpPr>
        <p:spPr>
          <a:xfrm>
            <a:off x="1027" y="0"/>
            <a:ext cx="3393240" cy="6858000"/>
          </a:xfrm>
          <a:custGeom>
            <a:avLst/>
            <a:gdLst>
              <a:gd name="connsiteX0" fmla="*/ 0 w 3393240"/>
              <a:gd name="connsiteY0" fmla="*/ 0 h 6858000"/>
              <a:gd name="connsiteX1" fmla="*/ 720451 w 3393240"/>
              <a:gd name="connsiteY1" fmla="*/ 1 h 6858000"/>
              <a:gd name="connsiteX2" fmla="*/ 3393240 w 3393240"/>
              <a:gd name="connsiteY2" fmla="*/ 3421015 h 6858000"/>
              <a:gd name="connsiteX3" fmla="*/ 3391382 w 3393240"/>
              <a:gd name="connsiteY3" fmla="*/ 3422466 h 6858000"/>
              <a:gd name="connsiteX4" fmla="*/ 3393239 w 3393240"/>
              <a:gd name="connsiteY4" fmla="*/ 3423917 h 6858000"/>
              <a:gd name="connsiteX5" fmla="*/ 710239 w 3393240"/>
              <a:gd name="connsiteY5" fmla="*/ 6858000 h 6858000"/>
              <a:gd name="connsiteX6" fmla="*/ 0 w 3393240"/>
              <a:gd name="connsiteY6" fmla="*/ 6858000 h 6858000"/>
              <a:gd name="connsiteX7" fmla="*/ 0 w 3393240"/>
              <a:gd name="connsiteY7" fmla="*/ 5754817 h 6858000"/>
              <a:gd name="connsiteX8" fmla="*/ 1822233 w 3393240"/>
              <a:gd name="connsiteY8" fmla="*/ 3422467 h 6858000"/>
              <a:gd name="connsiteX9" fmla="*/ 0 w 3393240"/>
              <a:gd name="connsiteY9" fmla="*/ 1090115 h 6858000"/>
              <a:gd name="connsiteX10" fmla="*/ 0 w 339324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93240" h="6858000">
                <a:moveTo>
                  <a:pt x="0" y="0"/>
                </a:moveTo>
                <a:lnTo>
                  <a:pt x="720451" y="1"/>
                </a:lnTo>
                <a:lnTo>
                  <a:pt x="3393240" y="3421015"/>
                </a:lnTo>
                <a:lnTo>
                  <a:pt x="3391382" y="3422466"/>
                </a:lnTo>
                <a:lnTo>
                  <a:pt x="3393239" y="3423917"/>
                </a:lnTo>
                <a:lnTo>
                  <a:pt x="710239" y="6858000"/>
                </a:lnTo>
                <a:lnTo>
                  <a:pt x="0" y="6858000"/>
                </a:lnTo>
                <a:lnTo>
                  <a:pt x="0" y="5754817"/>
                </a:lnTo>
                <a:lnTo>
                  <a:pt x="1822233" y="3422467"/>
                </a:lnTo>
                <a:lnTo>
                  <a:pt x="0" y="1090115"/>
                </a:lnTo>
                <a:lnTo>
                  <a:pt x="0" y="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alpha val="5000"/>
                  </a:schemeClr>
                </a:gs>
                <a:gs pos="100000">
                  <a:schemeClr val="accent1">
                    <a:alpha val="50000"/>
                  </a:schemeClr>
                </a:gs>
              </a:gsLst>
              <a:lin ang="516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0" name="任意多边形: 形状 39"/>
          <p:cNvSpPr/>
          <p:nvPr userDrawn="1">
            <p:custDataLst>
              <p:tags r:id="rId3"/>
            </p:custDataLst>
          </p:nvPr>
        </p:nvSpPr>
        <p:spPr>
          <a:xfrm>
            <a:off x="319213" y="1"/>
            <a:ext cx="4253614" cy="6858000"/>
          </a:xfrm>
          <a:custGeom>
            <a:avLst/>
            <a:gdLst>
              <a:gd name="connsiteX0" fmla="*/ 0 w 4253614"/>
              <a:gd name="connsiteY0" fmla="*/ 0 h 6858000"/>
              <a:gd name="connsiteX1" fmla="*/ 1572141 w 4253614"/>
              <a:gd name="connsiteY1" fmla="*/ 0 h 6858000"/>
              <a:gd name="connsiteX2" fmla="*/ 4253613 w 4253614"/>
              <a:gd name="connsiteY2" fmla="*/ 3432127 h 6858000"/>
              <a:gd name="connsiteX3" fmla="*/ 4251756 w 4253614"/>
              <a:gd name="connsiteY3" fmla="*/ 3433579 h 6858000"/>
              <a:gd name="connsiteX4" fmla="*/ 4253614 w 4253614"/>
              <a:gd name="connsiteY4" fmla="*/ 3435029 h 6858000"/>
              <a:gd name="connsiteX5" fmla="*/ 1579296 w 4253614"/>
              <a:gd name="connsiteY5" fmla="*/ 6858000 h 6858000"/>
              <a:gd name="connsiteX6" fmla="*/ 7155 w 4253614"/>
              <a:gd name="connsiteY6" fmla="*/ 6857999 h 6858000"/>
              <a:gd name="connsiteX7" fmla="*/ 2682607 w 4253614"/>
              <a:gd name="connsiteY7" fmla="*/ 3433579 h 6858000"/>
              <a:gd name="connsiteX8" fmla="*/ 0 w 4253614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53614" h="6858000">
                <a:moveTo>
                  <a:pt x="0" y="0"/>
                </a:moveTo>
                <a:lnTo>
                  <a:pt x="1572141" y="0"/>
                </a:lnTo>
                <a:lnTo>
                  <a:pt x="4253613" y="3432127"/>
                </a:lnTo>
                <a:lnTo>
                  <a:pt x="4251756" y="3433579"/>
                </a:lnTo>
                <a:lnTo>
                  <a:pt x="4253614" y="3435029"/>
                </a:lnTo>
                <a:lnTo>
                  <a:pt x="1579296" y="6858000"/>
                </a:lnTo>
                <a:lnTo>
                  <a:pt x="7155" y="6857999"/>
                </a:lnTo>
                <a:lnTo>
                  <a:pt x="2682607" y="34335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7" name="任意多边形: 形状 36"/>
          <p:cNvSpPr/>
          <p:nvPr userDrawn="1">
            <p:custDataLst>
              <p:tags r:id="rId4"/>
            </p:custDataLst>
          </p:nvPr>
        </p:nvSpPr>
        <p:spPr>
          <a:xfrm>
            <a:off x="1026" y="0"/>
            <a:ext cx="3856790" cy="6858000"/>
          </a:xfrm>
          <a:custGeom>
            <a:avLst/>
            <a:gdLst>
              <a:gd name="connsiteX0" fmla="*/ 1183999 w 3856790"/>
              <a:gd name="connsiteY0" fmla="*/ 0 h 6858000"/>
              <a:gd name="connsiteX1" fmla="*/ 3856790 w 3856790"/>
              <a:gd name="connsiteY1" fmla="*/ 3421016 h 6858000"/>
              <a:gd name="connsiteX2" fmla="*/ 3854932 w 3856790"/>
              <a:gd name="connsiteY2" fmla="*/ 3422467 h 6858000"/>
              <a:gd name="connsiteX3" fmla="*/ 3856789 w 3856790"/>
              <a:gd name="connsiteY3" fmla="*/ 3423919 h 6858000"/>
              <a:gd name="connsiteX4" fmla="*/ 1173791 w 3856790"/>
              <a:gd name="connsiteY4" fmla="*/ 6858000 h 6858000"/>
              <a:gd name="connsiteX5" fmla="*/ 0 w 3856790"/>
              <a:gd name="connsiteY5" fmla="*/ 6858000 h 6858000"/>
              <a:gd name="connsiteX6" fmla="*/ 0 w 3856790"/>
              <a:gd name="connsiteY6" fmla="*/ 6348134 h 6858000"/>
              <a:gd name="connsiteX7" fmla="*/ 2285782 w 3856790"/>
              <a:gd name="connsiteY7" fmla="*/ 3422467 h 6858000"/>
              <a:gd name="connsiteX8" fmla="*/ 0 w 3856790"/>
              <a:gd name="connsiteY8" fmla="*/ 496800 h 6858000"/>
              <a:gd name="connsiteX9" fmla="*/ 0 w 3856790"/>
              <a:gd name="connsiteY9" fmla="*/ 1 h 6858000"/>
              <a:gd name="connsiteX10" fmla="*/ 1183999 w 385679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56790" h="6858000">
                <a:moveTo>
                  <a:pt x="1183999" y="0"/>
                </a:moveTo>
                <a:lnTo>
                  <a:pt x="3856790" y="3421016"/>
                </a:lnTo>
                <a:lnTo>
                  <a:pt x="3854932" y="3422467"/>
                </a:lnTo>
                <a:lnTo>
                  <a:pt x="3856789" y="3423919"/>
                </a:lnTo>
                <a:lnTo>
                  <a:pt x="1173791" y="6858000"/>
                </a:lnTo>
                <a:lnTo>
                  <a:pt x="0" y="6858000"/>
                </a:lnTo>
                <a:lnTo>
                  <a:pt x="0" y="6348134"/>
                </a:lnTo>
                <a:lnTo>
                  <a:pt x="2285782" y="3422467"/>
                </a:lnTo>
                <a:lnTo>
                  <a:pt x="0" y="496800"/>
                </a:lnTo>
                <a:lnTo>
                  <a:pt x="0" y="1"/>
                </a:lnTo>
                <a:lnTo>
                  <a:pt x="1183999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矩形 6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 flipH="1">
            <a:off x="11382893" y="5866374"/>
            <a:ext cx="180000" cy="180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>
            <a:spLocks noChangeAspect="1"/>
          </p:cNvSpPr>
          <p:nvPr userDrawn="1">
            <p:custDataLst>
              <p:tags r:id="rId6"/>
            </p:custDataLst>
          </p:nvPr>
        </p:nvSpPr>
        <p:spPr>
          <a:xfrm flipH="1">
            <a:off x="11382893" y="6104504"/>
            <a:ext cx="180000" cy="180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 flipH="1">
            <a:off x="11135238" y="5866374"/>
            <a:ext cx="180000" cy="180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>
            <a:spLocks noChangeAspect="1"/>
          </p:cNvSpPr>
          <p:nvPr userDrawn="1">
            <p:custDataLst>
              <p:tags r:id="rId8"/>
            </p:custDataLst>
          </p:nvPr>
        </p:nvSpPr>
        <p:spPr>
          <a:xfrm flipH="1">
            <a:off x="11135238" y="6104504"/>
            <a:ext cx="180000" cy="180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>
            <a:spLocks noChangeAspect="1"/>
          </p:cNvSpPr>
          <p:nvPr userDrawn="1">
            <p:custDataLst>
              <p:tags r:id="rId9"/>
            </p:custDataLst>
          </p:nvPr>
        </p:nvSpPr>
        <p:spPr>
          <a:xfrm flipH="1">
            <a:off x="10888956" y="6104504"/>
            <a:ext cx="180000" cy="180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>
            <a:spLocks noChangeAspect="1"/>
          </p:cNvSpPr>
          <p:nvPr userDrawn="1">
            <p:custDataLst>
              <p:tags r:id="rId10"/>
            </p:custDataLst>
          </p:nvPr>
        </p:nvSpPr>
        <p:spPr>
          <a:xfrm flipH="1">
            <a:off x="10641837" y="6104504"/>
            <a:ext cx="180000" cy="180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 userDrawn="1">
            <p:custDataLst>
              <p:tags r:id="rId11"/>
            </p:custDataLst>
          </p:nvPr>
        </p:nvSpPr>
        <p:spPr>
          <a:xfrm flipH="1">
            <a:off x="5564051" y="3197355"/>
            <a:ext cx="2484000" cy="1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436000" y="3600000"/>
            <a:ext cx="6534000" cy="2055600"/>
          </a:xfrm>
        </p:spPr>
        <p:txBody>
          <a:bodyPr wrap="square" anchor="t">
            <a:normAutofit/>
          </a:bodyPr>
          <a:lstStyle>
            <a:lvl1pPr algn="l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5436000" y="2005200"/>
            <a:ext cx="3895200" cy="831600"/>
          </a:xfrm>
        </p:spPr>
        <p:txBody>
          <a:bodyPr wrap="none" anchor="b">
            <a:normAutofit/>
          </a:bodyPr>
          <a:lstStyle>
            <a:lvl1pPr marL="0" indent="0" algn="l">
              <a:buNone/>
              <a:defRPr sz="48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idx="2147483647"/>
          </p:nvPr>
        </p:nvSpPr>
        <p:spPr/>
        <p:txBody>
          <a:bodyPr/>
          <a:lstStyle>
            <a:lvl1pPr>
              <a:defRPr b="0" i="0">
                <a:latin typeface="+mj-lt"/>
                <a:ea typeface="+mj-ea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+mn-lt"/>
                <a:ea typeface="+mn-ea"/>
              </a:defRPr>
            </a:lvl1pPr>
            <a:lvl2pPr>
              <a:defRPr b="0" i="0">
                <a:latin typeface="+mn-lt"/>
                <a:ea typeface="+mn-ea"/>
              </a:defRPr>
            </a:lvl2pPr>
            <a:lvl3pPr>
              <a:defRPr b="0" i="0">
                <a:latin typeface="+mn-lt"/>
                <a:ea typeface="+mn-ea"/>
              </a:defRPr>
            </a:lvl3pPr>
            <a:lvl4pPr>
              <a:defRPr b="0" i="0">
                <a:latin typeface="+mn-lt"/>
                <a:ea typeface="+mn-ea"/>
              </a:defRPr>
            </a:lvl4pPr>
            <a:lvl5pPr>
              <a:defRPr b="0" i="0">
                <a:latin typeface="+mn-lt"/>
                <a:ea typeface="+mn-ea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+mn-lt"/>
                <a:ea typeface="+mn-ea"/>
              </a:defRPr>
            </a:lvl1pPr>
          </a:lstStyle>
          <a:p>
            <a:fld id="{50281522-3AB1-3541-90AB-7A631F5C75F8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+mn-lt"/>
                <a:ea typeface="+mn-ea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+mn-lt"/>
                <a:ea typeface="+mn-ea"/>
              </a:defRPr>
            </a:lvl1pPr>
          </a:lstStyle>
          <a:p>
            <a:fld id="{419F402A-E1A9-C741-9EEF-1CF72A8557FF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任意多边形: 形状 31"/>
          <p:cNvSpPr/>
          <p:nvPr userDrawn="1">
            <p:custDataLst>
              <p:tags r:id="rId2"/>
            </p:custDataLst>
          </p:nvPr>
        </p:nvSpPr>
        <p:spPr>
          <a:xfrm>
            <a:off x="1710632" y="0"/>
            <a:ext cx="4326440" cy="6857999"/>
          </a:xfrm>
          <a:custGeom>
            <a:avLst/>
            <a:gdLst>
              <a:gd name="connsiteX0" fmla="*/ 2601428 w 4326440"/>
              <a:gd name="connsiteY0" fmla="*/ 0 h 6857999"/>
              <a:gd name="connsiteX1" fmla="*/ 4173514 w 4326440"/>
              <a:gd name="connsiteY1" fmla="*/ 0 h 6857999"/>
              <a:gd name="connsiteX2" fmla="*/ 1570981 w 4326440"/>
              <a:gd name="connsiteY2" fmla="*/ 3331090 h 6857999"/>
              <a:gd name="connsiteX3" fmla="*/ 4326440 w 4326440"/>
              <a:gd name="connsiteY3" fmla="*/ 6857999 h 6857999"/>
              <a:gd name="connsiteX4" fmla="*/ 2754297 w 4326440"/>
              <a:gd name="connsiteY4" fmla="*/ 6857999 h 6857999"/>
              <a:gd name="connsiteX5" fmla="*/ 1 w 4326440"/>
              <a:gd name="connsiteY5" fmla="*/ 3332577 h 6857999"/>
              <a:gd name="connsiteX6" fmla="*/ 1858 w 4326440"/>
              <a:gd name="connsiteY6" fmla="*/ 3331127 h 6857999"/>
              <a:gd name="connsiteX7" fmla="*/ 0 w 4326440"/>
              <a:gd name="connsiteY7" fmla="*/ 3329676 h 6857999"/>
              <a:gd name="connsiteX8" fmla="*/ 2601428 w 4326440"/>
              <a:gd name="connsiteY8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26440" h="6857999">
                <a:moveTo>
                  <a:pt x="2601428" y="0"/>
                </a:moveTo>
                <a:lnTo>
                  <a:pt x="4173514" y="0"/>
                </a:lnTo>
                <a:lnTo>
                  <a:pt x="1570981" y="3331090"/>
                </a:lnTo>
                <a:lnTo>
                  <a:pt x="4326440" y="6857999"/>
                </a:lnTo>
                <a:lnTo>
                  <a:pt x="2754297" y="6857999"/>
                </a:lnTo>
                <a:lnTo>
                  <a:pt x="1" y="3332577"/>
                </a:lnTo>
                <a:lnTo>
                  <a:pt x="1858" y="3331127"/>
                </a:lnTo>
                <a:lnTo>
                  <a:pt x="0" y="3329676"/>
                </a:lnTo>
                <a:lnTo>
                  <a:pt x="2601428" y="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alpha val="5000"/>
                  </a:schemeClr>
                </a:gs>
                <a:gs pos="100000">
                  <a:schemeClr val="accent1">
                    <a:alpha val="50000"/>
                  </a:schemeClr>
                </a:gs>
              </a:gsLst>
              <a:lin ang="516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5" name="任意多边形: 形状 34"/>
          <p:cNvSpPr/>
          <p:nvPr userDrawn="1">
            <p:custDataLst>
              <p:tags r:id="rId3"/>
            </p:custDataLst>
          </p:nvPr>
        </p:nvSpPr>
        <p:spPr>
          <a:xfrm>
            <a:off x="532072" y="0"/>
            <a:ext cx="4317512" cy="6857999"/>
          </a:xfrm>
          <a:custGeom>
            <a:avLst/>
            <a:gdLst>
              <a:gd name="connsiteX0" fmla="*/ 2610358 w 4317512"/>
              <a:gd name="connsiteY0" fmla="*/ 0 h 6857999"/>
              <a:gd name="connsiteX1" fmla="*/ 4182444 w 4317512"/>
              <a:gd name="connsiteY1" fmla="*/ 1 h 6857999"/>
              <a:gd name="connsiteX2" fmla="*/ 1570981 w 4317512"/>
              <a:gd name="connsiteY2" fmla="*/ 3342521 h 6857999"/>
              <a:gd name="connsiteX3" fmla="*/ 4317512 w 4317512"/>
              <a:gd name="connsiteY3" fmla="*/ 6857999 h 6857999"/>
              <a:gd name="connsiteX4" fmla="*/ 2745367 w 4317512"/>
              <a:gd name="connsiteY4" fmla="*/ 6857999 h 6857999"/>
              <a:gd name="connsiteX5" fmla="*/ 1 w 4317512"/>
              <a:gd name="connsiteY5" fmla="*/ 3344008 h 6857999"/>
              <a:gd name="connsiteX6" fmla="*/ 1858 w 4317512"/>
              <a:gd name="connsiteY6" fmla="*/ 3342558 h 6857999"/>
              <a:gd name="connsiteX7" fmla="*/ 0 w 4317512"/>
              <a:gd name="connsiteY7" fmla="*/ 3341106 h 6857999"/>
              <a:gd name="connsiteX8" fmla="*/ 2610358 w 4317512"/>
              <a:gd name="connsiteY8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7512" h="6857999">
                <a:moveTo>
                  <a:pt x="2610358" y="0"/>
                </a:moveTo>
                <a:lnTo>
                  <a:pt x="4182444" y="1"/>
                </a:lnTo>
                <a:lnTo>
                  <a:pt x="1570981" y="3342521"/>
                </a:lnTo>
                <a:lnTo>
                  <a:pt x="4317512" y="6857999"/>
                </a:lnTo>
                <a:lnTo>
                  <a:pt x="2745367" y="6857999"/>
                </a:lnTo>
                <a:lnTo>
                  <a:pt x="1" y="3344008"/>
                </a:lnTo>
                <a:lnTo>
                  <a:pt x="1858" y="3342558"/>
                </a:lnTo>
                <a:lnTo>
                  <a:pt x="0" y="3341106"/>
                </a:lnTo>
                <a:lnTo>
                  <a:pt x="2610358" y="0"/>
                </a:ln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8" name="任意多边形: 形状 37"/>
          <p:cNvSpPr/>
          <p:nvPr userDrawn="1">
            <p:custDataLst>
              <p:tags r:id="rId4"/>
            </p:custDataLst>
          </p:nvPr>
        </p:nvSpPr>
        <p:spPr>
          <a:xfrm>
            <a:off x="1247082" y="0"/>
            <a:ext cx="4326440" cy="6857999"/>
          </a:xfrm>
          <a:custGeom>
            <a:avLst/>
            <a:gdLst>
              <a:gd name="connsiteX0" fmla="*/ 2601429 w 4326440"/>
              <a:gd name="connsiteY0" fmla="*/ 0 h 6857999"/>
              <a:gd name="connsiteX1" fmla="*/ 4173514 w 4326440"/>
              <a:gd name="connsiteY1" fmla="*/ 0 h 6857999"/>
              <a:gd name="connsiteX2" fmla="*/ 1570981 w 4326440"/>
              <a:gd name="connsiteY2" fmla="*/ 3331090 h 6857999"/>
              <a:gd name="connsiteX3" fmla="*/ 4326440 w 4326440"/>
              <a:gd name="connsiteY3" fmla="*/ 6857999 h 6857999"/>
              <a:gd name="connsiteX4" fmla="*/ 2754297 w 4326440"/>
              <a:gd name="connsiteY4" fmla="*/ 6857999 h 6857999"/>
              <a:gd name="connsiteX5" fmla="*/ 1 w 4326440"/>
              <a:gd name="connsiteY5" fmla="*/ 3332577 h 6857999"/>
              <a:gd name="connsiteX6" fmla="*/ 1857 w 4326440"/>
              <a:gd name="connsiteY6" fmla="*/ 3331127 h 6857999"/>
              <a:gd name="connsiteX7" fmla="*/ 0 w 4326440"/>
              <a:gd name="connsiteY7" fmla="*/ 3329676 h 6857999"/>
              <a:gd name="connsiteX8" fmla="*/ 2601429 w 4326440"/>
              <a:gd name="connsiteY8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26440" h="6857999">
                <a:moveTo>
                  <a:pt x="2601429" y="0"/>
                </a:moveTo>
                <a:lnTo>
                  <a:pt x="4173514" y="0"/>
                </a:lnTo>
                <a:lnTo>
                  <a:pt x="1570981" y="3331090"/>
                </a:lnTo>
                <a:lnTo>
                  <a:pt x="4326440" y="6857999"/>
                </a:lnTo>
                <a:lnTo>
                  <a:pt x="2754297" y="6857999"/>
                </a:lnTo>
                <a:lnTo>
                  <a:pt x="1" y="3332577"/>
                </a:lnTo>
                <a:lnTo>
                  <a:pt x="1857" y="3331127"/>
                </a:lnTo>
                <a:lnTo>
                  <a:pt x="0" y="3329676"/>
                </a:lnTo>
                <a:lnTo>
                  <a:pt x="2601429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7" name="矩形 6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 flipH="1">
            <a:off x="11382893" y="5866374"/>
            <a:ext cx="180000" cy="180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>
            <a:spLocks noChangeAspect="1"/>
          </p:cNvSpPr>
          <p:nvPr userDrawn="1">
            <p:custDataLst>
              <p:tags r:id="rId6"/>
            </p:custDataLst>
          </p:nvPr>
        </p:nvSpPr>
        <p:spPr>
          <a:xfrm flipH="1">
            <a:off x="11382893" y="6104504"/>
            <a:ext cx="180000" cy="180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>
            <a:spLocks noChangeAspect="1"/>
          </p:cNvSpPr>
          <p:nvPr userDrawn="1">
            <p:custDataLst>
              <p:tags r:id="rId7"/>
            </p:custDataLst>
          </p:nvPr>
        </p:nvSpPr>
        <p:spPr>
          <a:xfrm flipH="1">
            <a:off x="11135238" y="5866374"/>
            <a:ext cx="180000" cy="180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>
            <a:spLocks noChangeAspect="1"/>
          </p:cNvSpPr>
          <p:nvPr userDrawn="1">
            <p:custDataLst>
              <p:tags r:id="rId8"/>
            </p:custDataLst>
          </p:nvPr>
        </p:nvSpPr>
        <p:spPr>
          <a:xfrm flipH="1">
            <a:off x="11135238" y="6104504"/>
            <a:ext cx="180000" cy="180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>
            <a:spLocks noChangeAspect="1"/>
          </p:cNvSpPr>
          <p:nvPr userDrawn="1">
            <p:custDataLst>
              <p:tags r:id="rId9"/>
            </p:custDataLst>
          </p:nvPr>
        </p:nvSpPr>
        <p:spPr>
          <a:xfrm flipH="1">
            <a:off x="10888956" y="6104504"/>
            <a:ext cx="180000" cy="180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>
            <a:spLocks noChangeAspect="1"/>
          </p:cNvSpPr>
          <p:nvPr userDrawn="1">
            <p:custDataLst>
              <p:tags r:id="rId10"/>
            </p:custDataLst>
          </p:nvPr>
        </p:nvSpPr>
        <p:spPr>
          <a:xfrm flipH="1">
            <a:off x="10641837" y="6104504"/>
            <a:ext cx="180000" cy="180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11"/>
            </p:custDataLst>
          </p:nvPr>
        </p:nvSpPr>
        <p:spPr>
          <a:xfrm>
            <a:off x="4593600" y="2671200"/>
            <a:ext cx="5997600" cy="1548000"/>
          </a:xfrm>
        </p:spPr>
        <p:txBody>
          <a:bodyPr wrap="square" anchor="t">
            <a:normAutofit/>
          </a:bodyPr>
          <a:lstStyle>
            <a:lvl1pPr algn="r">
              <a:lnSpc>
                <a:spcPct val="100000"/>
              </a:lnSpc>
              <a:defRPr sz="6600"/>
            </a:lvl1pPr>
          </a:lstStyle>
          <a:p>
            <a:r>
              <a:rPr lang="zh-CN" altLang="en-US" dirty="0"/>
              <a:t>编辑母版标题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12"/>
            </p:custDataLst>
          </p:nvPr>
        </p:nvSpPr>
        <p:spPr>
          <a:xfrm>
            <a:off x="4594225" y="1918970"/>
            <a:ext cx="5996940" cy="521970"/>
          </a:xfrm>
        </p:spPr>
        <p:txBody>
          <a:bodyPr wrap="square"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2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 userDrawn="1">
            <p:ph type="body" sz="quarter" idx="17" hasCustomPrompt="1"/>
            <p:custDataLst>
              <p:tags r:id="rId16"/>
            </p:custDataLst>
          </p:nvPr>
        </p:nvSpPr>
        <p:spPr>
          <a:xfrm flipH="1">
            <a:off x="7650000" y="4446000"/>
            <a:ext cx="2851200" cy="576000"/>
          </a:xfrm>
          <a:prstGeom prst="chevron">
            <a:avLst>
              <a:gd name="adj" fmla="val 36771"/>
            </a:avLst>
          </a:prstGeom>
          <a:gradFill>
            <a:gsLst>
              <a:gs pos="0">
                <a:schemeClr val="accent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4800000" scaled="0"/>
          </a:gra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+mn-lt"/>
                <a:ea typeface="+mn-ea"/>
              </a:defRPr>
            </a:lvl1pPr>
          </a:lstStyle>
          <a:p>
            <a:fld id="{50281522-3AB1-3541-90AB-7A631F5C75F8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+mn-lt"/>
                <a:ea typeface="+mn-ea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+mn-lt"/>
                <a:ea typeface="+mn-ea"/>
              </a:defRPr>
            </a:lvl1pPr>
          </a:lstStyle>
          <a:p>
            <a:fld id="{419F402A-E1A9-C741-9EEF-1CF72A8557FF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15" name="图片 2"/>
          <p:cNvPicPr>
            <a:picLocks noChangeAspect="1"/>
          </p:cNvPicPr>
          <p:nvPr userDrawn="1"/>
        </p:nvPicPr>
        <p:blipFill rotWithShape="1">
          <a:blip r:embed="rId2"/>
          <a:srcRect l="28268" r="21731"/>
          <a:stretch>
            <a:fillRect/>
          </a:stretch>
        </p:blipFill>
        <p:spPr>
          <a:xfrm>
            <a:off x="6096000" y="-1"/>
            <a:ext cx="6096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bg>
      <p:bgPr>
        <a:gradFill>
          <a:gsLst>
            <a:gs pos="80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1"/>
        </a:gradFill>
        <a:effectLst/>
      </p:bgPr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 flipH="1">
            <a:off x="0" y="-1"/>
            <a:ext cx="12192000" cy="6858000"/>
          </a:xfrm>
          <a:prstGeom prst="rect">
            <a:avLst/>
          </a:prstGeom>
        </p:spPr>
      </p:pic>
      <p:sp>
        <p:nvSpPr>
          <p:cNvPr id="18" name="矩形 6"/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gradFill>
            <a:gsLst>
              <a:gs pos="85000">
                <a:schemeClr val="bg1">
                  <a:alpha val="100000"/>
                </a:schemeClr>
              </a:gs>
              <a:gs pos="100000">
                <a:schemeClr val="bg1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+mn-lt"/>
                <a:ea typeface="+mn-ea"/>
              </a:defRPr>
            </a:lvl1pPr>
          </a:lstStyle>
          <a:p>
            <a:fld id="{50281522-3AB1-3541-90AB-7A631F5C75F8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+mn-lt"/>
                <a:ea typeface="+mn-ea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+mn-lt"/>
                <a:ea typeface="+mn-ea"/>
              </a:defRPr>
            </a:lvl1pPr>
          </a:lstStyle>
          <a:p>
            <a:fld id="{419F402A-E1A9-C741-9EEF-1CF72A8557FF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+mn-lt"/>
                <a:ea typeface="+mn-ea"/>
              </a:defRPr>
            </a:lvl1pPr>
          </a:lstStyle>
          <a:p>
            <a:fld id="{50281522-3AB1-3541-90AB-7A631F5C75F8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2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+mn-lt"/>
                <a:ea typeface="+mn-ea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+mn-lt"/>
                <a:ea typeface="+mn-ea"/>
              </a:defRPr>
            </a:lvl1pPr>
          </a:lstStyle>
          <a:p>
            <a:fld id="{419F402A-E1A9-C741-9EEF-1CF72A8557FF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底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"/>
          <p:cNvPicPr>
            <a:picLocks noChangeAspect="1"/>
          </p:cNvPicPr>
          <p:nvPr userDrawn="1"/>
        </p:nvPicPr>
        <p:blipFill rotWithShape="1">
          <a:blip r:embed="rId2"/>
          <a:srcRect l="28268" r="21731"/>
          <a:stretch>
            <a:fillRect/>
          </a:stretch>
        </p:blipFill>
        <p:spPr>
          <a:xfrm>
            <a:off x="6096000" y="-1"/>
            <a:ext cx="6096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Layou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673100" y="1500188"/>
            <a:ext cx="2836562" cy="696024"/>
          </a:xfrm>
        </p:spPr>
        <p:txBody>
          <a:bodyPr>
            <a:spAutoFit/>
          </a:bodyPr>
          <a:lstStyle>
            <a:lvl1pPr marL="0" indent="0" algn="l">
              <a:buFont typeface="+mj-lt"/>
              <a:buNone/>
              <a:defRPr sz="36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36605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31" name="页脚占位符 2"/>
          <p:cNvSpPr>
            <a:spLocks noGrp="1"/>
          </p:cNvSpPr>
          <p:nvPr>
            <p:ph type="ftr" sz="quarter" idx="10"/>
          </p:nvPr>
        </p:nvSpPr>
        <p:spPr>
          <a:xfrm>
            <a:off x="673101" y="6423740"/>
            <a:ext cx="3992171" cy="24622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2" name="日期占位符 3"/>
          <p:cNvSpPr>
            <a:spLocks noGrp="1"/>
          </p:cNvSpPr>
          <p:nvPr>
            <p:ph type="dt" sz="half" idx="11"/>
          </p:nvPr>
        </p:nvSpPr>
        <p:spPr>
          <a:xfrm>
            <a:off x="5517356" y="6423740"/>
            <a:ext cx="1802924" cy="246221"/>
          </a:xfrm>
        </p:spPr>
        <p:txBody>
          <a:bodyPr/>
          <a:lstStyle/>
          <a:p>
            <a:fld id="{AC4CC43B-9EB6-4465-8B1A-3F7180DAD0DF}" type="datetime1">
              <a:rPr lang="zh-CN" altLang="en-US" smtClean="0"/>
            </a:fld>
            <a:endParaRPr lang="en-US" altLang="zh-CN"/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</a:fld>
            <a:endParaRPr lang="en-US" altLang="zh-CN"/>
          </a:p>
        </p:txBody>
      </p:sp>
      <p:cxnSp>
        <p:nvCxnSpPr>
          <p:cNvPr id="34" name="î$ļíďé"/>
          <p:cNvCxnSpPr/>
          <p:nvPr userDrawn="1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iṣļiďê"/>
          <p:cNvSpPr>
            <a:spLocks noChangeAspect="1"/>
          </p:cNvSpPr>
          <p:nvPr userDrawn="1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  <a:alpha val="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bg>
      <p:bgPr>
        <a:gradFill>
          <a:gsLst>
            <a:gs pos="8000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16200000" scaled="1"/>
        </a:gra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 flipH="1">
            <a:off x="0" y="-1"/>
            <a:ext cx="12192000" cy="6858000"/>
          </a:xfrm>
          <a:prstGeom prst="rect">
            <a:avLst/>
          </a:prstGeom>
        </p:spPr>
      </p:pic>
      <p:sp>
        <p:nvSpPr>
          <p:cNvPr id="38" name="矩形 6"/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gradFill>
            <a:gsLst>
              <a:gs pos="85000">
                <a:schemeClr val="bg1"/>
              </a:gs>
              <a:gs pos="100000">
                <a:schemeClr val="bg1">
                  <a:alpha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+mn-lt"/>
                <a:ea typeface="+mn-ea"/>
              </a:defRPr>
            </a:lvl1pPr>
          </a:lstStyle>
          <a:p>
            <a:fld id="{50281522-3AB1-3541-90AB-7A631F5C75F8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4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+mn-lt"/>
                <a:ea typeface="+mn-ea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4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+mn-lt"/>
                <a:ea typeface="+mn-ea"/>
              </a:defRPr>
            </a:lvl1pPr>
          </a:lstStyle>
          <a:p>
            <a:fld id="{419F402A-E1A9-C741-9EEF-1CF72A8557FF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Layou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673100" y="1500188"/>
            <a:ext cx="2836562" cy="696024"/>
          </a:xfrm>
        </p:spPr>
        <p:txBody>
          <a:bodyPr>
            <a:spAutoFit/>
          </a:bodyPr>
          <a:lstStyle>
            <a:lvl1pPr marL="0" indent="0" algn="l">
              <a:buFont typeface="+mj-lt"/>
              <a:buNone/>
              <a:defRPr sz="3600" b="1"/>
            </a:lvl1pPr>
            <a:lvl2pPr marL="457200" indent="0">
              <a:buFont typeface="+mj-ea"/>
              <a:buNone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44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3660536" y="1500187"/>
            <a:ext cx="7871045" cy="463391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ea"/>
              <a:buAutoNum type="circleNumDbPlain"/>
              <a:defRPr/>
            </a:lvl2pPr>
            <a:lvl3pPr marL="1257300" indent="-342900">
              <a:buFont typeface="+mj-lt"/>
              <a:buAutoNum type="alphaLcParenR"/>
              <a:defRPr/>
            </a:lvl3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5" name="页脚占位符 2"/>
          <p:cNvSpPr>
            <a:spLocks noGrp="1"/>
          </p:cNvSpPr>
          <p:nvPr>
            <p:ph type="ftr" sz="quarter" idx="10"/>
          </p:nvPr>
        </p:nvSpPr>
        <p:spPr>
          <a:xfrm>
            <a:off x="673101" y="6423740"/>
            <a:ext cx="3992171" cy="24622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6" name="日期占位符 3"/>
          <p:cNvSpPr>
            <a:spLocks noGrp="1"/>
          </p:cNvSpPr>
          <p:nvPr>
            <p:ph type="dt" sz="half" idx="11"/>
          </p:nvPr>
        </p:nvSpPr>
        <p:spPr>
          <a:xfrm>
            <a:off x="5517356" y="6423740"/>
            <a:ext cx="1802924" cy="246221"/>
          </a:xfrm>
        </p:spPr>
        <p:txBody>
          <a:bodyPr/>
          <a:lstStyle/>
          <a:p>
            <a:fld id="{AC4CC43B-9EB6-4465-8B1A-3F7180DAD0DF}" type="datetime1">
              <a:rPr lang="zh-CN" altLang="en-US" smtClean="0"/>
            </a:fld>
            <a:endParaRPr lang="en-US" altLang="zh-CN"/>
          </a:p>
        </p:txBody>
      </p:sp>
      <p:sp>
        <p:nvSpPr>
          <p:cNvPr id="4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</a:fld>
            <a:endParaRPr lang="en-US" altLang="zh-CN"/>
          </a:p>
        </p:txBody>
      </p:sp>
      <p:cxnSp>
        <p:nvCxnSpPr>
          <p:cNvPr id="48" name="î$ļíďé"/>
          <p:cNvCxnSpPr/>
          <p:nvPr userDrawn="1"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iṣļiďê"/>
          <p:cNvSpPr>
            <a:spLocks noChangeAspect="1"/>
          </p:cNvSpPr>
          <p:nvPr userDrawn="1"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  <a:alpha val="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7" Type="http://schemas.openxmlformats.org/officeDocument/2006/relationships/theme" Target="../theme/theme2.xml"/><Relationship Id="rId26" Type="http://schemas.openxmlformats.org/officeDocument/2006/relationships/tags" Target="../tags/tag104.xml"/><Relationship Id="rId25" Type="http://schemas.openxmlformats.org/officeDocument/2006/relationships/tags" Target="../tags/tag103.xml"/><Relationship Id="rId24" Type="http://schemas.openxmlformats.org/officeDocument/2006/relationships/tags" Target="../tags/tag102.xml"/><Relationship Id="rId23" Type="http://schemas.openxmlformats.org/officeDocument/2006/relationships/tags" Target="../tags/tag101.xml"/><Relationship Id="rId22" Type="http://schemas.openxmlformats.org/officeDocument/2006/relationships/tags" Target="../tags/tag100.xml"/><Relationship Id="rId21" Type="http://schemas.openxmlformats.org/officeDocument/2006/relationships/tags" Target="../tags/tag99.xml"/><Relationship Id="rId20" Type="http://schemas.openxmlformats.org/officeDocument/2006/relationships/tags" Target="../tags/tag98.xml"/><Relationship Id="rId2" Type="http://schemas.openxmlformats.org/officeDocument/2006/relationships/slideLayout" Target="../slideLayouts/slideLayout11.xml"/><Relationship Id="rId19" Type="http://schemas.openxmlformats.org/officeDocument/2006/relationships/tags" Target="../tags/tag97.xml"/><Relationship Id="rId18" Type="http://schemas.openxmlformats.org/officeDocument/2006/relationships/tags" Target="../tags/tag96.xml"/><Relationship Id="rId17" Type="http://schemas.openxmlformats.org/officeDocument/2006/relationships/tags" Target="../tags/tag95.xml"/><Relationship Id="rId16" Type="http://schemas.openxmlformats.org/officeDocument/2006/relationships/tags" Target="../tags/tag94.xml"/><Relationship Id="rId15" Type="http://schemas.openxmlformats.org/officeDocument/2006/relationships/tags" Target="../tags/tag93.xml"/><Relationship Id="rId14" Type="http://schemas.openxmlformats.org/officeDocument/2006/relationships/tags" Target="../tags/tag92.xml"/><Relationship Id="rId13" Type="http://schemas.openxmlformats.org/officeDocument/2006/relationships/tags" Target="../tags/tag91.xml"/><Relationship Id="rId12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 idx="2147483647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50281522-3AB1-3541-90AB-7A631F5C75F8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19F402A-E1A9-C741-9EEF-1CF72A8557FF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7"/>
          <p:cNvSpPr/>
          <p:nvPr userDrawn="1">
            <p:custDataLst>
              <p:tags r:id="rId13"/>
            </p:custDataLst>
          </p:nvPr>
        </p:nvSpPr>
        <p:spPr>
          <a:xfrm>
            <a:off x="6917887" y="2"/>
            <a:ext cx="2686050" cy="6858000"/>
          </a:xfrm>
          <a:custGeom>
            <a:avLst/>
            <a:gdLst>
              <a:gd name="connsiteX0" fmla="*/ 23 w 4230"/>
              <a:gd name="connsiteY0" fmla="*/ 10800 h 10800"/>
              <a:gd name="connsiteX1" fmla="*/ 4230 w 4230"/>
              <a:gd name="connsiteY1" fmla="*/ 5414 h 10800"/>
              <a:gd name="connsiteX2" fmla="*/ 0 w 4230"/>
              <a:gd name="connsiteY2" fmla="*/ 0 h 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0" h="10800">
                <a:moveTo>
                  <a:pt x="23" y="10800"/>
                </a:moveTo>
                <a:lnTo>
                  <a:pt x="4230" y="5414"/>
                </a:lnTo>
                <a:lnTo>
                  <a:pt x="0" y="0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alpha val="3000"/>
                  </a:schemeClr>
                </a:gs>
                <a:gs pos="100000">
                  <a:schemeClr val="accent1">
                    <a:alpha val="8000"/>
                  </a:schemeClr>
                </a:gs>
              </a:gsLst>
              <a:lin ang="516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/>
          </a:p>
        </p:txBody>
      </p:sp>
      <p:sp>
        <p:nvSpPr>
          <p:cNvPr id="31" name="任意多边形: 形状 30"/>
          <p:cNvSpPr/>
          <p:nvPr userDrawn="1">
            <p:custDataLst>
              <p:tags r:id="rId14"/>
            </p:custDataLst>
          </p:nvPr>
        </p:nvSpPr>
        <p:spPr>
          <a:xfrm>
            <a:off x="7916756" y="0"/>
            <a:ext cx="4124960" cy="6858000"/>
          </a:xfrm>
          <a:custGeom>
            <a:avLst/>
            <a:gdLst>
              <a:gd name="connsiteX0" fmla="*/ 2249 w 6496"/>
              <a:gd name="connsiteY0" fmla="*/ 0 h 10800"/>
              <a:gd name="connsiteX1" fmla="*/ 6496 w 6496"/>
              <a:gd name="connsiteY1" fmla="*/ 5436 h 10800"/>
              <a:gd name="connsiteX2" fmla="*/ 6492 w 6496"/>
              <a:gd name="connsiteY2" fmla="*/ 5438 h 10800"/>
              <a:gd name="connsiteX3" fmla="*/ 6496 w 6496"/>
              <a:gd name="connsiteY3" fmla="*/ 5441 h 10800"/>
              <a:gd name="connsiteX4" fmla="*/ 2309 w 6496"/>
              <a:gd name="connsiteY4" fmla="*/ 10800 h 10800"/>
              <a:gd name="connsiteX5" fmla="*/ 26 w 6496"/>
              <a:gd name="connsiteY5" fmla="*/ 10800 h 10800"/>
              <a:gd name="connsiteX6" fmla="*/ 4230 w 6496"/>
              <a:gd name="connsiteY6" fmla="*/ 5420 h 10800"/>
              <a:gd name="connsiteX7" fmla="*/ 4226 w 6496"/>
              <a:gd name="connsiteY7" fmla="*/ 5417 h 10800"/>
              <a:gd name="connsiteX8" fmla="*/ 4230 w 6496"/>
              <a:gd name="connsiteY8" fmla="*/ 5414 h 10800"/>
              <a:gd name="connsiteX9" fmla="*/ 0 w 6496"/>
              <a:gd name="connsiteY9" fmla="*/ 0 h 1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96" h="10800">
                <a:moveTo>
                  <a:pt x="2249" y="0"/>
                </a:moveTo>
                <a:lnTo>
                  <a:pt x="6496" y="5436"/>
                </a:lnTo>
                <a:lnTo>
                  <a:pt x="6492" y="5438"/>
                </a:lnTo>
                <a:lnTo>
                  <a:pt x="6496" y="5441"/>
                </a:lnTo>
                <a:lnTo>
                  <a:pt x="2309" y="10800"/>
                </a:lnTo>
                <a:lnTo>
                  <a:pt x="26" y="10800"/>
                </a:lnTo>
                <a:lnTo>
                  <a:pt x="4230" y="5420"/>
                </a:lnTo>
                <a:lnTo>
                  <a:pt x="4226" y="5417"/>
                </a:lnTo>
                <a:lnTo>
                  <a:pt x="4230" y="5414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chemeClr val="accent1">
                  <a:alpha val="3000"/>
                </a:schemeClr>
              </a:gs>
              <a:gs pos="80000">
                <a:schemeClr val="accent1">
                  <a:alpha val="3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2" name="矩形 11"/>
          <p:cNvSpPr>
            <a:spLocks noChangeAspect="1"/>
          </p:cNvSpPr>
          <p:nvPr userDrawn="1">
            <p:custDataLst>
              <p:tags r:id="rId15"/>
            </p:custDataLst>
          </p:nvPr>
        </p:nvSpPr>
        <p:spPr>
          <a:xfrm>
            <a:off x="295210" y="6205991"/>
            <a:ext cx="180000" cy="180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>
            <a:spLocks noChangeAspect="1"/>
          </p:cNvSpPr>
          <p:nvPr userDrawn="1">
            <p:custDataLst>
              <p:tags r:id="rId16"/>
            </p:custDataLst>
          </p:nvPr>
        </p:nvSpPr>
        <p:spPr>
          <a:xfrm>
            <a:off x="295210" y="6444121"/>
            <a:ext cx="180000" cy="180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>
            <a:spLocks noChangeAspect="1"/>
          </p:cNvSpPr>
          <p:nvPr userDrawn="1">
            <p:custDataLst>
              <p:tags r:id="rId17"/>
            </p:custDataLst>
          </p:nvPr>
        </p:nvSpPr>
        <p:spPr>
          <a:xfrm>
            <a:off x="542865" y="6205991"/>
            <a:ext cx="180000" cy="180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>
            <a:spLocks noChangeAspect="1"/>
          </p:cNvSpPr>
          <p:nvPr userDrawn="1">
            <p:custDataLst>
              <p:tags r:id="rId18"/>
            </p:custDataLst>
          </p:nvPr>
        </p:nvSpPr>
        <p:spPr>
          <a:xfrm>
            <a:off x="542865" y="6444121"/>
            <a:ext cx="180000" cy="180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>
            <a:spLocks noChangeAspect="1"/>
          </p:cNvSpPr>
          <p:nvPr userDrawn="1">
            <p:custDataLst>
              <p:tags r:id="rId19"/>
            </p:custDataLst>
          </p:nvPr>
        </p:nvSpPr>
        <p:spPr>
          <a:xfrm>
            <a:off x="789147" y="6444121"/>
            <a:ext cx="180000" cy="180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>
            <a:spLocks noChangeAspect="1"/>
          </p:cNvSpPr>
          <p:nvPr userDrawn="1">
            <p:custDataLst>
              <p:tags r:id="rId20"/>
            </p:custDataLst>
          </p:nvPr>
        </p:nvSpPr>
        <p:spPr>
          <a:xfrm>
            <a:off x="1036266" y="6444121"/>
            <a:ext cx="180000" cy="180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image" Target="../media/image3.png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5" Type="http://schemas.openxmlformats.org/officeDocument/2006/relationships/slideLayout" Target="../slideLayouts/slideLayout16.xml"/><Relationship Id="rId14" Type="http://schemas.openxmlformats.org/officeDocument/2006/relationships/tags" Target="../tags/tag174.xml"/><Relationship Id="rId13" Type="http://schemas.openxmlformats.org/officeDocument/2006/relationships/image" Target="../media/image6.png"/><Relationship Id="rId12" Type="http://schemas.openxmlformats.org/officeDocument/2006/relationships/image" Target="../media/image5.png"/><Relationship Id="rId11" Type="http://schemas.openxmlformats.org/officeDocument/2006/relationships/image" Target="../media/image4.png"/><Relationship Id="rId10" Type="http://schemas.openxmlformats.org/officeDocument/2006/relationships/tags" Target="../tags/tag173.xml"/><Relationship Id="rId1" Type="http://schemas.openxmlformats.org/officeDocument/2006/relationships/tags" Target="../tags/tag16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78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83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87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88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89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4" Type="http://schemas.openxmlformats.org/officeDocument/2006/relationships/slideLayout" Target="../slideLayouts/slideLayout12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tags" Target="../tags/tag10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9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91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9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01.xml"/><Relationship Id="rId1" Type="http://schemas.openxmlformats.org/officeDocument/2006/relationships/tags" Target="../tags/tag200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5" Type="http://schemas.openxmlformats.org/officeDocument/2006/relationships/slideLayout" Target="../slideLayouts/slideLayout11.xml"/><Relationship Id="rId14" Type="http://schemas.openxmlformats.org/officeDocument/2006/relationships/tags" Target="../tags/tag215.xml"/><Relationship Id="rId13" Type="http://schemas.openxmlformats.org/officeDocument/2006/relationships/tags" Target="../tags/tag214.xml"/><Relationship Id="rId12" Type="http://schemas.openxmlformats.org/officeDocument/2006/relationships/tags" Target="../tags/tag213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tags" Target="../tags/tag20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0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9" Type="http://schemas.openxmlformats.org/officeDocument/2006/relationships/slideLayout" Target="../slideLayouts/slideLayout16.xml"/><Relationship Id="rId18" Type="http://schemas.openxmlformats.org/officeDocument/2006/relationships/tags" Target="../tags/tag140.xml"/><Relationship Id="rId17" Type="http://schemas.openxmlformats.org/officeDocument/2006/relationships/tags" Target="../tags/tag139.xml"/><Relationship Id="rId16" Type="http://schemas.openxmlformats.org/officeDocument/2006/relationships/tags" Target="../tags/tag138.xml"/><Relationship Id="rId15" Type="http://schemas.openxmlformats.org/officeDocument/2006/relationships/tags" Target="../tags/tag137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tags" Target="../tags/tag12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6.xml"/><Relationship Id="rId16" Type="http://schemas.openxmlformats.org/officeDocument/2006/relationships/tags" Target="../tags/tag156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tags" Target="../tags/tag1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5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6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6.xml"/><Relationship Id="rId4" Type="http://schemas.openxmlformats.org/officeDocument/2006/relationships/tags" Target="../tags/tag164.xml"/><Relationship Id="rId3" Type="http://schemas.openxmlformats.org/officeDocument/2006/relationships/image" Target="../media/image2.png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91845" y="2653030"/>
            <a:ext cx="7632065" cy="1914525"/>
          </a:xfrm>
        </p:spPr>
        <p:txBody>
          <a:bodyPr>
            <a:normAutofit fontScale="90000"/>
          </a:bodyPr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楷体" panose="02010609060101010101" charset="-122"/>
                <a:sym typeface="+mn-ea"/>
              </a:rPr>
              <a:t>AI</a:t>
            </a:r>
            <a:r>
              <a:rPr lang="zh-CN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楷体" panose="02010609060101010101" charset="-122"/>
                <a:sym typeface="+mn-ea"/>
              </a:rPr>
              <a:t>赋能大数据的</a:t>
            </a:r>
            <a:br>
              <a:rPr lang="zh-CN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楷体" panose="02010609060101010101" charset="-122"/>
                <a:sym typeface="+mn-ea"/>
              </a:rPr>
            </a:br>
            <a:r>
              <a:rPr lang="zh-CN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楷体" panose="02010609060101010101" charset="-122"/>
                <a:sym typeface="+mn-ea"/>
              </a:rPr>
              <a:t>多模型交通情况预测系统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710" y="1574165"/>
            <a:ext cx="7632700" cy="582930"/>
          </a:xfrm>
        </p:spPr>
        <p:txBody>
          <a:bodyPr/>
          <a:p>
            <a:pPr algn="ctr"/>
            <a:r>
              <a:rPr lang="zh-CN" altLang="en-US" dirty="0">
                <a:sym typeface="+mn-ea"/>
              </a:rPr>
              <a:t>大数据应用开发赛项</a:t>
            </a:r>
            <a:endParaRPr lang="zh-CN" altLang="en-US"/>
          </a:p>
        </p:txBody>
      </p:sp>
      <p:sp>
        <p:nvSpPr>
          <p:cNvPr id="9" name="标题 1" descr="7b0a2020202022776f7264617274223a2022220a7d0a"/>
          <p:cNvSpPr txBox="1"/>
          <p:nvPr>
            <p:custDataLst>
              <p:tags r:id="rId1"/>
            </p:custDataLst>
          </p:nvPr>
        </p:nvSpPr>
        <p:spPr>
          <a:xfrm>
            <a:off x="545557" y="0"/>
            <a:ext cx="3050917" cy="913557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p>
            <a:pPr algn="l">
              <a:lnSpc>
                <a:spcPct val="110000"/>
              </a:lnSpc>
            </a:pPr>
            <a:r>
              <a:rPr lang="en-US" sz="5400" b="1">
                <a:ln w="1016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汉仪雅酷黑W" panose="00020600040101010101" charset="-122"/>
                <a:ea typeface="汉仪雅酷黑W" panose="00020600040101010101" charset="-122"/>
                <a:cs typeface="Source Han Sans CN Bold"/>
                <a:sym typeface="汉仪雅酷黑W" panose="00020600040101010101" charset="-122"/>
              </a:rPr>
              <a:t>2025</a:t>
            </a:r>
            <a:endParaRPr lang="en-US" sz="5400" b="1">
              <a:ln w="1016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汉仪雅酷黑W" panose="00020600040101010101" charset="-122"/>
              <a:ea typeface="汉仪雅酷黑W" panose="00020600040101010101" charset="-122"/>
              <a:cs typeface="Source Han Sans CN Bold"/>
              <a:sym typeface="汉仪雅酷黑W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 marL="0" indent="0" algn="l" fontAlgn="auto">
              <a:lnSpc>
                <a:spcPct val="120000"/>
              </a:lnSpc>
              <a:buClrTx/>
              <a:buSzTx/>
              <a:buFontTx/>
            </a:pPr>
            <a:r>
              <a:rPr lang="zh-CN" altLang="en-US">
                <a:sym typeface="+mn-ea"/>
              </a:rPr>
              <a:t>项目管理</a:t>
            </a:r>
            <a:endParaRPr lang="zh-CN" altLang="en-US">
              <a:sym typeface="+mn-ea"/>
            </a:endParaRPr>
          </a:p>
        </p:txBody>
      </p:sp>
      <p:sp>
        <p:nvSpPr>
          <p:cNvPr id="19" name="圆角矩形 18"/>
          <p:cNvSpPr/>
          <p:nvPr>
            <p:custDataLst>
              <p:tags r:id="rId2"/>
            </p:custDataLst>
          </p:nvPr>
        </p:nvSpPr>
        <p:spPr>
          <a:xfrm>
            <a:off x="854710" y="5456555"/>
            <a:ext cx="582295" cy="75565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accent1">
                  <a:alpha val="40000"/>
                </a:schemeClr>
              </a:gs>
              <a:gs pos="100000">
                <a:schemeClr val="accent1">
                  <a:alpha val="30000"/>
                </a:schemeClr>
              </a:gs>
            </a:gsLst>
            <a:lin ang="438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>
            <p:custDataLst>
              <p:tags r:id="rId3"/>
            </p:custDataLst>
          </p:nvPr>
        </p:nvSpPr>
        <p:spPr>
          <a:xfrm>
            <a:off x="1532255" y="5456555"/>
            <a:ext cx="180000" cy="75565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accent1">
                  <a:alpha val="40000"/>
                </a:schemeClr>
              </a:gs>
              <a:gs pos="100000">
                <a:schemeClr val="accent1">
                  <a:alpha val="30000"/>
                </a:schemeClr>
              </a:gs>
            </a:gsLst>
            <a:lin ang="438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15" name="图片 14" descr="border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95960" y="1755140"/>
            <a:ext cx="7005955" cy="3462020"/>
          </a:xfrm>
          <a:prstGeom prst="rect">
            <a:avLst/>
          </a:prstGeom>
        </p:spPr>
      </p:pic>
      <p:sp>
        <p:nvSpPr>
          <p:cNvPr id="110" name="文本框 109"/>
          <p:cNvSpPr txBox="1"/>
          <p:nvPr>
            <p:custDataLst>
              <p:tags r:id="rId6"/>
            </p:custDataLst>
          </p:nvPr>
        </p:nvSpPr>
        <p:spPr>
          <a:xfrm>
            <a:off x="7631430" y="2761615"/>
            <a:ext cx="3936365" cy="25996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使用Git进行代码版本管理，确保代码的完整性和可追溯性。团队成员可以实时查看代码变更历史，方便问题排查和版本回溯。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54" name="组合 53"/>
          <p:cNvGrpSpPr/>
          <p:nvPr>
            <p:custDataLst>
              <p:tags r:id="rId7"/>
            </p:custDataLst>
          </p:nvPr>
        </p:nvGrpSpPr>
        <p:grpSpPr>
          <a:xfrm rot="0">
            <a:off x="9307830" y="256540"/>
            <a:ext cx="2852420" cy="1434589"/>
            <a:chOff x="2259" y="2237"/>
            <a:chExt cx="14660" cy="11587"/>
          </a:xfrm>
        </p:grpSpPr>
        <p:sp>
          <p:nvSpPr>
            <p:cNvPr id="55" name="图形 180"/>
            <p:cNvSpPr/>
            <p:nvPr>
              <p:custDataLst>
                <p:tags r:id="rId8"/>
              </p:custDataLst>
            </p:nvPr>
          </p:nvSpPr>
          <p:spPr>
            <a:xfrm>
              <a:off x="2259" y="2237"/>
              <a:ext cx="14660" cy="1717"/>
            </a:xfrm>
            <a:custGeom>
              <a:avLst/>
              <a:gdLst>
                <a:gd name="connsiteX0" fmla="*/ 11574 w 11574"/>
                <a:gd name="connsiteY0" fmla="*/ 0 h 1311"/>
                <a:gd name="connsiteX1" fmla="*/ 6139 w 11574"/>
                <a:gd name="connsiteY1" fmla="*/ 1299 h 1311"/>
                <a:gd name="connsiteX2" fmla="*/ 0 w 11574"/>
                <a:gd name="connsiteY2" fmla="*/ 4 h 1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4" h="1311">
                  <a:moveTo>
                    <a:pt x="11574" y="0"/>
                  </a:moveTo>
                  <a:cubicBezTo>
                    <a:pt x="9564" y="692"/>
                    <a:pt x="8362" y="1182"/>
                    <a:pt x="6139" y="1299"/>
                  </a:cubicBezTo>
                  <a:cubicBezTo>
                    <a:pt x="3915" y="1415"/>
                    <a:pt x="789" y="684"/>
                    <a:pt x="0" y="4"/>
                  </a:cubicBezTo>
                </a:path>
              </a:pathLst>
            </a:custGeom>
            <a:noFill/>
            <a:ln w="31750" cap="rnd">
              <a:solidFill>
                <a:srgbClr val="C68F5A"/>
              </a:solidFill>
              <a:prstDash val="solid"/>
              <a:rou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矩形 56"/>
            <p:cNvSpPr/>
            <p:nvPr>
              <p:custDataLst>
                <p:tags r:id="rId9"/>
              </p:custDataLst>
            </p:nvPr>
          </p:nvSpPr>
          <p:spPr bwMode="gray">
            <a:xfrm rot="900000">
              <a:off x="3646" y="5377"/>
              <a:ext cx="8382" cy="8447"/>
            </a:xfrm>
            <a:prstGeom prst="rect">
              <a:avLst/>
            </a:prstGeom>
            <a:gradFill flip="none" rotWithShape="1">
              <a:gsLst>
                <a:gs pos="0">
                  <a:srgbClr val="F4F4F4"/>
                </a:gs>
                <a:gs pos="80000">
                  <a:srgbClr val="FFFFFF"/>
                </a:gs>
              </a:gsLst>
              <a:lin ang="2700000" scaled="1"/>
              <a:tileRect/>
            </a:gradFill>
            <a:ln w="6350">
              <a:solidFill>
                <a:srgbClr val="F4F4F4"/>
              </a:solidFill>
              <a:round/>
            </a:ln>
            <a:effectLst>
              <a:outerShdw blurRad="254000" dist="88900" dir="2700000" algn="tl" rotWithShape="0">
                <a:prstClr val="black">
                  <a:alpha val="9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de-DE" dirty="0">
                <a:sym typeface="+mn-ea"/>
              </a:endParaRPr>
            </a:p>
          </p:txBody>
        </p:sp>
        <p:pic>
          <p:nvPicPr>
            <p:cNvPr id="63" name="图片 62" descr="夹子-3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 rot="1080000">
              <a:off x="8695" y="2803"/>
              <a:ext cx="806" cy="3044"/>
            </a:xfrm>
            <a:prstGeom prst="rect">
              <a:avLst/>
            </a:prstGeom>
          </p:spPr>
        </p:pic>
      </p:grpSp>
      <p:pic>
        <p:nvPicPr>
          <p:cNvPr id="64" name="图片 6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780000">
            <a:off x="9719310" y="589280"/>
            <a:ext cx="1471295" cy="1136015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85265" y="1957705"/>
            <a:ext cx="5426710" cy="294195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6000"/>
              <a:t>功能描述</a:t>
            </a:r>
            <a:endParaRPr lang="zh-CN" sz="600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PART 03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960" y="88220"/>
            <a:ext cx="10800000" cy="720000"/>
          </a:xfrm>
        </p:spPr>
        <p:txBody>
          <a:bodyPr/>
          <a:p>
            <a:r>
              <a:rPr lang="zh-CN" altLang="en-US"/>
              <a:t>整体功能模块</a:t>
            </a:r>
            <a:endParaRPr lang="zh-CN" altLang="en-US"/>
          </a:p>
        </p:txBody>
      </p:sp>
      <p:pic>
        <p:nvPicPr>
          <p:cNvPr id="80" name="picture" descr="descript"/>
          <p:cNvPicPr/>
          <p:nvPr/>
        </p:nvPicPr>
        <p:blipFill>
          <a:blip r:embed="rId1"/>
          <a:stretch>
            <a:fillRect/>
          </a:stretch>
        </p:blipFill>
        <p:spPr>
          <a:xfrm>
            <a:off x="391160" y="808355"/>
            <a:ext cx="11747500" cy="5876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6000"/>
              <a:t>技术架构</a:t>
            </a:r>
            <a:endParaRPr lang="zh-CN" sz="600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PART 04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项目技术框架</a:t>
            </a:r>
            <a:endParaRPr lang="zh-CN" altLang="en-US"/>
          </a:p>
        </p:txBody>
      </p:sp>
      <p:sp>
        <p:nvSpPr>
          <p:cNvPr id="9" name="燕尾形 8"/>
          <p:cNvSpPr/>
          <p:nvPr/>
        </p:nvSpPr>
        <p:spPr>
          <a:xfrm rot="16200000">
            <a:off x="532130" y="1455420"/>
            <a:ext cx="1341755" cy="751205"/>
          </a:xfrm>
          <a:prstGeom prst="chevron">
            <a:avLst/>
          </a:prstGeom>
          <a:solidFill>
            <a:schemeClr val="accent1">
              <a:lumMod val="40000"/>
              <a:lumOff val="60000"/>
              <a:alpha val="97000"/>
            </a:schemeClr>
          </a:solidFill>
          <a:ln w="12700" cmpd="sng">
            <a:solidFill>
              <a:schemeClr val="accent1">
                <a:lumMod val="20000"/>
                <a:lumOff val="80000"/>
              </a:schemeClr>
            </a:solidFill>
            <a:prstDash val="solid"/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bIns="36195" rtlCol="0" anchor="b" anchorCtr="0">
            <a:noAutofit/>
            <a:scene3d>
              <a:camera prst="orthographicFront">
                <a:rot lat="0" lon="0" rev="16200000"/>
              </a:camera>
              <a:lightRig rig="threePt" dir="t"/>
            </a:scene3d>
          </a:bodyPr>
          <a:p>
            <a:pPr algn="ctr"/>
            <a:endParaRPr lang="zh-CN" altLang="en-US" sz="1000">
              <a:effectLst/>
            </a:endParaRPr>
          </a:p>
        </p:txBody>
      </p:sp>
      <p:sp>
        <p:nvSpPr>
          <p:cNvPr id="11" name="燕尾形 10"/>
          <p:cNvSpPr/>
          <p:nvPr/>
        </p:nvSpPr>
        <p:spPr>
          <a:xfrm rot="16200000">
            <a:off x="532130" y="2955925"/>
            <a:ext cx="1341755" cy="751205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燕尾形 12"/>
          <p:cNvSpPr/>
          <p:nvPr/>
        </p:nvSpPr>
        <p:spPr>
          <a:xfrm rot="16200000">
            <a:off x="532130" y="4297045"/>
            <a:ext cx="1341755" cy="751205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燕尾形 14"/>
          <p:cNvSpPr/>
          <p:nvPr/>
        </p:nvSpPr>
        <p:spPr>
          <a:xfrm rot="16200000">
            <a:off x="532130" y="5629275"/>
            <a:ext cx="1341755" cy="751205"/>
          </a:xfrm>
          <a:prstGeom prst="chevr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586355" y="1471930"/>
            <a:ext cx="1172210" cy="297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用户登录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886575" y="1943735"/>
            <a:ext cx="1172210" cy="297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交通预测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247515" y="1943735"/>
            <a:ext cx="1172210" cy="297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菜单管理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247515" y="1471930"/>
            <a:ext cx="1172210" cy="297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角色管理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86575" y="1471930"/>
            <a:ext cx="1172210" cy="297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数据上传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86355" y="1943735"/>
            <a:ext cx="1172210" cy="297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用户管理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51520" y="1464945"/>
            <a:ext cx="1172210" cy="297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模型训练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84780" y="2957830"/>
            <a:ext cx="1661160" cy="297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界面图形设计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84780" y="3481705"/>
            <a:ext cx="1661160" cy="297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Element-UI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451475" y="3481705"/>
            <a:ext cx="1661160" cy="297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Vue.js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255000" y="3481705"/>
            <a:ext cx="1661160" cy="297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Echarts</a:t>
            </a:r>
            <a:endParaRPr lang="en-US" altLang="zh-CN" sz="1400" b="1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255000" y="2957830"/>
            <a:ext cx="1661160" cy="297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统计效果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51475" y="2957830"/>
            <a:ext cx="1661160" cy="297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动态场景交互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074670" y="4443095"/>
            <a:ext cx="1954530" cy="593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自动化配置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743315" y="4443095"/>
            <a:ext cx="1954530" cy="593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内嵌</a:t>
            </a:r>
            <a:r>
              <a:rPr lang="en-US" altLang="zh-CN" sz="1400" b="1">
                <a:solidFill>
                  <a:schemeClr val="tx1"/>
                </a:solidFill>
              </a:rPr>
              <a:t>servlet</a:t>
            </a:r>
            <a:r>
              <a:rPr lang="zh-CN" altLang="en-US" sz="1400" b="1">
                <a:solidFill>
                  <a:schemeClr val="tx1"/>
                </a:solidFill>
              </a:rPr>
              <a:t>容器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811520" y="4443095"/>
            <a:ext cx="1954530" cy="593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starter</a:t>
            </a:r>
            <a:r>
              <a:rPr lang="zh-CN" altLang="en-US" sz="1400" b="1">
                <a:solidFill>
                  <a:schemeClr val="tx1"/>
                </a:solidFill>
              </a:rPr>
              <a:t>简化</a:t>
            </a:r>
            <a:r>
              <a:rPr lang="en-US" altLang="zh-CN" sz="1400" b="1">
                <a:solidFill>
                  <a:schemeClr val="tx1"/>
                </a:solidFill>
              </a:rPr>
              <a:t>Maven</a:t>
            </a:r>
            <a:r>
              <a:rPr lang="zh-CN" altLang="en-US" sz="1400" b="1">
                <a:solidFill>
                  <a:schemeClr val="tx1"/>
                </a:solidFill>
              </a:rPr>
              <a:t>配置</a:t>
            </a:r>
            <a:endParaRPr lang="zh-CN" altLang="en-US" sz="1400" b="1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312035" y="5852160"/>
            <a:ext cx="1222375" cy="4953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Redis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743315" y="5770880"/>
            <a:ext cx="1661160" cy="4953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MySQL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958205" y="5852160"/>
            <a:ext cx="1758950" cy="4953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系统算法模型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30910" y="1288415"/>
            <a:ext cx="5448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>
                <a:sym typeface="+mn-ea"/>
              </a:rPr>
              <a:t> </a:t>
            </a:r>
            <a:r>
              <a:rPr lang="zh-CN" altLang="en-US" sz="1000" b="1">
                <a:sym typeface="+mn-ea"/>
              </a:rPr>
              <a:t>终</a:t>
            </a:r>
            <a:endParaRPr lang="zh-CN" altLang="en-US" sz="1000" b="1"/>
          </a:p>
          <a:p>
            <a:r>
              <a:rPr lang="en-US" altLang="zh-CN" sz="1000" b="1">
                <a:sym typeface="+mn-ea"/>
              </a:rPr>
              <a:t> </a:t>
            </a:r>
            <a:r>
              <a:rPr lang="zh-CN" altLang="en-US" sz="1000" b="1">
                <a:sym typeface="+mn-ea"/>
              </a:rPr>
              <a:t>端</a:t>
            </a:r>
            <a:endParaRPr lang="zh-CN" altLang="en-US" sz="1000" b="1"/>
          </a:p>
          <a:p>
            <a:r>
              <a:rPr lang="en-US" altLang="zh-CN" sz="1000" b="1">
                <a:sym typeface="+mn-ea"/>
              </a:rPr>
              <a:t> </a:t>
            </a:r>
            <a:r>
              <a:rPr lang="zh-CN" altLang="en-US" sz="1000" b="1">
                <a:sym typeface="+mn-ea"/>
              </a:rPr>
              <a:t>展</a:t>
            </a:r>
            <a:endParaRPr lang="zh-CN" altLang="en-US" sz="1000" b="1"/>
          </a:p>
          <a:p>
            <a:r>
              <a:rPr lang="en-US" altLang="zh-CN" sz="1000" b="1">
                <a:sym typeface="+mn-ea"/>
              </a:rPr>
              <a:t> </a:t>
            </a:r>
            <a:r>
              <a:rPr lang="zh-CN" altLang="en-US" sz="1000" b="1">
                <a:sym typeface="+mn-ea"/>
              </a:rPr>
              <a:t>示</a:t>
            </a:r>
            <a:endParaRPr lang="zh-CN" altLang="en-US" sz="1000" b="1"/>
          </a:p>
        </p:txBody>
      </p:sp>
      <p:sp>
        <p:nvSpPr>
          <p:cNvPr id="51" name="文本框 50"/>
          <p:cNvSpPr txBox="1"/>
          <p:nvPr/>
        </p:nvSpPr>
        <p:spPr>
          <a:xfrm>
            <a:off x="1005840" y="2759075"/>
            <a:ext cx="572770" cy="1565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 b="1"/>
              <a:t>渲</a:t>
            </a:r>
            <a:r>
              <a:rPr lang="en-US" altLang="zh-CN" sz="1000" b="1"/>
              <a:t>        </a:t>
            </a:r>
            <a:r>
              <a:rPr lang="zh-CN" altLang="en-US" sz="1000" b="1"/>
              <a:t>染</a:t>
            </a:r>
            <a:r>
              <a:rPr lang="en-US" altLang="zh-CN" sz="1000" b="1"/>
              <a:t> </a:t>
            </a:r>
            <a:endParaRPr lang="en-US" altLang="zh-CN" sz="1000" b="1"/>
          </a:p>
          <a:p>
            <a:r>
              <a:rPr lang="zh-CN" altLang="en-US" sz="1000" b="1"/>
              <a:t>技</a:t>
            </a:r>
            <a:endParaRPr lang="zh-CN" altLang="en-US" sz="1000" b="1"/>
          </a:p>
          <a:p>
            <a:r>
              <a:rPr lang="zh-CN" altLang="en-US" sz="1000" b="1"/>
              <a:t>术</a:t>
            </a:r>
            <a:endParaRPr lang="zh-CN" altLang="en-US" sz="1000" b="1"/>
          </a:p>
        </p:txBody>
      </p:sp>
      <p:sp>
        <p:nvSpPr>
          <p:cNvPr id="52" name="文本框 51"/>
          <p:cNvSpPr txBox="1"/>
          <p:nvPr/>
        </p:nvSpPr>
        <p:spPr>
          <a:xfrm>
            <a:off x="925830" y="4244975"/>
            <a:ext cx="967740" cy="939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 b="1"/>
              <a:t> Web</a:t>
            </a:r>
            <a:endParaRPr lang="en-US" altLang="zh-CN" sz="1000" b="1"/>
          </a:p>
          <a:p>
            <a:r>
              <a:rPr lang="en-US" altLang="zh-CN" sz="1000" b="1"/>
              <a:t>   </a:t>
            </a:r>
            <a:r>
              <a:rPr lang="zh-CN" altLang="en-US" sz="1000" b="1"/>
              <a:t>服</a:t>
            </a:r>
            <a:endParaRPr lang="zh-CN" altLang="en-US" sz="1000" b="1"/>
          </a:p>
          <a:p>
            <a:r>
              <a:rPr lang="en-US" altLang="zh-CN" sz="1000" b="1"/>
              <a:t>   </a:t>
            </a:r>
            <a:r>
              <a:rPr lang="zh-CN" altLang="en-US" sz="1000" b="1"/>
              <a:t>务</a:t>
            </a:r>
            <a:endParaRPr lang="zh-CN" altLang="en-US" sz="1000" b="1"/>
          </a:p>
        </p:txBody>
      </p:sp>
      <p:sp>
        <p:nvSpPr>
          <p:cNvPr id="53" name="文本框 52"/>
          <p:cNvSpPr txBox="1"/>
          <p:nvPr/>
        </p:nvSpPr>
        <p:spPr>
          <a:xfrm>
            <a:off x="1005840" y="5334000"/>
            <a:ext cx="602615" cy="1302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 b="1" dirty="0"/>
              <a:t>数</a:t>
            </a:r>
            <a:endParaRPr lang="zh-CN" altLang="en-US" sz="1000" b="1" dirty="0"/>
          </a:p>
          <a:p>
            <a:r>
              <a:rPr lang="zh-CN" altLang="en-US" sz="1000" b="1" dirty="0"/>
              <a:t>据</a:t>
            </a:r>
            <a:endParaRPr lang="zh-CN" altLang="en-US" sz="1000" b="1" dirty="0"/>
          </a:p>
          <a:p>
            <a:r>
              <a:rPr lang="zh-CN" altLang="en-US" sz="1000" b="1" dirty="0"/>
              <a:t>与</a:t>
            </a:r>
            <a:endParaRPr lang="zh-CN" altLang="en-US" sz="1000" b="1" dirty="0"/>
          </a:p>
          <a:p>
            <a:r>
              <a:rPr lang="zh-CN" altLang="en-US" sz="1000" b="1" dirty="0"/>
              <a:t>计</a:t>
            </a:r>
            <a:endParaRPr lang="zh-CN" altLang="en-US" sz="1000" b="1" dirty="0"/>
          </a:p>
          <a:p>
            <a:r>
              <a:rPr lang="zh-CN" altLang="en-US" sz="1000" b="1" dirty="0"/>
              <a:t>算</a:t>
            </a:r>
            <a:endParaRPr lang="zh-CN" altLang="en-US" sz="1000" b="1" dirty="0"/>
          </a:p>
        </p:txBody>
      </p:sp>
      <p:sp>
        <p:nvSpPr>
          <p:cNvPr id="56" name="文本框 55"/>
          <p:cNvSpPr txBox="1"/>
          <p:nvPr/>
        </p:nvSpPr>
        <p:spPr>
          <a:xfrm>
            <a:off x="2880360" y="976630"/>
            <a:ext cx="6204585" cy="5226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dirty="0">
                <a:sym typeface="+mn-ea"/>
              </a:rPr>
              <a:t>         </a:t>
            </a:r>
            <a:r>
              <a:rPr lang="zh-CN" altLang="en-US" sz="1400" b="1" dirty="0">
                <a:sym typeface="+mn-ea"/>
              </a:rPr>
              <a:t>系统管理</a:t>
            </a:r>
            <a:r>
              <a:rPr lang="en-US" altLang="zh-CN" sz="1400" b="1" dirty="0">
                <a:sym typeface="+mn-ea"/>
              </a:rPr>
              <a:t>                                                               </a:t>
            </a:r>
            <a:r>
              <a:rPr lang="zh-CN" altLang="en-US" sz="1400" b="1" dirty="0">
                <a:sym typeface="+mn-ea"/>
              </a:rPr>
              <a:t>交通预测</a:t>
            </a:r>
            <a:endParaRPr lang="zh-CN" altLang="en-US" sz="1400" b="1" dirty="0">
              <a:sym typeface="+mn-ea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179820" y="571500"/>
            <a:ext cx="22225" cy="1692910"/>
          </a:xfrm>
          <a:prstGeom prst="line">
            <a:avLst/>
          </a:prstGeom>
          <a:ln w="31750" cap="rnd">
            <a:solidFill>
              <a:schemeClr val="tx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6202045" y="2264410"/>
            <a:ext cx="0" cy="5937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6202045" y="3823335"/>
            <a:ext cx="0" cy="59499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6179820" y="5034915"/>
            <a:ext cx="0" cy="79248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2312035" y="4145280"/>
            <a:ext cx="4136390" cy="2762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/>
              <a:t>SpringBoot</a:t>
            </a:r>
            <a:endParaRPr lang="en-US" altLang="zh-CN" sz="1200" b="1"/>
          </a:p>
        </p:txBody>
      </p:sp>
      <p:sp>
        <p:nvSpPr>
          <p:cNvPr id="44" name="矩形 43"/>
          <p:cNvSpPr/>
          <p:nvPr/>
        </p:nvSpPr>
        <p:spPr>
          <a:xfrm>
            <a:off x="8329930" y="1936750"/>
            <a:ext cx="1292860" cy="2914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结果可视化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9816465" y="1959610"/>
            <a:ext cx="1172210" cy="297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出行建议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9816465" y="1488440"/>
            <a:ext cx="1172210" cy="2971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交通调度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778250" y="5856605"/>
            <a:ext cx="1447165" cy="4953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Anconda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Boot</a:t>
            </a:r>
            <a:r>
              <a:rPr lang="zh-CN" altLang="en-US"/>
              <a:t>框架</a:t>
            </a:r>
            <a:endParaRPr lang="zh-CN" altLang="en-US"/>
          </a:p>
        </p:txBody>
      </p:sp>
      <p:pic>
        <p:nvPicPr>
          <p:cNvPr id="23" name="picture" descr="descript"/>
          <p:cNvPicPr/>
          <p:nvPr/>
        </p:nvPicPr>
        <p:blipFill>
          <a:blip r:embed="rId1"/>
          <a:stretch>
            <a:fillRect/>
          </a:stretch>
        </p:blipFill>
        <p:spPr>
          <a:xfrm>
            <a:off x="1832610" y="285750"/>
            <a:ext cx="8179435" cy="6398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6000"/>
              <a:t>数据分析</a:t>
            </a:r>
            <a:endParaRPr lang="zh-CN" sz="600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p>
            <a:r>
              <a:rPr lang="en-US" altLang="zh-CN"/>
              <a:t>PART 05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数据分析流程</a:t>
            </a:r>
            <a:endParaRPr lang="zh-CN" altLang="en-US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5720" y="1704975"/>
            <a:ext cx="9289415" cy="335026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数据分析流程</a:t>
            </a:r>
            <a:endParaRPr lang="zh-CN" altLang="en-US"/>
          </a:p>
        </p:txBody>
      </p:sp>
      <p:pic>
        <p:nvPicPr>
          <p:cNvPr id="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5720" y="1704975"/>
            <a:ext cx="9289415" cy="335026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485" y="224110"/>
            <a:ext cx="10800000" cy="720000"/>
          </a:xfrm>
        </p:spPr>
        <p:txBody>
          <a:bodyPr/>
          <a:p>
            <a:r>
              <a:rPr lang="zh-CN" altLang="en-US"/>
              <a:t>数据清洗与预处理的分步骤</a:t>
            </a:r>
            <a:endParaRPr lang="zh-CN" altLang="en-US"/>
          </a:p>
        </p:txBody>
      </p:sp>
      <p:pic>
        <p:nvPicPr>
          <p:cNvPr id="3" name="图片 2" descr="6b4e0855-894b-4d44-99d9-5f99e724823d"/>
          <p:cNvPicPr>
            <a:picLocks noChangeAspect="1"/>
          </p:cNvPicPr>
          <p:nvPr/>
        </p:nvPicPr>
        <p:blipFill>
          <a:blip r:embed="rId1"/>
          <a:srcRect l="17943" t="3405" r="18359" b="10488"/>
          <a:stretch>
            <a:fillRect/>
          </a:stretch>
        </p:blipFill>
        <p:spPr>
          <a:xfrm>
            <a:off x="2314575" y="1096645"/>
            <a:ext cx="7766050" cy="53955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altLang="en-US" sz="6000"/>
              <a:t>目录</a:t>
            </a:r>
            <a:endParaRPr altLang="en-US" sz="6000"/>
          </a:p>
        </p:txBody>
      </p:sp>
      <p:sp>
        <p:nvSpPr>
          <p:cNvPr id="51" name="序号"/>
          <p:cNvSpPr txBox="1"/>
          <p:nvPr>
            <p:custDataLst>
              <p:tags r:id="rId2"/>
            </p:custDataLst>
          </p:nvPr>
        </p:nvSpPr>
        <p:spPr>
          <a:xfrm>
            <a:off x="1220850" y="2677275"/>
            <a:ext cx="1008000" cy="720000"/>
          </a:xfrm>
          <a:prstGeom prst="chevron">
            <a:avLst>
              <a:gd name="adj" fmla="val 28143"/>
            </a:avLst>
          </a:prstGeom>
          <a:gradFill>
            <a:gsLst>
              <a:gs pos="0">
                <a:schemeClr val="accent1">
                  <a:lumMod val="65000"/>
                  <a:lumOff val="35000"/>
                </a:schemeClr>
              </a:gs>
              <a:gs pos="80000">
                <a:schemeClr val="accent1"/>
              </a:gs>
            </a:gsLst>
            <a:lin ang="4200000" scaled="0"/>
          </a:gradFill>
        </p:spPr>
        <p:txBody>
          <a:bodyPr wrap="none" lIns="72000" tIns="0" rIns="0" bIns="0" rtlCol="0" anchor="ctr" anchorCtr="0">
            <a:normAutofit/>
          </a:bodyPr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FFFFFF"/>
                </a:solidFill>
                <a:latin typeface="+mn-ea"/>
              </a:rPr>
              <a:t>01</a:t>
            </a:r>
            <a:endParaRPr lang="en-US" sz="2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52" name="项标题"/>
          <p:cNvSpPr txBox="1"/>
          <p:nvPr>
            <p:custDataLst>
              <p:tags r:id="rId3"/>
            </p:custDataLst>
          </p:nvPr>
        </p:nvSpPr>
        <p:spPr>
          <a:xfrm>
            <a:off x="2690377" y="2476875"/>
            <a:ext cx="3253223" cy="1120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2200">
                <a:sym typeface="微软雅黑" panose="020B0503020204020204" pitchFamily="34" charset="-122"/>
              </a:rPr>
              <a:t>项目介绍</a:t>
            </a:r>
            <a:endParaRPr lang="zh-CN" sz="2200">
              <a:sym typeface="微软雅黑" panose="020B0503020204020204" pitchFamily="34" charset="-122"/>
            </a:endParaRPr>
          </a:p>
        </p:txBody>
      </p:sp>
      <p:sp>
        <p:nvSpPr>
          <p:cNvPr id="49" name="任意多边形: 形状 17"/>
          <p:cNvSpPr/>
          <p:nvPr>
            <p:custDataLst>
              <p:tags r:id="rId4"/>
            </p:custDataLst>
          </p:nvPr>
        </p:nvSpPr>
        <p:spPr>
          <a:xfrm>
            <a:off x="2920355" y="1004341"/>
            <a:ext cx="4207743" cy="596057"/>
          </a:xfrm>
          <a:custGeom>
            <a:avLst/>
            <a:gdLst>
              <a:gd name="connsiteX0" fmla="*/ 789086 w 4207743"/>
              <a:gd name="connsiteY0" fmla="*/ 106412 h 596057"/>
              <a:gd name="connsiteX1" fmla="*/ 675418 w 4207743"/>
              <a:gd name="connsiteY1" fmla="*/ 159991 h 596057"/>
              <a:gd name="connsiteX2" fmla="*/ 633932 w 4207743"/>
              <a:gd name="connsiteY2" fmla="*/ 298773 h 596057"/>
              <a:gd name="connsiteX3" fmla="*/ 674488 w 4207743"/>
              <a:gd name="connsiteY3" fmla="*/ 436253 h 596057"/>
              <a:gd name="connsiteX4" fmla="*/ 785737 w 4207743"/>
              <a:gd name="connsiteY4" fmla="*/ 489645 h 596057"/>
              <a:gd name="connsiteX5" fmla="*/ 898102 w 4207743"/>
              <a:gd name="connsiteY5" fmla="*/ 438485 h 596057"/>
              <a:gd name="connsiteX6" fmla="*/ 938286 w 4207743"/>
              <a:gd name="connsiteY6" fmla="*/ 301005 h 596057"/>
              <a:gd name="connsiteX7" fmla="*/ 899219 w 4207743"/>
              <a:gd name="connsiteY7" fmla="*/ 158688 h 596057"/>
              <a:gd name="connsiteX8" fmla="*/ 789086 w 4207743"/>
              <a:gd name="connsiteY8" fmla="*/ 106412 h 596057"/>
              <a:gd name="connsiteX9" fmla="*/ 3315891 w 4207743"/>
              <a:gd name="connsiteY9" fmla="*/ 9674 h 596057"/>
              <a:gd name="connsiteX10" fmla="*/ 3767584 w 4207743"/>
              <a:gd name="connsiteY10" fmla="*/ 9674 h 596057"/>
              <a:gd name="connsiteX11" fmla="*/ 3767584 w 4207743"/>
              <a:gd name="connsiteY11" fmla="*/ 110133 h 596057"/>
              <a:gd name="connsiteX12" fmla="*/ 3603129 w 4207743"/>
              <a:gd name="connsiteY12" fmla="*/ 110133 h 596057"/>
              <a:gd name="connsiteX13" fmla="*/ 3603129 w 4207743"/>
              <a:gd name="connsiteY13" fmla="*/ 586011 h 596057"/>
              <a:gd name="connsiteX14" fmla="*/ 3479974 w 4207743"/>
              <a:gd name="connsiteY14" fmla="*/ 586011 h 596057"/>
              <a:gd name="connsiteX15" fmla="*/ 3479974 w 4207743"/>
              <a:gd name="connsiteY15" fmla="*/ 110133 h 596057"/>
              <a:gd name="connsiteX16" fmla="*/ 3315891 w 4207743"/>
              <a:gd name="connsiteY16" fmla="*/ 110133 h 596057"/>
              <a:gd name="connsiteX17" fmla="*/ 2722141 w 4207743"/>
              <a:gd name="connsiteY17" fmla="*/ 9674 h 596057"/>
              <a:gd name="connsiteX18" fmla="*/ 2856086 w 4207743"/>
              <a:gd name="connsiteY18" fmla="*/ 9674 h 596057"/>
              <a:gd name="connsiteX19" fmla="*/ 3091235 w 4207743"/>
              <a:gd name="connsiteY19" fmla="*/ 372071 h 596057"/>
              <a:gd name="connsiteX20" fmla="*/ 3119884 w 4207743"/>
              <a:gd name="connsiteY20" fmla="*/ 417835 h 596057"/>
              <a:gd name="connsiteX21" fmla="*/ 3121744 w 4207743"/>
              <a:gd name="connsiteY21" fmla="*/ 417835 h 596057"/>
              <a:gd name="connsiteX22" fmla="*/ 3118024 w 4207743"/>
              <a:gd name="connsiteY22" fmla="*/ 338212 h 596057"/>
              <a:gd name="connsiteX23" fmla="*/ 3118024 w 4207743"/>
              <a:gd name="connsiteY23" fmla="*/ 9674 h 596057"/>
              <a:gd name="connsiteX24" fmla="*/ 3234482 w 4207743"/>
              <a:gd name="connsiteY24" fmla="*/ 9674 h 596057"/>
              <a:gd name="connsiteX25" fmla="*/ 3234482 w 4207743"/>
              <a:gd name="connsiteY25" fmla="*/ 586011 h 596057"/>
              <a:gd name="connsiteX26" fmla="*/ 3108722 w 4207743"/>
              <a:gd name="connsiteY26" fmla="*/ 586011 h 596057"/>
              <a:gd name="connsiteX27" fmla="*/ 2864644 w 4207743"/>
              <a:gd name="connsiteY27" fmla="*/ 213197 h 596057"/>
              <a:gd name="connsiteX28" fmla="*/ 2837110 w 4207743"/>
              <a:gd name="connsiteY28" fmla="*/ 166316 h 596057"/>
              <a:gd name="connsiteX29" fmla="*/ 2835250 w 4207743"/>
              <a:gd name="connsiteY29" fmla="*/ 166316 h 596057"/>
              <a:gd name="connsiteX30" fmla="*/ 2838599 w 4207743"/>
              <a:gd name="connsiteY30" fmla="*/ 258217 h 596057"/>
              <a:gd name="connsiteX31" fmla="*/ 2838599 w 4207743"/>
              <a:gd name="connsiteY31" fmla="*/ 586011 h 596057"/>
              <a:gd name="connsiteX32" fmla="*/ 2722141 w 4207743"/>
              <a:gd name="connsiteY32" fmla="*/ 586011 h 596057"/>
              <a:gd name="connsiteX33" fmla="*/ 2283991 w 4207743"/>
              <a:gd name="connsiteY33" fmla="*/ 9674 h 596057"/>
              <a:gd name="connsiteX34" fmla="*/ 2611785 w 4207743"/>
              <a:gd name="connsiteY34" fmla="*/ 9674 h 596057"/>
              <a:gd name="connsiteX35" fmla="*/ 2611785 w 4207743"/>
              <a:gd name="connsiteY35" fmla="*/ 110133 h 596057"/>
              <a:gd name="connsiteX36" fmla="*/ 2406774 w 4207743"/>
              <a:gd name="connsiteY36" fmla="*/ 110133 h 596057"/>
              <a:gd name="connsiteX37" fmla="*/ 2406774 w 4207743"/>
              <a:gd name="connsiteY37" fmla="*/ 245939 h 596057"/>
              <a:gd name="connsiteX38" fmla="*/ 2597274 w 4207743"/>
              <a:gd name="connsiteY38" fmla="*/ 245939 h 596057"/>
              <a:gd name="connsiteX39" fmla="*/ 2597274 w 4207743"/>
              <a:gd name="connsiteY39" fmla="*/ 346026 h 596057"/>
              <a:gd name="connsiteX40" fmla="*/ 2406774 w 4207743"/>
              <a:gd name="connsiteY40" fmla="*/ 346026 h 596057"/>
              <a:gd name="connsiteX41" fmla="*/ 2406774 w 4207743"/>
              <a:gd name="connsiteY41" fmla="*/ 485552 h 596057"/>
              <a:gd name="connsiteX42" fmla="*/ 2625179 w 4207743"/>
              <a:gd name="connsiteY42" fmla="*/ 485552 h 596057"/>
              <a:gd name="connsiteX43" fmla="*/ 2625179 w 4207743"/>
              <a:gd name="connsiteY43" fmla="*/ 586011 h 596057"/>
              <a:gd name="connsiteX44" fmla="*/ 2283991 w 4207743"/>
              <a:gd name="connsiteY44" fmla="*/ 586011 h 596057"/>
              <a:gd name="connsiteX45" fmla="*/ 1753791 w 4207743"/>
              <a:gd name="connsiteY45" fmla="*/ 9674 h 596057"/>
              <a:gd name="connsiteX46" fmla="*/ 2205484 w 4207743"/>
              <a:gd name="connsiteY46" fmla="*/ 9674 h 596057"/>
              <a:gd name="connsiteX47" fmla="*/ 2205484 w 4207743"/>
              <a:gd name="connsiteY47" fmla="*/ 110133 h 596057"/>
              <a:gd name="connsiteX48" fmla="*/ 2041029 w 4207743"/>
              <a:gd name="connsiteY48" fmla="*/ 110133 h 596057"/>
              <a:gd name="connsiteX49" fmla="*/ 2041029 w 4207743"/>
              <a:gd name="connsiteY49" fmla="*/ 586011 h 596057"/>
              <a:gd name="connsiteX50" fmla="*/ 1917874 w 4207743"/>
              <a:gd name="connsiteY50" fmla="*/ 586011 h 596057"/>
              <a:gd name="connsiteX51" fmla="*/ 1917874 w 4207743"/>
              <a:gd name="connsiteY51" fmla="*/ 110133 h 596057"/>
              <a:gd name="connsiteX52" fmla="*/ 1753791 w 4207743"/>
              <a:gd name="connsiteY52" fmla="*/ 110133 h 596057"/>
              <a:gd name="connsiteX53" fmla="*/ 1160041 w 4207743"/>
              <a:gd name="connsiteY53" fmla="*/ 9674 h 596057"/>
              <a:gd name="connsiteX54" fmla="*/ 1293986 w 4207743"/>
              <a:gd name="connsiteY54" fmla="*/ 9674 h 596057"/>
              <a:gd name="connsiteX55" fmla="*/ 1529135 w 4207743"/>
              <a:gd name="connsiteY55" fmla="*/ 372071 h 596057"/>
              <a:gd name="connsiteX56" fmla="*/ 1557784 w 4207743"/>
              <a:gd name="connsiteY56" fmla="*/ 417835 h 596057"/>
              <a:gd name="connsiteX57" fmla="*/ 1559644 w 4207743"/>
              <a:gd name="connsiteY57" fmla="*/ 417835 h 596057"/>
              <a:gd name="connsiteX58" fmla="*/ 1555924 w 4207743"/>
              <a:gd name="connsiteY58" fmla="*/ 338212 h 596057"/>
              <a:gd name="connsiteX59" fmla="*/ 1555924 w 4207743"/>
              <a:gd name="connsiteY59" fmla="*/ 9674 h 596057"/>
              <a:gd name="connsiteX60" fmla="*/ 1672382 w 4207743"/>
              <a:gd name="connsiteY60" fmla="*/ 9674 h 596057"/>
              <a:gd name="connsiteX61" fmla="*/ 1672382 w 4207743"/>
              <a:gd name="connsiteY61" fmla="*/ 586011 h 596057"/>
              <a:gd name="connsiteX62" fmla="*/ 1546622 w 4207743"/>
              <a:gd name="connsiteY62" fmla="*/ 586011 h 596057"/>
              <a:gd name="connsiteX63" fmla="*/ 1302544 w 4207743"/>
              <a:gd name="connsiteY63" fmla="*/ 213197 h 596057"/>
              <a:gd name="connsiteX64" fmla="*/ 1275011 w 4207743"/>
              <a:gd name="connsiteY64" fmla="*/ 166316 h 596057"/>
              <a:gd name="connsiteX65" fmla="*/ 1273150 w 4207743"/>
              <a:gd name="connsiteY65" fmla="*/ 166316 h 596057"/>
              <a:gd name="connsiteX66" fmla="*/ 1276499 w 4207743"/>
              <a:gd name="connsiteY66" fmla="*/ 258217 h 596057"/>
              <a:gd name="connsiteX67" fmla="*/ 1276499 w 4207743"/>
              <a:gd name="connsiteY67" fmla="*/ 586011 h 596057"/>
              <a:gd name="connsiteX68" fmla="*/ 1160041 w 4207743"/>
              <a:gd name="connsiteY68" fmla="*/ 586011 h 596057"/>
              <a:gd name="connsiteX69" fmla="*/ 4040684 w 4207743"/>
              <a:gd name="connsiteY69" fmla="*/ 0 h 596057"/>
              <a:gd name="connsiteX70" fmla="*/ 4182442 w 4207743"/>
              <a:gd name="connsiteY70" fmla="*/ 21952 h 596057"/>
              <a:gd name="connsiteX71" fmla="*/ 4182442 w 4207743"/>
              <a:gd name="connsiteY71" fmla="*/ 137294 h 596057"/>
              <a:gd name="connsiteX72" fmla="*/ 4046637 w 4207743"/>
              <a:gd name="connsiteY72" fmla="*/ 97855 h 596057"/>
              <a:gd name="connsiteX73" fmla="*/ 3974083 w 4207743"/>
              <a:gd name="connsiteY73" fmla="*/ 114412 h 596057"/>
              <a:gd name="connsiteX74" fmla="*/ 3946922 w 4207743"/>
              <a:gd name="connsiteY74" fmla="*/ 158874 h 596057"/>
              <a:gd name="connsiteX75" fmla="*/ 3965525 w 4207743"/>
              <a:gd name="connsiteY75" fmla="*/ 199988 h 596057"/>
              <a:gd name="connsiteX76" fmla="*/ 4057427 w 4207743"/>
              <a:gd name="connsiteY76" fmla="*/ 250776 h 596057"/>
              <a:gd name="connsiteX77" fmla="*/ 4175559 w 4207743"/>
              <a:gd name="connsiteY77" fmla="*/ 328538 h 596057"/>
              <a:gd name="connsiteX78" fmla="*/ 4207743 w 4207743"/>
              <a:gd name="connsiteY78" fmla="*/ 426021 h 596057"/>
              <a:gd name="connsiteX79" fmla="*/ 4148956 w 4207743"/>
              <a:gd name="connsiteY79" fmla="*/ 552525 h 596057"/>
              <a:gd name="connsiteX80" fmla="*/ 3981896 w 4207743"/>
              <a:gd name="connsiteY80" fmla="*/ 596057 h 596057"/>
              <a:gd name="connsiteX81" fmla="*/ 3819674 w 4207743"/>
              <a:gd name="connsiteY81" fmla="*/ 564059 h 596057"/>
              <a:gd name="connsiteX82" fmla="*/ 3819674 w 4207743"/>
              <a:gd name="connsiteY82" fmla="*/ 440904 h 596057"/>
              <a:gd name="connsiteX83" fmla="*/ 3977804 w 4207743"/>
              <a:gd name="connsiteY83" fmla="*/ 498575 h 596057"/>
              <a:gd name="connsiteX84" fmla="*/ 4053334 w 4207743"/>
              <a:gd name="connsiteY84" fmla="*/ 481273 h 596057"/>
              <a:gd name="connsiteX85" fmla="*/ 4078635 w 4207743"/>
              <a:gd name="connsiteY85" fmla="*/ 436811 h 596057"/>
              <a:gd name="connsiteX86" fmla="*/ 4058543 w 4207743"/>
              <a:gd name="connsiteY86" fmla="*/ 392535 h 596057"/>
              <a:gd name="connsiteX87" fmla="*/ 3952503 w 4207743"/>
              <a:gd name="connsiteY87" fmla="*/ 335980 h 596057"/>
              <a:gd name="connsiteX88" fmla="*/ 3817441 w 4207743"/>
              <a:gd name="connsiteY88" fmla="*/ 169292 h 596057"/>
              <a:gd name="connsiteX89" fmla="*/ 3878647 w 4207743"/>
              <a:gd name="connsiteY89" fmla="*/ 44463 h 596057"/>
              <a:gd name="connsiteX90" fmla="*/ 4040684 w 4207743"/>
              <a:gd name="connsiteY90" fmla="*/ 0 h 596057"/>
              <a:gd name="connsiteX91" fmla="*/ 792806 w 4207743"/>
              <a:gd name="connsiteY91" fmla="*/ 0 h 596057"/>
              <a:gd name="connsiteX92" fmla="*/ 991678 w 4207743"/>
              <a:gd name="connsiteY92" fmla="*/ 82228 h 596057"/>
              <a:gd name="connsiteX93" fmla="*/ 1067022 w 4207743"/>
              <a:gd name="connsiteY93" fmla="*/ 293564 h 596057"/>
              <a:gd name="connsiteX94" fmla="*/ 988701 w 4207743"/>
              <a:gd name="connsiteY94" fmla="*/ 512155 h 596057"/>
              <a:gd name="connsiteX95" fmla="*/ 783505 w 4207743"/>
              <a:gd name="connsiteY95" fmla="*/ 596057 h 596057"/>
              <a:gd name="connsiteX96" fmla="*/ 582215 w 4207743"/>
              <a:gd name="connsiteY96" fmla="*/ 514760 h 596057"/>
              <a:gd name="connsiteX97" fmla="*/ 504824 w 4207743"/>
              <a:gd name="connsiteY97" fmla="*/ 305470 h 596057"/>
              <a:gd name="connsiteX98" fmla="*/ 583889 w 4207743"/>
              <a:gd name="connsiteY98" fmla="*/ 85018 h 596057"/>
              <a:gd name="connsiteX99" fmla="*/ 792806 w 4207743"/>
              <a:gd name="connsiteY99" fmla="*/ 0 h 596057"/>
              <a:gd name="connsiteX100" fmla="*/ 305842 w 4207743"/>
              <a:gd name="connsiteY100" fmla="*/ 0 h 596057"/>
              <a:gd name="connsiteX101" fmla="*/ 447228 w 4207743"/>
              <a:gd name="connsiteY101" fmla="*/ 21952 h 596057"/>
              <a:gd name="connsiteX102" fmla="*/ 447228 w 4207743"/>
              <a:gd name="connsiteY102" fmla="*/ 140643 h 596057"/>
              <a:gd name="connsiteX103" fmla="*/ 314771 w 4207743"/>
              <a:gd name="connsiteY103" fmla="*/ 106412 h 596057"/>
              <a:gd name="connsiteX104" fmla="*/ 179710 w 4207743"/>
              <a:gd name="connsiteY104" fmla="*/ 160363 h 596057"/>
              <a:gd name="connsiteX105" fmla="*/ 129108 w 4207743"/>
              <a:gd name="connsiteY105" fmla="*/ 301377 h 596057"/>
              <a:gd name="connsiteX106" fmla="*/ 177105 w 4207743"/>
              <a:gd name="connsiteY106" fmla="*/ 437927 h 596057"/>
              <a:gd name="connsiteX107" fmla="*/ 306958 w 4207743"/>
              <a:gd name="connsiteY107" fmla="*/ 489645 h 596057"/>
              <a:gd name="connsiteX108" fmla="*/ 447228 w 4207743"/>
              <a:gd name="connsiteY108" fmla="*/ 452438 h 596057"/>
              <a:gd name="connsiteX109" fmla="*/ 447228 w 4207743"/>
              <a:gd name="connsiteY109" fmla="*/ 565175 h 596057"/>
              <a:gd name="connsiteX110" fmla="*/ 283145 w 4207743"/>
              <a:gd name="connsiteY110" fmla="*/ 596057 h 596057"/>
              <a:gd name="connsiteX111" fmla="*/ 76460 w 4207743"/>
              <a:gd name="connsiteY111" fmla="*/ 518108 h 596057"/>
              <a:gd name="connsiteX112" fmla="*/ 0 w 4207743"/>
              <a:gd name="connsiteY112" fmla="*/ 310307 h 596057"/>
              <a:gd name="connsiteX113" fmla="*/ 85390 w 4207743"/>
              <a:gd name="connsiteY113" fmla="*/ 86879 h 596057"/>
              <a:gd name="connsiteX114" fmla="*/ 305842 w 4207743"/>
              <a:gd name="connsiteY114" fmla="*/ 0 h 59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4207743" h="596057">
                <a:moveTo>
                  <a:pt x="789086" y="106412"/>
                </a:moveTo>
                <a:cubicBezTo>
                  <a:pt x="740965" y="106412"/>
                  <a:pt x="703075" y="124272"/>
                  <a:pt x="675418" y="159991"/>
                </a:cubicBezTo>
                <a:cubicBezTo>
                  <a:pt x="647761" y="195709"/>
                  <a:pt x="633932" y="241970"/>
                  <a:pt x="633932" y="298773"/>
                </a:cubicBezTo>
                <a:cubicBezTo>
                  <a:pt x="633932" y="354831"/>
                  <a:pt x="647451" y="400658"/>
                  <a:pt x="674488" y="436253"/>
                </a:cubicBezTo>
                <a:cubicBezTo>
                  <a:pt x="701525" y="471848"/>
                  <a:pt x="738608" y="489645"/>
                  <a:pt x="785737" y="489645"/>
                </a:cubicBezTo>
                <a:cubicBezTo>
                  <a:pt x="833858" y="489645"/>
                  <a:pt x="871313" y="472592"/>
                  <a:pt x="898102" y="438485"/>
                </a:cubicBezTo>
                <a:cubicBezTo>
                  <a:pt x="924891" y="404379"/>
                  <a:pt x="938286" y="358552"/>
                  <a:pt x="938286" y="301005"/>
                </a:cubicBezTo>
                <a:cubicBezTo>
                  <a:pt x="938286" y="240978"/>
                  <a:pt x="925263" y="193539"/>
                  <a:pt x="899219" y="158688"/>
                </a:cubicBezTo>
                <a:cubicBezTo>
                  <a:pt x="873174" y="123838"/>
                  <a:pt x="836463" y="106412"/>
                  <a:pt x="789086" y="106412"/>
                </a:cubicBezTo>
                <a:close/>
                <a:moveTo>
                  <a:pt x="3315891" y="9674"/>
                </a:moveTo>
                <a:lnTo>
                  <a:pt x="3767584" y="9674"/>
                </a:lnTo>
                <a:lnTo>
                  <a:pt x="3767584" y="110133"/>
                </a:lnTo>
                <a:lnTo>
                  <a:pt x="3603129" y="110133"/>
                </a:lnTo>
                <a:lnTo>
                  <a:pt x="3603129" y="586011"/>
                </a:lnTo>
                <a:lnTo>
                  <a:pt x="3479974" y="586011"/>
                </a:lnTo>
                <a:lnTo>
                  <a:pt x="3479974" y="110133"/>
                </a:lnTo>
                <a:lnTo>
                  <a:pt x="3315891" y="110133"/>
                </a:lnTo>
                <a:close/>
                <a:moveTo>
                  <a:pt x="2722141" y="9674"/>
                </a:moveTo>
                <a:lnTo>
                  <a:pt x="2856086" y="9674"/>
                </a:lnTo>
                <a:lnTo>
                  <a:pt x="3091235" y="372071"/>
                </a:lnTo>
                <a:cubicBezTo>
                  <a:pt x="3106861" y="396131"/>
                  <a:pt x="3116411" y="411386"/>
                  <a:pt x="3119884" y="417835"/>
                </a:cubicBezTo>
                <a:lnTo>
                  <a:pt x="3121744" y="417835"/>
                </a:lnTo>
                <a:cubicBezTo>
                  <a:pt x="3119264" y="403945"/>
                  <a:pt x="3118024" y="377404"/>
                  <a:pt x="3118024" y="338212"/>
                </a:cubicBezTo>
                <a:lnTo>
                  <a:pt x="3118024" y="9674"/>
                </a:lnTo>
                <a:lnTo>
                  <a:pt x="3234482" y="9674"/>
                </a:lnTo>
                <a:lnTo>
                  <a:pt x="3234482" y="586011"/>
                </a:lnTo>
                <a:lnTo>
                  <a:pt x="3108722" y="586011"/>
                </a:lnTo>
                <a:lnTo>
                  <a:pt x="2864644" y="213197"/>
                </a:lnTo>
                <a:cubicBezTo>
                  <a:pt x="2851993" y="193849"/>
                  <a:pt x="2842815" y="178222"/>
                  <a:pt x="2837110" y="166316"/>
                </a:cubicBezTo>
                <a:lnTo>
                  <a:pt x="2835250" y="166316"/>
                </a:lnTo>
                <a:cubicBezTo>
                  <a:pt x="2837483" y="186160"/>
                  <a:pt x="2838599" y="216793"/>
                  <a:pt x="2838599" y="258217"/>
                </a:cubicBezTo>
                <a:lnTo>
                  <a:pt x="2838599" y="586011"/>
                </a:lnTo>
                <a:lnTo>
                  <a:pt x="2722141" y="586011"/>
                </a:lnTo>
                <a:close/>
                <a:moveTo>
                  <a:pt x="2283991" y="9674"/>
                </a:moveTo>
                <a:lnTo>
                  <a:pt x="2611785" y="9674"/>
                </a:lnTo>
                <a:lnTo>
                  <a:pt x="2611785" y="110133"/>
                </a:lnTo>
                <a:lnTo>
                  <a:pt x="2406774" y="110133"/>
                </a:lnTo>
                <a:lnTo>
                  <a:pt x="2406774" y="245939"/>
                </a:lnTo>
                <a:lnTo>
                  <a:pt x="2597274" y="245939"/>
                </a:lnTo>
                <a:lnTo>
                  <a:pt x="2597274" y="346026"/>
                </a:lnTo>
                <a:lnTo>
                  <a:pt x="2406774" y="346026"/>
                </a:lnTo>
                <a:lnTo>
                  <a:pt x="2406774" y="485552"/>
                </a:lnTo>
                <a:lnTo>
                  <a:pt x="2625179" y="485552"/>
                </a:lnTo>
                <a:lnTo>
                  <a:pt x="2625179" y="586011"/>
                </a:lnTo>
                <a:lnTo>
                  <a:pt x="2283991" y="586011"/>
                </a:lnTo>
                <a:close/>
                <a:moveTo>
                  <a:pt x="1753791" y="9674"/>
                </a:moveTo>
                <a:lnTo>
                  <a:pt x="2205484" y="9674"/>
                </a:lnTo>
                <a:lnTo>
                  <a:pt x="2205484" y="110133"/>
                </a:lnTo>
                <a:lnTo>
                  <a:pt x="2041029" y="110133"/>
                </a:lnTo>
                <a:lnTo>
                  <a:pt x="2041029" y="586011"/>
                </a:lnTo>
                <a:lnTo>
                  <a:pt x="1917874" y="586011"/>
                </a:lnTo>
                <a:lnTo>
                  <a:pt x="1917874" y="110133"/>
                </a:lnTo>
                <a:lnTo>
                  <a:pt x="1753791" y="110133"/>
                </a:lnTo>
                <a:close/>
                <a:moveTo>
                  <a:pt x="1160041" y="9674"/>
                </a:moveTo>
                <a:lnTo>
                  <a:pt x="1293986" y="9674"/>
                </a:lnTo>
                <a:lnTo>
                  <a:pt x="1529135" y="372071"/>
                </a:lnTo>
                <a:cubicBezTo>
                  <a:pt x="1544762" y="396131"/>
                  <a:pt x="1554312" y="411386"/>
                  <a:pt x="1557784" y="417835"/>
                </a:cubicBezTo>
                <a:lnTo>
                  <a:pt x="1559644" y="417835"/>
                </a:lnTo>
                <a:cubicBezTo>
                  <a:pt x="1557164" y="403945"/>
                  <a:pt x="1555924" y="377404"/>
                  <a:pt x="1555924" y="338212"/>
                </a:cubicBezTo>
                <a:lnTo>
                  <a:pt x="1555924" y="9674"/>
                </a:lnTo>
                <a:lnTo>
                  <a:pt x="1672382" y="9674"/>
                </a:lnTo>
                <a:lnTo>
                  <a:pt x="1672382" y="586011"/>
                </a:lnTo>
                <a:lnTo>
                  <a:pt x="1546622" y="586011"/>
                </a:lnTo>
                <a:lnTo>
                  <a:pt x="1302544" y="213197"/>
                </a:lnTo>
                <a:cubicBezTo>
                  <a:pt x="1289893" y="193849"/>
                  <a:pt x="1280716" y="178222"/>
                  <a:pt x="1275011" y="166316"/>
                </a:cubicBezTo>
                <a:lnTo>
                  <a:pt x="1273150" y="166316"/>
                </a:lnTo>
                <a:cubicBezTo>
                  <a:pt x="1275383" y="186160"/>
                  <a:pt x="1276499" y="216793"/>
                  <a:pt x="1276499" y="258217"/>
                </a:cubicBezTo>
                <a:lnTo>
                  <a:pt x="1276499" y="586011"/>
                </a:lnTo>
                <a:lnTo>
                  <a:pt x="1160041" y="586011"/>
                </a:lnTo>
                <a:close/>
                <a:moveTo>
                  <a:pt x="4040684" y="0"/>
                </a:moveTo>
                <a:cubicBezTo>
                  <a:pt x="4096990" y="0"/>
                  <a:pt x="4144243" y="7318"/>
                  <a:pt x="4182442" y="21952"/>
                </a:cubicBezTo>
                <a:lnTo>
                  <a:pt x="4182442" y="137294"/>
                </a:lnTo>
                <a:cubicBezTo>
                  <a:pt x="4143747" y="111001"/>
                  <a:pt x="4098478" y="97855"/>
                  <a:pt x="4046637" y="97855"/>
                </a:cubicBezTo>
                <a:cubicBezTo>
                  <a:pt x="4016375" y="97855"/>
                  <a:pt x="3992191" y="103374"/>
                  <a:pt x="3974083" y="114412"/>
                </a:cubicBezTo>
                <a:cubicBezTo>
                  <a:pt x="3955975" y="125450"/>
                  <a:pt x="3946922" y="140271"/>
                  <a:pt x="3946922" y="158874"/>
                </a:cubicBezTo>
                <a:cubicBezTo>
                  <a:pt x="3946922" y="173757"/>
                  <a:pt x="3953123" y="187462"/>
                  <a:pt x="3965525" y="199988"/>
                </a:cubicBezTo>
                <a:cubicBezTo>
                  <a:pt x="3977927" y="212515"/>
                  <a:pt x="4008562" y="229444"/>
                  <a:pt x="4057427" y="250776"/>
                </a:cubicBezTo>
                <a:cubicBezTo>
                  <a:pt x="4114726" y="275332"/>
                  <a:pt x="4154103" y="301253"/>
                  <a:pt x="4175559" y="328538"/>
                </a:cubicBezTo>
                <a:cubicBezTo>
                  <a:pt x="4197015" y="355824"/>
                  <a:pt x="4207743" y="388318"/>
                  <a:pt x="4207743" y="426021"/>
                </a:cubicBezTo>
                <a:cubicBezTo>
                  <a:pt x="4207743" y="481335"/>
                  <a:pt x="4188147" y="523503"/>
                  <a:pt x="4148956" y="552525"/>
                </a:cubicBezTo>
                <a:cubicBezTo>
                  <a:pt x="4109765" y="581546"/>
                  <a:pt x="4054078" y="596057"/>
                  <a:pt x="3981896" y="596057"/>
                </a:cubicBezTo>
                <a:cubicBezTo>
                  <a:pt x="3915916" y="596057"/>
                  <a:pt x="3861842" y="585391"/>
                  <a:pt x="3819674" y="564059"/>
                </a:cubicBezTo>
                <a:lnTo>
                  <a:pt x="3819674" y="440904"/>
                </a:lnTo>
                <a:cubicBezTo>
                  <a:pt x="3866059" y="479351"/>
                  <a:pt x="3918768" y="498575"/>
                  <a:pt x="3977804" y="498575"/>
                </a:cubicBezTo>
                <a:cubicBezTo>
                  <a:pt x="4011290" y="498575"/>
                  <a:pt x="4036467" y="492808"/>
                  <a:pt x="4053334" y="481273"/>
                </a:cubicBezTo>
                <a:cubicBezTo>
                  <a:pt x="4070201" y="469739"/>
                  <a:pt x="4078635" y="454918"/>
                  <a:pt x="4078635" y="436811"/>
                </a:cubicBezTo>
                <a:cubicBezTo>
                  <a:pt x="4078635" y="421184"/>
                  <a:pt x="4071937" y="406425"/>
                  <a:pt x="4058543" y="392535"/>
                </a:cubicBezTo>
                <a:cubicBezTo>
                  <a:pt x="4045148" y="378644"/>
                  <a:pt x="4009802" y="359792"/>
                  <a:pt x="3952503" y="335980"/>
                </a:cubicBezTo>
                <a:cubicBezTo>
                  <a:pt x="3862462" y="297781"/>
                  <a:pt x="3817441" y="242218"/>
                  <a:pt x="3817441" y="169292"/>
                </a:cubicBezTo>
                <a:cubicBezTo>
                  <a:pt x="3817441" y="115714"/>
                  <a:pt x="3837843" y="74104"/>
                  <a:pt x="3878647" y="44463"/>
                </a:cubicBezTo>
                <a:cubicBezTo>
                  <a:pt x="3919451" y="14821"/>
                  <a:pt x="3973463" y="0"/>
                  <a:pt x="4040684" y="0"/>
                </a:cubicBezTo>
                <a:close/>
                <a:moveTo>
                  <a:pt x="792806" y="0"/>
                </a:moveTo>
                <a:cubicBezTo>
                  <a:pt x="875158" y="0"/>
                  <a:pt x="941449" y="27409"/>
                  <a:pt x="991678" y="82228"/>
                </a:cubicBezTo>
                <a:cubicBezTo>
                  <a:pt x="1041908" y="137046"/>
                  <a:pt x="1067022" y="207492"/>
                  <a:pt x="1067022" y="293564"/>
                </a:cubicBezTo>
                <a:cubicBezTo>
                  <a:pt x="1067022" y="383357"/>
                  <a:pt x="1040915" y="456221"/>
                  <a:pt x="988701" y="512155"/>
                </a:cubicBezTo>
                <a:cubicBezTo>
                  <a:pt x="936488" y="568090"/>
                  <a:pt x="868089" y="596057"/>
                  <a:pt x="783505" y="596057"/>
                </a:cubicBezTo>
                <a:cubicBezTo>
                  <a:pt x="700905" y="596057"/>
                  <a:pt x="633808" y="568958"/>
                  <a:pt x="582215" y="514760"/>
                </a:cubicBezTo>
                <a:cubicBezTo>
                  <a:pt x="530621" y="460561"/>
                  <a:pt x="504824" y="390798"/>
                  <a:pt x="504824" y="305470"/>
                </a:cubicBezTo>
                <a:cubicBezTo>
                  <a:pt x="504824" y="215181"/>
                  <a:pt x="531179" y="141697"/>
                  <a:pt x="583889" y="85018"/>
                </a:cubicBezTo>
                <a:cubicBezTo>
                  <a:pt x="636599" y="28340"/>
                  <a:pt x="706238" y="0"/>
                  <a:pt x="792806" y="0"/>
                </a:cubicBezTo>
                <a:close/>
                <a:moveTo>
                  <a:pt x="305842" y="0"/>
                </a:moveTo>
                <a:cubicBezTo>
                  <a:pt x="362148" y="0"/>
                  <a:pt x="409277" y="7318"/>
                  <a:pt x="447228" y="21952"/>
                </a:cubicBezTo>
                <a:lnTo>
                  <a:pt x="447228" y="140643"/>
                </a:lnTo>
                <a:cubicBezTo>
                  <a:pt x="408285" y="117823"/>
                  <a:pt x="364133" y="106412"/>
                  <a:pt x="314771" y="106412"/>
                </a:cubicBezTo>
                <a:cubicBezTo>
                  <a:pt x="258465" y="106412"/>
                  <a:pt x="213444" y="124396"/>
                  <a:pt x="179710" y="160363"/>
                </a:cubicBezTo>
                <a:cubicBezTo>
                  <a:pt x="145976" y="196329"/>
                  <a:pt x="129108" y="243334"/>
                  <a:pt x="129108" y="301377"/>
                </a:cubicBezTo>
                <a:cubicBezTo>
                  <a:pt x="129108" y="357932"/>
                  <a:pt x="145107" y="403449"/>
                  <a:pt x="177105" y="437927"/>
                </a:cubicBezTo>
                <a:cubicBezTo>
                  <a:pt x="209104" y="472406"/>
                  <a:pt x="252388" y="489645"/>
                  <a:pt x="306958" y="489645"/>
                </a:cubicBezTo>
                <a:cubicBezTo>
                  <a:pt x="358304" y="489645"/>
                  <a:pt x="405061" y="477243"/>
                  <a:pt x="447228" y="452438"/>
                </a:cubicBezTo>
                <a:lnTo>
                  <a:pt x="447228" y="565175"/>
                </a:lnTo>
                <a:cubicBezTo>
                  <a:pt x="405309" y="585763"/>
                  <a:pt x="350614" y="596057"/>
                  <a:pt x="283145" y="596057"/>
                </a:cubicBezTo>
                <a:cubicBezTo>
                  <a:pt x="196329" y="596057"/>
                  <a:pt x="127434" y="570074"/>
                  <a:pt x="76460" y="518108"/>
                </a:cubicBezTo>
                <a:cubicBezTo>
                  <a:pt x="25487" y="466142"/>
                  <a:pt x="0" y="396875"/>
                  <a:pt x="0" y="310307"/>
                </a:cubicBezTo>
                <a:cubicBezTo>
                  <a:pt x="0" y="219274"/>
                  <a:pt x="28463" y="144798"/>
                  <a:pt x="85390" y="86879"/>
                </a:cubicBezTo>
                <a:cubicBezTo>
                  <a:pt x="142317" y="28960"/>
                  <a:pt x="215801" y="0"/>
                  <a:pt x="305842" y="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" name="序号"/>
          <p:cNvSpPr txBox="1"/>
          <p:nvPr>
            <p:custDataLst>
              <p:tags r:id="rId5"/>
            </p:custDataLst>
          </p:nvPr>
        </p:nvSpPr>
        <p:spPr>
          <a:xfrm>
            <a:off x="6448427" y="2677275"/>
            <a:ext cx="1008000" cy="720000"/>
          </a:xfrm>
          <a:prstGeom prst="chevron">
            <a:avLst>
              <a:gd name="adj" fmla="val 28143"/>
            </a:avLst>
          </a:prstGeom>
          <a:gradFill>
            <a:gsLst>
              <a:gs pos="0">
                <a:schemeClr val="accent1">
                  <a:lumMod val="65000"/>
                  <a:lumOff val="35000"/>
                </a:schemeClr>
              </a:gs>
              <a:gs pos="80000">
                <a:schemeClr val="accent1"/>
              </a:gs>
            </a:gsLst>
            <a:lin ang="4200000" scaled="0"/>
          </a:gradFill>
        </p:spPr>
        <p:txBody>
          <a:bodyPr wrap="none" lIns="72000" tIns="0" rIns="0" bIns="0" rtlCol="0" anchor="ctr" anchorCtr="0">
            <a:normAutofit/>
          </a:bodyPr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FFFFFF"/>
                </a:solidFill>
                <a:latin typeface="+mn-ea"/>
              </a:rPr>
              <a:t>02</a:t>
            </a:r>
            <a:endParaRPr lang="en-US" sz="2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54" name="项标题"/>
          <p:cNvSpPr txBox="1"/>
          <p:nvPr>
            <p:custDataLst>
              <p:tags r:id="rId6"/>
            </p:custDataLst>
          </p:nvPr>
        </p:nvSpPr>
        <p:spPr>
          <a:xfrm>
            <a:off x="7917954" y="2476875"/>
            <a:ext cx="3253223" cy="1120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2200">
                <a:sym typeface="微软雅黑" panose="020B0503020204020204" pitchFamily="34" charset="-122"/>
              </a:rPr>
              <a:t>项目特色</a:t>
            </a:r>
            <a:endParaRPr lang="zh-CN" sz="2200">
              <a:sym typeface="微软雅黑" panose="020B0503020204020204" pitchFamily="34" charset="-122"/>
            </a:endParaRPr>
          </a:p>
        </p:txBody>
      </p:sp>
      <p:sp>
        <p:nvSpPr>
          <p:cNvPr id="55" name="序号"/>
          <p:cNvSpPr txBox="1"/>
          <p:nvPr>
            <p:custDataLst>
              <p:tags r:id="rId7"/>
            </p:custDataLst>
          </p:nvPr>
        </p:nvSpPr>
        <p:spPr>
          <a:xfrm>
            <a:off x="1220850" y="4007400"/>
            <a:ext cx="1008000" cy="720000"/>
          </a:xfrm>
          <a:prstGeom prst="chevron">
            <a:avLst>
              <a:gd name="adj" fmla="val 28143"/>
            </a:avLst>
          </a:prstGeom>
          <a:gradFill>
            <a:gsLst>
              <a:gs pos="0">
                <a:schemeClr val="accent1">
                  <a:lumMod val="65000"/>
                  <a:lumOff val="35000"/>
                </a:schemeClr>
              </a:gs>
              <a:gs pos="80000">
                <a:schemeClr val="accent1"/>
              </a:gs>
            </a:gsLst>
            <a:lin ang="4200000" scaled="0"/>
          </a:gradFill>
        </p:spPr>
        <p:txBody>
          <a:bodyPr wrap="none" lIns="72000" tIns="0" rIns="0" bIns="0" rtlCol="0" anchor="ctr" anchorCtr="0">
            <a:normAutofit/>
          </a:bodyPr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FFFFFF"/>
                </a:solidFill>
                <a:latin typeface="+mn-ea"/>
              </a:rPr>
              <a:t>03</a:t>
            </a:r>
            <a:endParaRPr lang="en-US" sz="2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56" name="项标题"/>
          <p:cNvSpPr txBox="1"/>
          <p:nvPr>
            <p:custDataLst>
              <p:tags r:id="rId8"/>
            </p:custDataLst>
          </p:nvPr>
        </p:nvSpPr>
        <p:spPr>
          <a:xfrm>
            <a:off x="2690377" y="3807000"/>
            <a:ext cx="3253223" cy="1120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2200">
                <a:sym typeface="微软雅黑" panose="020B0503020204020204" pitchFamily="34" charset="-122"/>
              </a:rPr>
              <a:t>技术架构</a:t>
            </a:r>
            <a:endParaRPr lang="zh-CN" sz="2200">
              <a:sym typeface="微软雅黑" panose="020B0503020204020204" pitchFamily="34" charset="-122"/>
            </a:endParaRPr>
          </a:p>
        </p:txBody>
      </p:sp>
      <p:sp>
        <p:nvSpPr>
          <p:cNvPr id="57" name="序号"/>
          <p:cNvSpPr txBox="1"/>
          <p:nvPr>
            <p:custDataLst>
              <p:tags r:id="rId9"/>
            </p:custDataLst>
          </p:nvPr>
        </p:nvSpPr>
        <p:spPr>
          <a:xfrm>
            <a:off x="6448427" y="4007400"/>
            <a:ext cx="1008000" cy="720000"/>
          </a:xfrm>
          <a:prstGeom prst="chevron">
            <a:avLst>
              <a:gd name="adj" fmla="val 28143"/>
            </a:avLst>
          </a:prstGeom>
          <a:gradFill>
            <a:gsLst>
              <a:gs pos="0">
                <a:schemeClr val="accent1">
                  <a:lumMod val="65000"/>
                  <a:lumOff val="35000"/>
                </a:schemeClr>
              </a:gs>
              <a:gs pos="80000">
                <a:schemeClr val="accent1"/>
              </a:gs>
            </a:gsLst>
            <a:lin ang="4200000" scaled="0"/>
          </a:gradFill>
        </p:spPr>
        <p:txBody>
          <a:bodyPr wrap="none" lIns="72000" tIns="0" rIns="0" bIns="0" rtlCol="0" anchor="ctr" anchorCtr="0">
            <a:normAutofit/>
          </a:bodyPr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FFFFFF"/>
                </a:solidFill>
                <a:latin typeface="+mn-ea"/>
              </a:rPr>
              <a:t>04</a:t>
            </a:r>
            <a:endParaRPr lang="en-US" sz="2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58" name="项标题"/>
          <p:cNvSpPr txBox="1"/>
          <p:nvPr>
            <p:custDataLst>
              <p:tags r:id="rId10"/>
            </p:custDataLst>
          </p:nvPr>
        </p:nvSpPr>
        <p:spPr>
          <a:xfrm>
            <a:off x="7917954" y="3807000"/>
            <a:ext cx="3253223" cy="1120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2200">
                <a:sym typeface="微软雅黑" panose="020B0503020204020204" pitchFamily="34" charset="-122"/>
              </a:rPr>
              <a:t>系统的安装与效果</a:t>
            </a:r>
            <a:endParaRPr lang="zh-CN" sz="2200">
              <a:sym typeface="微软雅黑" panose="020B0503020204020204" pitchFamily="34" charset="-122"/>
            </a:endParaRPr>
          </a:p>
        </p:txBody>
      </p:sp>
      <p:sp>
        <p:nvSpPr>
          <p:cNvPr id="59" name="序号"/>
          <p:cNvSpPr txBox="1"/>
          <p:nvPr>
            <p:custDataLst>
              <p:tags r:id="rId11"/>
            </p:custDataLst>
          </p:nvPr>
        </p:nvSpPr>
        <p:spPr>
          <a:xfrm>
            <a:off x="1220850" y="5337525"/>
            <a:ext cx="1008000" cy="720000"/>
          </a:xfrm>
          <a:prstGeom prst="chevron">
            <a:avLst>
              <a:gd name="adj" fmla="val 28143"/>
            </a:avLst>
          </a:prstGeom>
          <a:gradFill>
            <a:gsLst>
              <a:gs pos="0">
                <a:schemeClr val="accent1">
                  <a:lumMod val="65000"/>
                  <a:lumOff val="35000"/>
                </a:schemeClr>
              </a:gs>
              <a:gs pos="80000">
                <a:schemeClr val="accent1"/>
              </a:gs>
            </a:gsLst>
            <a:lin ang="4200000" scaled="0"/>
          </a:gradFill>
        </p:spPr>
        <p:txBody>
          <a:bodyPr wrap="none" lIns="72000" tIns="0" rIns="0" bIns="0" rtlCol="0" anchor="ctr" anchorCtr="0">
            <a:normAutofit/>
          </a:bodyPr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FFFFFF"/>
                </a:solidFill>
                <a:latin typeface="+mn-ea"/>
              </a:rPr>
              <a:t>05</a:t>
            </a:r>
            <a:endParaRPr lang="en-US" sz="2800" b="1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60" name="项标题"/>
          <p:cNvSpPr txBox="1"/>
          <p:nvPr>
            <p:custDataLst>
              <p:tags r:id="rId12"/>
            </p:custDataLst>
          </p:nvPr>
        </p:nvSpPr>
        <p:spPr>
          <a:xfrm>
            <a:off x="2690377" y="5137125"/>
            <a:ext cx="3253223" cy="11208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2200">
                <a:sym typeface="微软雅黑" panose="020B0503020204020204" pitchFamily="34" charset="-122"/>
              </a:rPr>
              <a:t>系统测试与运维</a:t>
            </a:r>
            <a:endParaRPr lang="zh-CN" sz="2200">
              <a:sym typeface="微软雅黑" panose="020B0503020204020204" pitchFamily="34" charset="-122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性能评估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63295" y="1240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SVM</a:t>
            </a:r>
            <a:r>
              <a:rPr lang="zh-CN" altLang="en-US"/>
              <a:t>、梯度提升等</a:t>
            </a:r>
            <a:r>
              <a:rPr lang="en-US" altLang="zh-CN"/>
              <a:t>7</a:t>
            </a:r>
            <a:r>
              <a:rPr lang="zh-CN" altLang="en-US"/>
              <a:t>个模型的名字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485" y="224110"/>
            <a:ext cx="10800000" cy="720000"/>
          </a:xfrm>
        </p:spPr>
        <p:txBody>
          <a:bodyPr/>
          <a:p>
            <a:r>
              <a:rPr lang="zh-CN" altLang="en-US"/>
              <a:t>数据清洗与预处理的分步骤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030" y="1496695"/>
            <a:ext cx="9847580" cy="44176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485" y="224110"/>
            <a:ext cx="10800000" cy="720000"/>
          </a:xfrm>
        </p:spPr>
        <p:txBody>
          <a:bodyPr/>
          <a:p>
            <a:r>
              <a:rPr lang="zh-CN" altLang="en-US"/>
              <a:t>数据可视化</a:t>
            </a:r>
            <a:endParaRPr lang="zh-CN" altLang="en-US"/>
          </a:p>
        </p:txBody>
      </p:sp>
      <p:pic>
        <p:nvPicPr>
          <p:cNvPr id="3" name="图片 2" descr="模型评估"/>
          <p:cNvPicPr>
            <a:picLocks noChangeAspect="1"/>
          </p:cNvPicPr>
          <p:nvPr/>
        </p:nvPicPr>
        <p:blipFill>
          <a:blip r:embed="rId1"/>
          <a:srcRect b="833"/>
          <a:stretch>
            <a:fillRect/>
          </a:stretch>
        </p:blipFill>
        <p:spPr>
          <a:xfrm>
            <a:off x="1614805" y="1196975"/>
            <a:ext cx="8862060" cy="44646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性能评估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051685" y="1299210"/>
          <a:ext cx="8442325" cy="4988560"/>
        </p:xfrm>
        <a:graphic>
          <a:graphicData uri="http://schemas.openxmlformats.org/drawingml/2006/table">
            <a:tbl>
              <a:tblPr/>
              <a:tblGrid>
                <a:gridCol w="1688465"/>
                <a:gridCol w="1688465"/>
                <a:gridCol w="1688465"/>
                <a:gridCol w="1688465"/>
                <a:gridCol w="1688465"/>
              </a:tblGrid>
              <a:tr h="623570"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zh-CN" sz="1800" b="1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模型</a:t>
                      </a:r>
                      <a:endParaRPr lang="zh-CN" sz="1800" b="1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zh-CN" sz="1800" b="1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准确率</a:t>
                      </a:r>
                      <a:endParaRPr lang="zh-CN" sz="1800" b="1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zh-CN" sz="1800" b="1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精确率</a:t>
                      </a:r>
                      <a:endParaRPr lang="zh-CN" sz="1800" b="1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zh-CN" sz="1800" b="1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召回率</a:t>
                      </a:r>
                      <a:endParaRPr lang="zh-CN" sz="1800" b="1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en-US" altLang="zh-CN" sz="1800" b="1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F1</a:t>
                      </a:r>
                      <a:r>
                        <a:rPr lang="zh-CN" altLang="en-US" sz="1800" b="1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分数</a:t>
                      </a:r>
                      <a:endParaRPr lang="zh-CN" altLang="en-US" sz="1800" b="1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3570"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随机森林</a:t>
                      </a:r>
                      <a:endParaRPr 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99.0%</a:t>
                      </a:r>
                      <a:endParaRPr lang="en-US" alt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99.0%</a:t>
                      </a:r>
                      <a:endParaRPr lang="en-US" alt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99.0%</a:t>
                      </a:r>
                      <a:endParaRPr lang="en-US" alt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99.0%</a:t>
                      </a:r>
                      <a:endParaRPr lang="en-US" alt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23570"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XGBoost</a:t>
                      </a:r>
                      <a:endParaRPr lang="en-US" alt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en-US" alt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en-US" alt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en-US" alt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en-US" alt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23570"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神经网络</a:t>
                      </a:r>
                      <a:endParaRPr 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91.0%</a:t>
                      </a:r>
                      <a:endParaRPr lang="en-US" alt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91.0%</a:t>
                      </a:r>
                      <a:endParaRPr lang="en-US" alt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91.0%</a:t>
                      </a:r>
                      <a:endParaRPr lang="en-US" alt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90.8%</a:t>
                      </a:r>
                      <a:endParaRPr lang="en-US" alt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3570"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SVM</a:t>
                      </a:r>
                      <a:endParaRPr lang="en-US" alt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91.7%</a:t>
                      </a:r>
                      <a:endParaRPr lang="en-US" alt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91.7%</a:t>
                      </a:r>
                      <a:endParaRPr lang="en-US" alt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91.7%</a:t>
                      </a:r>
                      <a:endParaRPr lang="en-US" alt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ts val="900"/>
                        </a:spcAft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91.5%</a:t>
                      </a:r>
                      <a:endParaRPr lang="en-US" alt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23570">
                <a:tc>
                  <a:txBody>
                    <a:bodyPr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梯度提升</a:t>
                      </a:r>
                      <a:endParaRPr 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en-US" alt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en-US" alt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en-US" alt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8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99.9%</a:t>
                      </a:r>
                      <a:endParaRPr lang="en-US" altLang="zh-CN" sz="18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623570">
                <a:tc>
                  <a:txBody>
                    <a:bodyPr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逻辑回归</a:t>
                      </a:r>
                      <a:endParaRPr lang="zh-CN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85.0%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85.0%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85.0%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85.0%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23570">
                <a:tc>
                  <a:txBody>
                    <a:bodyPr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决策树</a:t>
                      </a:r>
                      <a:endParaRPr lang="zh-CN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90.0%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90.0%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90.0%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8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90.0%</a:t>
                      </a:r>
                      <a:endParaRPr lang="en-US" altLang="zh-CN" sz="18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485" y="224110"/>
            <a:ext cx="10800000" cy="720000"/>
          </a:xfrm>
        </p:spPr>
        <p:txBody>
          <a:bodyPr/>
          <a:p>
            <a:r>
              <a:rPr lang="zh-CN" altLang="en-US"/>
              <a:t>数据清洗与预处理的分步骤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395095" y="374015"/>
            <a:ext cx="2284730" cy="540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000" dirty="0">
              <a:solidFill>
                <a:sysClr val="windowText" lastClr="000000">
                  <a:lumMod val="65000"/>
                  <a:lumOff val="35000"/>
                </a:sysClr>
              </a:solidFill>
              <a:effectLst>
                <a:outerShdw blurRad="38100" dist="19050" dir="2700000" algn="tl" rotWithShape="0">
                  <a:sysClr val="windowText" lastClr="000000">
                    <a:alpha val="40000"/>
                  </a:sys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65225" y="2487930"/>
            <a:ext cx="1581150" cy="528320"/>
          </a:xfrm>
          <a:prstGeom prst="rect">
            <a:avLst/>
          </a:prstGeom>
          <a:solidFill>
            <a:srgbClr val="168BBA"/>
          </a:solidFill>
          <a:effectLst/>
        </p:spPr>
        <p:txBody>
          <a:bodyPr rtlCol="0" anchor="ctr"/>
          <a:p>
            <a:pPr algn="ctr"/>
            <a:r>
              <a:rPr lang="zh-CN" altLang="en-US" sz="1400">
                <a:solidFill>
                  <a:sysClr val="window" lastClr="FFFFFF"/>
                </a:solidFill>
                <a:latin typeface="Calibri" panose="020F0502020204030204" charset="0"/>
                <a:ea typeface="宋体" panose="02010600030101010101" pitchFamily="2" charset="-122"/>
              </a:rPr>
              <a:t>数据集</a:t>
            </a:r>
            <a:endParaRPr lang="zh-CN" altLang="en-US" sz="1400">
              <a:solidFill>
                <a:sysClr val="window" lastClr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2300" y="2550160"/>
            <a:ext cx="1497330" cy="528320"/>
          </a:xfrm>
          <a:prstGeom prst="rect">
            <a:avLst/>
          </a:prstGeom>
          <a:solidFill>
            <a:srgbClr val="168BBA"/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p>
            <a:pPr algn="ctr"/>
            <a:r>
              <a:rPr lang="zh-CN" altLang="en-US" sz="1400">
                <a:solidFill>
                  <a:sysClr val="window" lastClr="FFFFFF"/>
                </a:solidFill>
                <a:latin typeface="Calibri" panose="020F0502020204030204" charset="0"/>
                <a:ea typeface="宋体" panose="02010600030101010101" pitchFamily="2" charset="-122"/>
              </a:rPr>
              <a:t>数据预处理</a:t>
            </a:r>
            <a:endParaRPr lang="zh-CN" altLang="en-US" sz="1400">
              <a:solidFill>
                <a:sysClr val="window" lastClr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42835" y="2487930"/>
            <a:ext cx="2125980" cy="528320"/>
          </a:xfrm>
          <a:prstGeom prst="rect">
            <a:avLst/>
          </a:prstGeom>
          <a:solidFill>
            <a:srgbClr val="168BBA"/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p>
            <a:pPr algn="ctr"/>
            <a:r>
              <a:rPr lang="zh-CN" altLang="en-US" sz="1400" dirty="0">
                <a:solidFill>
                  <a:sysClr val="window" lastClr="FFFFFF"/>
                </a:solidFill>
                <a:latin typeface="Calibri" panose="020F0502020204030204" charset="0"/>
                <a:ea typeface="宋体" panose="02010600030101010101" pitchFamily="2" charset="-122"/>
              </a:rPr>
              <a:t>模型训练</a:t>
            </a:r>
            <a:r>
              <a:rPr lang="zh-CN" altLang="en-US" sz="1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7</a:t>
            </a:r>
            <a:r>
              <a:rPr lang="zh-CN" altLang="en-US" sz="1400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</a:rPr>
              <a:t>个模型）</a:t>
            </a:r>
            <a:endParaRPr lang="zh-CN" altLang="en-US" sz="1400" dirty="0">
              <a:solidFill>
                <a:srgbClr val="FF0000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43450" y="4813300"/>
            <a:ext cx="1164590" cy="422275"/>
          </a:xfrm>
          <a:prstGeom prst="rect">
            <a:avLst/>
          </a:prstGeom>
          <a:solidFill>
            <a:srgbClr val="168BBA"/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p>
            <a:pPr algn="ctr"/>
            <a:r>
              <a:rPr lang="zh-CN" altLang="en-US" sz="1400">
                <a:solidFill>
                  <a:sysClr val="window" lastClr="FFFFFF"/>
                </a:solidFill>
                <a:latin typeface="Calibri" panose="020F0502020204030204" charset="0"/>
                <a:ea typeface="宋体" panose="02010600030101010101" pitchFamily="2" charset="-122"/>
              </a:rPr>
              <a:t>特征选择</a:t>
            </a:r>
            <a:endParaRPr lang="zh-CN" altLang="en-US" sz="1400">
              <a:solidFill>
                <a:sysClr val="window" lastClr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40780" y="4791075"/>
            <a:ext cx="1081405" cy="422910"/>
          </a:xfrm>
          <a:prstGeom prst="rect">
            <a:avLst/>
          </a:prstGeom>
          <a:solidFill>
            <a:srgbClr val="168BBA"/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p>
            <a:pPr algn="ctr"/>
            <a:r>
              <a:rPr lang="zh-CN" altLang="en-US" sz="1400">
                <a:solidFill>
                  <a:sysClr val="window" lastClr="FFFFFF"/>
                </a:solidFill>
                <a:latin typeface="Calibri" panose="020F0502020204030204" charset="0"/>
                <a:ea typeface="宋体" panose="02010600030101010101" pitchFamily="2" charset="-122"/>
              </a:rPr>
              <a:t>算法调优</a:t>
            </a:r>
            <a:endParaRPr lang="zh-CN" altLang="en-US" sz="1400">
              <a:solidFill>
                <a:sysClr val="window" lastClr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318625" y="4712970"/>
            <a:ext cx="1247775" cy="422275"/>
          </a:xfrm>
          <a:prstGeom prst="rect">
            <a:avLst/>
          </a:prstGeom>
          <a:solidFill>
            <a:srgbClr val="168BBA"/>
          </a:solidFill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p>
            <a:pPr algn="ctr"/>
            <a:r>
              <a:rPr lang="zh-CN" altLang="en-US" sz="1400">
                <a:solidFill>
                  <a:sysClr val="window" lastClr="FFFFFF"/>
                </a:solidFill>
                <a:latin typeface="Calibri" panose="020F0502020204030204" charset="0"/>
                <a:ea typeface="宋体" panose="02010600030101010101" pitchFamily="2" charset="-122"/>
              </a:rPr>
              <a:t>模型评估</a:t>
            </a:r>
            <a:endParaRPr lang="zh-CN" altLang="en-US" sz="1400">
              <a:solidFill>
                <a:sysClr val="window" lastClr="FFFFFF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5960" y="1220470"/>
            <a:ext cx="27527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宋体" panose="02010600030101010101" pitchFamily="2" charset="-122"/>
              </a:rPr>
              <a:t>迭代策略</a:t>
            </a:r>
            <a:endParaRPr lang="zh-CN" altLang="en-US" sz="1400"/>
          </a:p>
          <a:p>
            <a:endParaRPr lang="zh-CN" altLang="en-US" sz="1400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752475" y="3439795"/>
            <a:ext cx="10396855" cy="61595"/>
          </a:xfrm>
          <a:prstGeom prst="line">
            <a:avLst/>
          </a:prstGeom>
          <a:noFill/>
          <a:ln w="25400" cap="flat" cmpd="sng" algn="ctr">
            <a:solidFill>
              <a:srgbClr val="168BBA"/>
            </a:solidFill>
            <a:prstDash val="solid"/>
          </a:ln>
          <a:effectLst/>
        </p:spPr>
      </p:cxnSp>
      <p:cxnSp>
        <p:nvCxnSpPr>
          <p:cNvPr id="16" name="直接连接符 15"/>
          <p:cNvCxnSpPr/>
          <p:nvPr/>
        </p:nvCxnSpPr>
        <p:spPr>
          <a:xfrm>
            <a:off x="3911600" y="3078480"/>
            <a:ext cx="0" cy="422275"/>
          </a:xfrm>
          <a:prstGeom prst="line">
            <a:avLst/>
          </a:prstGeom>
          <a:noFill/>
          <a:ln w="25400" cap="flat" cmpd="sng" algn="ctr">
            <a:solidFill>
              <a:srgbClr val="168BBA"/>
            </a:solidFill>
            <a:prstDash val="solid"/>
          </a:ln>
          <a:effectLst/>
        </p:spPr>
      </p:cxnSp>
      <p:cxnSp>
        <p:nvCxnSpPr>
          <p:cNvPr id="17" name="直接连接符 16"/>
          <p:cNvCxnSpPr/>
          <p:nvPr/>
        </p:nvCxnSpPr>
        <p:spPr>
          <a:xfrm flipH="1">
            <a:off x="8486775" y="2987675"/>
            <a:ext cx="635" cy="452120"/>
          </a:xfrm>
          <a:prstGeom prst="line">
            <a:avLst/>
          </a:prstGeom>
          <a:noFill/>
          <a:ln w="25400" cap="flat" cmpd="sng" algn="ctr">
            <a:solidFill>
              <a:srgbClr val="168BBA"/>
            </a:solidFill>
            <a:prstDash val="solid"/>
          </a:ln>
          <a:effectLst/>
        </p:spPr>
      </p:cxnSp>
      <p:cxnSp>
        <p:nvCxnSpPr>
          <p:cNvPr id="18" name="直接连接符 17"/>
          <p:cNvCxnSpPr/>
          <p:nvPr/>
        </p:nvCxnSpPr>
        <p:spPr>
          <a:xfrm flipV="1">
            <a:off x="3941445" y="6504305"/>
            <a:ext cx="6125845" cy="23495"/>
          </a:xfrm>
          <a:prstGeom prst="line">
            <a:avLst/>
          </a:prstGeom>
          <a:noFill/>
          <a:ln w="9525" cap="flat" cmpd="sng" algn="ctr">
            <a:solidFill>
              <a:srgbClr val="168BBA"/>
            </a:solidFill>
            <a:prstDash val="dash"/>
          </a:ln>
          <a:effectLst/>
        </p:spPr>
      </p:cxnSp>
      <p:cxnSp>
        <p:nvCxnSpPr>
          <p:cNvPr id="19" name="直接箭头连接符 18"/>
          <p:cNvCxnSpPr/>
          <p:nvPr/>
        </p:nvCxnSpPr>
        <p:spPr>
          <a:xfrm flipV="1">
            <a:off x="3911600" y="3544570"/>
            <a:ext cx="0" cy="2959100"/>
          </a:xfrm>
          <a:prstGeom prst="straightConnector1">
            <a:avLst/>
          </a:prstGeom>
          <a:noFill/>
          <a:ln w="9525" cap="flat" cmpd="sng" algn="ctr">
            <a:solidFill>
              <a:srgbClr val="168BBA"/>
            </a:solidFill>
            <a:prstDash val="dash"/>
            <a:tailEnd type="arrow" w="med" len="med"/>
          </a:ln>
          <a:effectLst/>
        </p:spPr>
      </p:cxnSp>
      <p:cxnSp>
        <p:nvCxnSpPr>
          <p:cNvPr id="20" name="直接箭头连接符 19"/>
          <p:cNvCxnSpPr/>
          <p:nvPr/>
        </p:nvCxnSpPr>
        <p:spPr>
          <a:xfrm flipV="1">
            <a:off x="5326380" y="5252085"/>
            <a:ext cx="635" cy="1268730"/>
          </a:xfrm>
          <a:prstGeom prst="straightConnector1">
            <a:avLst/>
          </a:prstGeom>
          <a:noFill/>
          <a:ln w="9525" cap="flat" cmpd="sng" algn="ctr">
            <a:solidFill>
              <a:srgbClr val="168BBA"/>
            </a:solidFill>
            <a:prstDash val="dash"/>
            <a:tailEnd type="arrow" w="med" len="med"/>
          </a:ln>
          <a:effectLst/>
        </p:spPr>
      </p:cxnSp>
      <p:cxnSp>
        <p:nvCxnSpPr>
          <p:cNvPr id="21" name="直接箭头连接符 20"/>
          <p:cNvCxnSpPr>
            <a:endCxn id="12" idx="2"/>
          </p:cNvCxnSpPr>
          <p:nvPr/>
        </p:nvCxnSpPr>
        <p:spPr>
          <a:xfrm flipH="1" flipV="1">
            <a:off x="6781800" y="5213985"/>
            <a:ext cx="41910" cy="1289685"/>
          </a:xfrm>
          <a:prstGeom prst="straightConnector1">
            <a:avLst/>
          </a:prstGeom>
          <a:noFill/>
          <a:ln w="9525" cap="flat" cmpd="sng" algn="ctr">
            <a:solidFill>
              <a:srgbClr val="168BBA"/>
            </a:solidFill>
            <a:prstDash val="dash"/>
            <a:tailEnd type="arrow" w="med" len="med"/>
          </a:ln>
          <a:effectLst/>
        </p:spPr>
      </p:cxnSp>
      <p:cxnSp>
        <p:nvCxnSpPr>
          <p:cNvPr id="22" name="直接连接符 21"/>
          <p:cNvCxnSpPr>
            <a:endCxn id="13" idx="2"/>
          </p:cNvCxnSpPr>
          <p:nvPr/>
        </p:nvCxnSpPr>
        <p:spPr>
          <a:xfrm flipH="1" flipV="1">
            <a:off x="9943465" y="5135245"/>
            <a:ext cx="41910" cy="1369060"/>
          </a:xfrm>
          <a:prstGeom prst="line">
            <a:avLst/>
          </a:prstGeom>
          <a:noFill/>
          <a:ln w="9525" cap="flat" cmpd="sng" algn="ctr">
            <a:solidFill>
              <a:srgbClr val="168BBA"/>
            </a:solidFill>
            <a:prstDash val="dash"/>
          </a:ln>
          <a:effectLst/>
        </p:spPr>
      </p:cxnSp>
      <p:cxnSp>
        <p:nvCxnSpPr>
          <p:cNvPr id="23" name="直接连接符 22"/>
          <p:cNvCxnSpPr/>
          <p:nvPr/>
        </p:nvCxnSpPr>
        <p:spPr>
          <a:xfrm>
            <a:off x="1831975" y="2972435"/>
            <a:ext cx="0" cy="528320"/>
          </a:xfrm>
          <a:prstGeom prst="line">
            <a:avLst/>
          </a:prstGeom>
          <a:noFill/>
          <a:ln w="25400" cap="flat" cmpd="sng" algn="ctr">
            <a:solidFill>
              <a:srgbClr val="168BBA"/>
            </a:solidFill>
            <a:prstDash val="solid"/>
          </a:ln>
          <a:effectLst/>
        </p:spPr>
      </p:cxnSp>
      <p:cxnSp>
        <p:nvCxnSpPr>
          <p:cNvPr id="24" name="直接连接符 23"/>
          <p:cNvCxnSpPr/>
          <p:nvPr/>
        </p:nvCxnSpPr>
        <p:spPr>
          <a:xfrm flipH="1" flipV="1">
            <a:off x="5325110" y="3439795"/>
            <a:ext cx="635" cy="1480185"/>
          </a:xfrm>
          <a:prstGeom prst="line">
            <a:avLst/>
          </a:prstGeom>
          <a:noFill/>
          <a:ln w="25400" cap="flat" cmpd="sng" algn="ctr">
            <a:solidFill>
              <a:srgbClr val="168BBA"/>
            </a:solidFill>
            <a:prstDash val="solid"/>
          </a:ln>
          <a:effectLst/>
        </p:spPr>
      </p:cxnSp>
      <p:cxnSp>
        <p:nvCxnSpPr>
          <p:cNvPr id="25" name="直接连接符 24"/>
          <p:cNvCxnSpPr/>
          <p:nvPr/>
        </p:nvCxnSpPr>
        <p:spPr>
          <a:xfrm flipV="1">
            <a:off x="6739890" y="3439795"/>
            <a:ext cx="0" cy="1374140"/>
          </a:xfrm>
          <a:prstGeom prst="line">
            <a:avLst/>
          </a:prstGeom>
          <a:noFill/>
          <a:ln w="25400" cap="flat" cmpd="sng" algn="ctr">
            <a:solidFill>
              <a:srgbClr val="168BBA"/>
            </a:solidFill>
            <a:prstDash val="solid"/>
          </a:ln>
          <a:effectLst/>
        </p:spPr>
      </p:cxnSp>
      <p:cxnSp>
        <p:nvCxnSpPr>
          <p:cNvPr id="26" name="直接连接符 25"/>
          <p:cNvCxnSpPr/>
          <p:nvPr/>
        </p:nvCxnSpPr>
        <p:spPr>
          <a:xfrm flipV="1">
            <a:off x="9901555" y="3439795"/>
            <a:ext cx="0" cy="1268730"/>
          </a:xfrm>
          <a:prstGeom prst="line">
            <a:avLst/>
          </a:prstGeom>
          <a:noFill/>
          <a:ln w="25400" cap="flat" cmpd="sng" algn="ctr">
            <a:solidFill>
              <a:srgbClr val="168BBA"/>
            </a:solidFill>
            <a:prstDash val="solid"/>
          </a:ln>
          <a:effectLst/>
        </p:spPr>
      </p:cxnSp>
      <p:cxnSp>
        <p:nvCxnSpPr>
          <p:cNvPr id="27" name="直接连接符 26"/>
          <p:cNvCxnSpPr/>
          <p:nvPr/>
        </p:nvCxnSpPr>
        <p:spPr>
          <a:xfrm flipV="1">
            <a:off x="3868420" y="1642745"/>
            <a:ext cx="6033135" cy="43815"/>
          </a:xfrm>
          <a:prstGeom prst="line">
            <a:avLst/>
          </a:prstGeom>
          <a:noFill/>
          <a:ln w="9525" cap="flat" cmpd="sng" algn="ctr">
            <a:solidFill>
              <a:srgbClr val="168BBA"/>
            </a:solidFill>
            <a:prstDash val="dash"/>
          </a:ln>
          <a:effectLst/>
        </p:spPr>
      </p:cxnSp>
      <p:cxnSp>
        <p:nvCxnSpPr>
          <p:cNvPr id="28" name="直接箭头连接符 27"/>
          <p:cNvCxnSpPr>
            <a:endCxn id="9" idx="0"/>
          </p:cNvCxnSpPr>
          <p:nvPr/>
        </p:nvCxnSpPr>
        <p:spPr>
          <a:xfrm>
            <a:off x="3911600" y="1642745"/>
            <a:ext cx="0" cy="908050"/>
          </a:xfrm>
          <a:prstGeom prst="straightConnector1">
            <a:avLst/>
          </a:prstGeom>
          <a:noFill/>
          <a:ln w="9525" cap="flat" cmpd="sng" algn="ctr">
            <a:solidFill>
              <a:srgbClr val="168BBA"/>
            </a:solidFill>
            <a:prstDash val="dash"/>
            <a:tailEnd type="arrow" w="med" len="med"/>
          </a:ln>
          <a:effectLst/>
        </p:spPr>
      </p:cxnSp>
      <p:cxnSp>
        <p:nvCxnSpPr>
          <p:cNvPr id="29" name="直接箭头连接符 28"/>
          <p:cNvCxnSpPr/>
          <p:nvPr/>
        </p:nvCxnSpPr>
        <p:spPr>
          <a:xfrm>
            <a:off x="5325110" y="1642745"/>
            <a:ext cx="0" cy="1797050"/>
          </a:xfrm>
          <a:prstGeom prst="straightConnector1">
            <a:avLst/>
          </a:prstGeom>
          <a:noFill/>
          <a:ln w="9525" cap="flat" cmpd="sng" algn="ctr">
            <a:solidFill>
              <a:srgbClr val="168BBA"/>
            </a:solidFill>
            <a:prstDash val="dash"/>
            <a:tailEnd type="arrow" w="med" len="med"/>
          </a:ln>
          <a:effectLst/>
        </p:spPr>
      </p:cxnSp>
      <p:cxnSp>
        <p:nvCxnSpPr>
          <p:cNvPr id="30" name="直接箭头连接符 29"/>
          <p:cNvCxnSpPr/>
          <p:nvPr/>
        </p:nvCxnSpPr>
        <p:spPr>
          <a:xfrm>
            <a:off x="6739890" y="1642745"/>
            <a:ext cx="0" cy="1797050"/>
          </a:xfrm>
          <a:prstGeom prst="straightConnector1">
            <a:avLst/>
          </a:prstGeom>
          <a:noFill/>
          <a:ln w="9525" cap="flat" cmpd="sng" algn="ctr">
            <a:solidFill>
              <a:srgbClr val="168BBA"/>
            </a:solidFill>
            <a:prstDash val="dash"/>
            <a:tailEnd type="arrow" w="med" len="med"/>
          </a:ln>
          <a:effectLst/>
        </p:spPr>
      </p:cxnSp>
      <p:cxnSp>
        <p:nvCxnSpPr>
          <p:cNvPr id="31" name="直接箭头连接符 30"/>
          <p:cNvCxnSpPr>
            <a:endCxn id="10" idx="0"/>
          </p:cNvCxnSpPr>
          <p:nvPr/>
        </p:nvCxnSpPr>
        <p:spPr>
          <a:xfrm>
            <a:off x="8486775" y="1642745"/>
            <a:ext cx="19050" cy="845185"/>
          </a:xfrm>
          <a:prstGeom prst="straightConnector1">
            <a:avLst/>
          </a:prstGeom>
          <a:noFill/>
          <a:ln w="9525" cap="flat" cmpd="sng" algn="ctr">
            <a:solidFill>
              <a:srgbClr val="168BBA"/>
            </a:solidFill>
            <a:prstDash val="dash"/>
            <a:tailEnd type="arrow" w="med" len="med"/>
          </a:ln>
          <a:effectLst/>
        </p:spPr>
      </p:cxnSp>
      <p:cxnSp>
        <p:nvCxnSpPr>
          <p:cNvPr id="32" name="直接连接符 31"/>
          <p:cNvCxnSpPr/>
          <p:nvPr/>
        </p:nvCxnSpPr>
        <p:spPr>
          <a:xfrm>
            <a:off x="9901555" y="1642745"/>
            <a:ext cx="0" cy="1797050"/>
          </a:xfrm>
          <a:prstGeom prst="line">
            <a:avLst/>
          </a:prstGeom>
          <a:noFill/>
          <a:ln w="9525" cap="flat" cmpd="sng" algn="ctr">
            <a:solidFill>
              <a:srgbClr val="168BBA"/>
            </a:solidFill>
            <a:prstDash val="dash"/>
          </a:ln>
          <a:effectLst/>
        </p:spPr>
      </p:cxnSp>
      <p:sp>
        <p:nvSpPr>
          <p:cNvPr id="34" name="文本框 33"/>
          <p:cNvSpPr txBox="1"/>
          <p:nvPr/>
        </p:nvSpPr>
        <p:spPr>
          <a:xfrm>
            <a:off x="4061460" y="1269365"/>
            <a:ext cx="3772535" cy="567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迭代策略</a:t>
            </a:r>
            <a:endParaRPr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5367655" y="1958340"/>
            <a:ext cx="411480" cy="1120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迭代策略</a:t>
            </a:r>
            <a:endParaRPr lang="zh-CN" altLang="en-US" sz="1400"/>
          </a:p>
        </p:txBody>
      </p:sp>
      <p:sp>
        <p:nvSpPr>
          <p:cNvPr id="36" name="文本框 35"/>
          <p:cNvSpPr txBox="1"/>
          <p:nvPr/>
        </p:nvSpPr>
        <p:spPr>
          <a:xfrm>
            <a:off x="8736965" y="1220470"/>
            <a:ext cx="4928235" cy="526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>
                <a:sym typeface="宋体" panose="02010600030101010101" pitchFamily="2" charset="-122"/>
              </a:rPr>
              <a:t>迭代策略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6804025" y="1982470"/>
            <a:ext cx="638810" cy="1530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>
                <a:sym typeface="宋体" panose="02010600030101010101" pitchFamily="2" charset="-122"/>
              </a:rPr>
              <a:t>迭</a:t>
            </a:r>
            <a:endParaRPr lang="zh-CN" altLang="en-US" sz="1400">
              <a:sym typeface="宋体" panose="02010600030101010101" pitchFamily="2" charset="-122"/>
            </a:endParaRPr>
          </a:p>
          <a:p>
            <a:r>
              <a:rPr lang="zh-CN" altLang="en-US" sz="1400">
                <a:sym typeface="宋体" panose="02010600030101010101" pitchFamily="2" charset="-122"/>
              </a:rPr>
              <a:t>代</a:t>
            </a:r>
            <a:endParaRPr lang="zh-CN" altLang="en-US" sz="1400">
              <a:sym typeface="宋体" panose="02010600030101010101" pitchFamily="2" charset="-122"/>
            </a:endParaRPr>
          </a:p>
          <a:p>
            <a:r>
              <a:rPr lang="zh-CN" altLang="en-US" sz="1400">
                <a:sym typeface="宋体" panose="02010600030101010101" pitchFamily="2" charset="-122"/>
              </a:rPr>
              <a:t>策</a:t>
            </a:r>
            <a:endParaRPr lang="zh-CN" altLang="en-US" sz="1400">
              <a:sym typeface="宋体" panose="02010600030101010101" pitchFamily="2" charset="-122"/>
            </a:endParaRPr>
          </a:p>
          <a:p>
            <a:r>
              <a:rPr lang="zh-CN" altLang="en-US" sz="1400">
                <a:sym typeface="宋体" panose="02010600030101010101" pitchFamily="2" charset="-122"/>
              </a:rPr>
              <a:t>略</a:t>
            </a:r>
            <a:endParaRPr lang="zh-CN" altLang="en-US" sz="1400"/>
          </a:p>
        </p:txBody>
      </p:sp>
      <p:sp>
        <p:nvSpPr>
          <p:cNvPr id="39" name="文本框 38"/>
          <p:cNvSpPr txBox="1"/>
          <p:nvPr/>
        </p:nvSpPr>
        <p:spPr>
          <a:xfrm>
            <a:off x="10003790" y="3042285"/>
            <a:ext cx="3677285" cy="615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预测结果</a:t>
            </a:r>
            <a:endParaRPr lang="zh-CN" altLang="en-US" sz="1400"/>
          </a:p>
        </p:txBody>
      </p:sp>
      <p:sp>
        <p:nvSpPr>
          <p:cNvPr id="40" name="文本框 39"/>
          <p:cNvSpPr txBox="1"/>
          <p:nvPr/>
        </p:nvSpPr>
        <p:spPr>
          <a:xfrm>
            <a:off x="4007485" y="4236720"/>
            <a:ext cx="508000" cy="1838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迭代策略</a:t>
            </a:r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5563235" y="6073775"/>
            <a:ext cx="3724275" cy="709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/>
              <a:t>迭代策略</a:t>
            </a:r>
            <a:endParaRPr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7566025" y="5875020"/>
            <a:ext cx="3605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迭代策略</a:t>
            </a:r>
            <a:endParaRPr lang="zh-CN" altLang="en-US"/>
          </a:p>
        </p:txBody>
      </p:sp>
      <p:sp>
        <p:nvSpPr>
          <p:cNvPr id="43" name="标题 4"/>
          <p:cNvSpPr>
            <a:spLocks noGrp="1"/>
          </p:cNvSpPr>
          <p:nvPr/>
        </p:nvSpPr>
        <p:spPr>
          <a:xfrm>
            <a:off x="1487170" y="39370"/>
            <a:ext cx="9508490" cy="125857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</a:lstStyle>
          <a:p>
            <a:r>
              <a:rPr lang="en-US" altLang="zh-CN" dirty="0"/>
              <a:t>AI</a:t>
            </a:r>
            <a:r>
              <a:rPr lang="zh-CN" altLang="en-US" dirty="0"/>
              <a:t>算法流程</a:t>
            </a:r>
            <a:endParaRPr lang="zh-CN" altLang="en-US" dirty="0"/>
          </a:p>
        </p:txBody>
      </p:sp>
      <p:sp>
        <p:nvSpPr>
          <p:cNvPr id="44" name="内容占位符 5"/>
          <p:cNvSpPr>
            <a:spLocks noGrp="1"/>
          </p:cNvSpPr>
          <p:nvPr/>
        </p:nvSpPr>
        <p:spPr>
          <a:xfrm>
            <a:off x="1153795" y="1743075"/>
            <a:ext cx="9508490" cy="4982210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5pPr>
            <a:lvl6pPr marL="25139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6pPr>
            <a:lvl7pPr marL="29711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7pPr>
            <a:lvl8pPr marL="34283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8pPr>
            <a:lvl9pPr marL="3885565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Calibri" panose="020F0502020204030204" charset="0"/>
                <a:ea typeface="+mn-ea"/>
                <a:cs typeface="+mn-ea"/>
              </a:defRPr>
            </a:lvl9pPr>
          </a:lstStyle>
          <a:p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6000"/>
              <a:t>开发环境与</a:t>
            </a:r>
            <a:br>
              <a:rPr lang="zh-CN" altLang="en-US" sz="6000"/>
            </a:br>
            <a:r>
              <a:rPr lang="zh-CN" altLang="en-US" sz="6000"/>
              <a:t>安装部署</a:t>
            </a:r>
            <a:endParaRPr lang="zh-CN" altLang="en-US" sz="600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PART 06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开发工具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22450" y="1243965"/>
          <a:ext cx="8475345" cy="5084445"/>
        </p:xfrm>
        <a:graphic>
          <a:graphicData uri="http://schemas.openxmlformats.org/drawingml/2006/table">
            <a:tbl>
              <a:tblPr/>
              <a:tblGrid>
                <a:gridCol w="2825115"/>
                <a:gridCol w="2825115"/>
                <a:gridCol w="2825115"/>
              </a:tblGrid>
              <a:tr h="267335"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分类</a:t>
                      </a:r>
                      <a:endParaRPr lang="zh-CN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分类说明</a:t>
                      </a:r>
                      <a:endParaRPr lang="zh-CN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 b="1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详细描述</a:t>
                      </a:r>
                      <a:endParaRPr lang="zh-CN" sz="1100" b="1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2640"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编程语言</a:t>
                      </a:r>
                      <a:endParaRPr 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前端</a:t>
                      </a:r>
                      <a:endParaRPr 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Vue,Echarts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1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1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后端</a:t>
                      </a:r>
                      <a:endParaRPr 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JAVA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MySQL,Python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335">
                <a:tc>
                  <a:txBody>
                    <a:bodyPr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1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1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客户端浏览器</a:t>
                      </a:r>
                      <a:endParaRPr 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Google Chrome,</a:t>
                      </a:r>
                      <a:r>
                        <a:rPr lang="zh-CN" altLang="en-US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火狐</a:t>
                      </a:r>
                      <a:endParaRPr lang="zh-CN" altLang="en-US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335">
                <a:tc>
                  <a:txBody>
                    <a:bodyPr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1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1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JDK 1.8.0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970">
                <a:tc>
                  <a:txBody>
                    <a:bodyPr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1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1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Python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Python 3.9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335">
                <a:tc>
                  <a:txBody>
                    <a:bodyPr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1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1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服务器</a:t>
                      </a:r>
                      <a:endParaRPr 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Tomcat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37310"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开发环境和</a:t>
                      </a:r>
                      <a:endParaRPr 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主要工具</a:t>
                      </a:r>
                      <a:endParaRPr 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开发环境</a:t>
                      </a:r>
                      <a:endParaRPr 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IntelliJ IDEA2020.1.2,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Pycharm2.5,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Visual Studio Code 1.99.2,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8605">
                <a:tc>
                  <a:txBody>
                    <a:bodyPr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1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1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数据库</a:t>
                      </a:r>
                      <a:endParaRPr 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MySQL 8.0,Redis 5.0.10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335">
                <a:tc>
                  <a:txBody>
                    <a:bodyPr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1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1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数据库图形化软件</a:t>
                      </a:r>
                      <a:endParaRPr 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Navicat Premium 12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335">
                <a:tc>
                  <a:txBody>
                    <a:bodyPr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1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1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框架</a:t>
                      </a:r>
                      <a:endParaRPr 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Springboot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970">
                <a:tc>
                  <a:txBody>
                    <a:bodyPr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100">
                          <a:solidFill>
                            <a:srgbClr val="333333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100">
                        <a:solidFill>
                          <a:srgbClr val="333333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项目管理工具</a:t>
                      </a:r>
                      <a:endParaRPr 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Git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7335"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相关设计工具</a:t>
                      </a:r>
                      <a:endParaRPr 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画图工具</a:t>
                      </a:r>
                      <a:endParaRPr 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1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Xmind,draw.io</a:t>
                      </a:r>
                      <a:endParaRPr lang="en-US" altLang="zh-CN" sz="110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58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标题 1"/>
          <p:cNvSpPr txBox="1"/>
          <p:nvPr/>
        </p:nvSpPr>
        <p:spPr>
          <a:xfrm>
            <a:off x="-11461" y="-5883"/>
            <a:ext cx="12203460" cy="6869765"/>
          </a:xfrm>
          <a:prstGeom prst="rect">
            <a:avLst/>
          </a:prstGeom>
          <a:gradFill>
            <a:gsLst>
              <a:gs pos="0">
                <a:schemeClr val="bg1">
                  <a:alpha val="7701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5400000" scaled="0"/>
          </a:gra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lang="zh-CN">
              <a:solidFill>
                <a:schemeClr val="tx1"/>
              </a:solidFill>
            </a:endParaRPr>
          </a:p>
        </p:txBody>
      </p:sp>
      <p:sp>
        <p:nvSpPr>
          <p:cNvPr id="566" name="标题 1"/>
          <p:cNvSpPr txBox="1"/>
          <p:nvPr>
            <p:custDataLst>
              <p:tags r:id="rId1"/>
            </p:custDataLst>
          </p:nvPr>
        </p:nvSpPr>
        <p:spPr>
          <a:xfrm>
            <a:off x="6268772" y="5289858"/>
            <a:ext cx="4279658" cy="405364"/>
          </a:xfrm>
          <a:custGeom>
            <a:avLst/>
            <a:gdLst>
              <a:gd name="connsiteX0" fmla="*/ 0 w 4279658"/>
              <a:gd name="connsiteY0" fmla="*/ 202681 h 405364"/>
              <a:gd name="connsiteX1" fmla="*/ 0 w 4279658"/>
              <a:gd name="connsiteY1" fmla="*/ 202682 h 405364"/>
              <a:gd name="connsiteX2" fmla="*/ 0 w 4279658"/>
              <a:gd name="connsiteY2" fmla="*/ 202682 h 405364"/>
              <a:gd name="connsiteX3" fmla="*/ 202682 w 4279658"/>
              <a:gd name="connsiteY3" fmla="*/ 0 h 405364"/>
              <a:gd name="connsiteX4" fmla="*/ 1385839 w 4279658"/>
              <a:gd name="connsiteY4" fmla="*/ 0 h 405364"/>
              <a:gd name="connsiteX5" fmla="*/ 1403938 w 4279658"/>
              <a:gd name="connsiteY5" fmla="*/ 1825 h 405364"/>
              <a:gd name="connsiteX6" fmla="*/ 3910786 w 4279658"/>
              <a:gd name="connsiteY6" fmla="*/ 1825 h 405364"/>
              <a:gd name="connsiteX7" fmla="*/ 3944173 w 4279658"/>
              <a:gd name="connsiteY7" fmla="*/ 4093 h 405364"/>
              <a:gd name="connsiteX8" fmla="*/ 3969764 w 4279658"/>
              <a:gd name="connsiteY8" fmla="*/ 11822 h 405364"/>
              <a:gd name="connsiteX9" fmla="*/ 4267656 w 4279658"/>
              <a:gd name="connsiteY9" fmla="*/ 185129 h 405364"/>
              <a:gd name="connsiteX10" fmla="*/ 4279652 w 4279658"/>
              <a:gd name="connsiteY10" fmla="*/ 202857 h 405364"/>
              <a:gd name="connsiteX11" fmla="*/ 4268456 w 4279658"/>
              <a:gd name="connsiteY11" fmla="*/ 220811 h 405364"/>
              <a:gd name="connsiteX12" fmla="*/ 3977961 w 4279658"/>
              <a:gd name="connsiteY12" fmla="*/ 390489 h 405364"/>
              <a:gd name="connsiteX13" fmla="*/ 3951571 w 4279658"/>
              <a:gd name="connsiteY13" fmla="*/ 400487 h 405364"/>
              <a:gd name="connsiteX14" fmla="*/ 3914784 w 4279658"/>
              <a:gd name="connsiteY14" fmla="*/ 405269 h 405364"/>
              <a:gd name="connsiteX15" fmla="*/ 1386786 w 4279658"/>
              <a:gd name="connsiteY15" fmla="*/ 405269 h 405364"/>
              <a:gd name="connsiteX16" fmla="*/ 1385838 w 4279658"/>
              <a:gd name="connsiteY16" fmla="*/ 405364 h 405364"/>
              <a:gd name="connsiteX17" fmla="*/ 202682 w 4279658"/>
              <a:gd name="connsiteY17" fmla="*/ 405363 h 405364"/>
              <a:gd name="connsiteX18" fmla="*/ 15928 w 4279658"/>
              <a:gd name="connsiteY18" fmla="*/ 281574 h 405364"/>
              <a:gd name="connsiteX19" fmla="*/ 379 w 4279658"/>
              <a:gd name="connsiteY19" fmla="*/ 204555 h 405364"/>
              <a:gd name="connsiteX20" fmla="*/ 50 w 4279658"/>
              <a:gd name="connsiteY20" fmla="*/ 203674 h 405364"/>
              <a:gd name="connsiteX21" fmla="*/ 148 w 4279658"/>
              <a:gd name="connsiteY21" fmla="*/ 203414 h 405364"/>
              <a:gd name="connsiteX22" fmla="*/ 0 w 4279658"/>
              <a:gd name="connsiteY22" fmla="*/ 202682 h 405364"/>
              <a:gd name="connsiteX23" fmla="*/ 15928 w 4279658"/>
              <a:gd name="connsiteY23" fmla="*/ 123789 h 405364"/>
              <a:gd name="connsiteX24" fmla="*/ 202682 w 4279658"/>
              <a:gd name="connsiteY24" fmla="*/ 0 h 405364"/>
            </a:gdLst>
            <a:ahLst/>
            <a:cxnLst/>
            <a:rect l="l" t="t" r="r" b="b"/>
            <a:pathLst>
              <a:path w="4279658" h="405364">
                <a:moveTo>
                  <a:pt x="0" y="202681"/>
                </a:moveTo>
                <a:lnTo>
                  <a:pt x="0" y="202682"/>
                </a:lnTo>
                <a:lnTo>
                  <a:pt x="0" y="202682"/>
                </a:lnTo>
                <a:close/>
                <a:moveTo>
                  <a:pt x="202682" y="0"/>
                </a:moveTo>
                <a:lnTo>
                  <a:pt x="1385839" y="0"/>
                </a:lnTo>
                <a:lnTo>
                  <a:pt x="1403938" y="1825"/>
                </a:lnTo>
                <a:lnTo>
                  <a:pt x="3910786" y="1825"/>
                </a:lnTo>
                <a:cubicBezTo>
                  <a:pt x="3922181" y="1465"/>
                  <a:pt x="3933577" y="2240"/>
                  <a:pt x="3944173" y="4093"/>
                </a:cubicBezTo>
                <a:cubicBezTo>
                  <a:pt x="3953970" y="5812"/>
                  <a:pt x="3962567" y="8496"/>
                  <a:pt x="3969764" y="11822"/>
                </a:cubicBezTo>
                <a:lnTo>
                  <a:pt x="4267656" y="185129"/>
                </a:lnTo>
                <a:cubicBezTo>
                  <a:pt x="4275254" y="190553"/>
                  <a:pt x="4279652" y="196563"/>
                  <a:pt x="4279652" y="202857"/>
                </a:cubicBezTo>
                <a:cubicBezTo>
                  <a:pt x="4279852" y="209075"/>
                  <a:pt x="4275654" y="215387"/>
                  <a:pt x="4268456" y="220811"/>
                </a:cubicBezTo>
                <a:lnTo>
                  <a:pt x="3977961" y="390489"/>
                </a:lnTo>
                <a:cubicBezTo>
                  <a:pt x="3970964" y="394591"/>
                  <a:pt x="3961967" y="397955"/>
                  <a:pt x="3951571" y="400487"/>
                </a:cubicBezTo>
                <a:cubicBezTo>
                  <a:pt x="3940375" y="403247"/>
                  <a:pt x="3927779" y="404872"/>
                  <a:pt x="3914784" y="405269"/>
                </a:cubicBezTo>
                <a:lnTo>
                  <a:pt x="1386786" y="405269"/>
                </a:lnTo>
                <a:lnTo>
                  <a:pt x="1385838" y="405364"/>
                </a:lnTo>
                <a:lnTo>
                  <a:pt x="202682" y="405363"/>
                </a:lnTo>
                <a:cubicBezTo>
                  <a:pt x="118729" y="405363"/>
                  <a:pt x="46697" y="354320"/>
                  <a:pt x="15928" y="281574"/>
                </a:cubicBezTo>
                <a:lnTo>
                  <a:pt x="379" y="204555"/>
                </a:lnTo>
                <a:lnTo>
                  <a:pt x="50" y="203674"/>
                </a:lnTo>
                <a:lnTo>
                  <a:pt x="148" y="203414"/>
                </a:lnTo>
                <a:lnTo>
                  <a:pt x="0" y="202682"/>
                </a:lnTo>
                <a:lnTo>
                  <a:pt x="15928" y="123789"/>
                </a:lnTo>
                <a:cubicBezTo>
                  <a:pt x="46697" y="51044"/>
                  <a:pt x="118729" y="0"/>
                  <a:pt x="20268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50800" tIns="50800" rIns="50800" bIns="50800" rtlCol="0" anchor="ctr"/>
          <a:lstStyle/>
          <a:p>
            <a:pPr algn="l">
              <a:lnSpc>
                <a:spcPct val="110000"/>
              </a:lnSpc>
            </a:pPr>
            <a:endParaRPr lang="zh-CN">
              <a:solidFill>
                <a:schemeClr val="lt1"/>
              </a:solidFill>
            </a:endParaRPr>
          </a:p>
        </p:txBody>
      </p:sp>
      <p:sp>
        <p:nvSpPr>
          <p:cNvPr id="567" name="标题 1"/>
          <p:cNvSpPr txBox="1"/>
          <p:nvPr>
            <p:custDataLst>
              <p:tags r:id="rId2"/>
            </p:custDataLst>
          </p:nvPr>
        </p:nvSpPr>
        <p:spPr>
          <a:xfrm rot="16200000">
            <a:off x="6617520" y="5415346"/>
            <a:ext cx="151716" cy="155911"/>
          </a:xfrm>
          <a:custGeom>
            <a:avLst/>
            <a:gdLst/>
            <a:ahLst/>
            <a:cxnLst/>
            <a:rect l="0" t="0" r="r" b="b"/>
            <a:pathLst>
              <a:path w="21519" h="21600" extrusionOk="0">
                <a:moveTo>
                  <a:pt x="10759" y="21600"/>
                </a:moveTo>
                <a:cubicBezTo>
                  <a:pt x="10540" y="21600"/>
                  <a:pt x="10329" y="21437"/>
                  <a:pt x="10174" y="21148"/>
                </a:cubicBezTo>
                <a:lnTo>
                  <a:pt x="242" y="2634"/>
                </a:lnTo>
                <a:cubicBezTo>
                  <a:pt x="-81" y="2031"/>
                  <a:pt x="-81" y="1054"/>
                  <a:pt x="242" y="452"/>
                </a:cubicBezTo>
                <a:cubicBezTo>
                  <a:pt x="398" y="163"/>
                  <a:pt x="608" y="0"/>
                  <a:pt x="827" y="0"/>
                </a:cubicBezTo>
                <a:lnTo>
                  <a:pt x="20691" y="0"/>
                </a:lnTo>
                <a:cubicBezTo>
                  <a:pt x="21149" y="0"/>
                  <a:pt x="21519" y="691"/>
                  <a:pt x="21519" y="1543"/>
                </a:cubicBezTo>
                <a:cubicBezTo>
                  <a:pt x="21519" y="1952"/>
                  <a:pt x="21432" y="2344"/>
                  <a:pt x="21277" y="2634"/>
                </a:cubicBezTo>
                <a:lnTo>
                  <a:pt x="11345" y="21148"/>
                </a:lnTo>
                <a:cubicBezTo>
                  <a:pt x="11189" y="21437"/>
                  <a:pt x="10979" y="21600"/>
                  <a:pt x="10759" y="21600"/>
                </a:cubicBezTo>
                <a:close/>
              </a:path>
            </a:pathLst>
          </a:custGeom>
          <a:solidFill>
            <a:schemeClr val="lt1"/>
          </a:solidFill>
          <a:ln w="12700" cap="flat">
            <a:noFill/>
            <a:miter/>
          </a:ln>
          <a:effectLst/>
        </p:spPr>
        <p:txBody>
          <a:bodyPr vert="horz" wrap="square" lIns="45719" tIns="45719" rIns="45719" bIns="45719" rtlCol="0" anchor="ctr"/>
          <a:lstStyle/>
          <a:p>
            <a:pPr algn="l">
              <a:lnSpc>
                <a:spcPct val="110000"/>
              </a:lnSpc>
            </a:pPr>
            <a:endParaRPr lang="zh-CN">
              <a:solidFill>
                <a:schemeClr val="tx1"/>
              </a:solidFill>
            </a:endParaRPr>
          </a:p>
        </p:txBody>
      </p:sp>
      <p:sp>
        <p:nvSpPr>
          <p:cNvPr id="568" name="标题 1"/>
          <p:cNvSpPr txBox="1"/>
          <p:nvPr>
            <p:custDataLst>
              <p:tags r:id="rId3"/>
            </p:custDataLst>
          </p:nvPr>
        </p:nvSpPr>
        <p:spPr>
          <a:xfrm>
            <a:off x="6313063" y="1567657"/>
            <a:ext cx="4850080" cy="2728485"/>
          </a:xfrm>
          <a:prstGeom prst="roundRect">
            <a:avLst>
              <a:gd name="adj" fmla="val 6436"/>
            </a:avLst>
          </a:prstGeom>
          <a:solidFill>
            <a:schemeClr val="accent1"/>
          </a:solidFill>
          <a:ln w="38100" cap="sq">
            <a:noFill/>
            <a:miter/>
          </a:ln>
          <a:effectLst>
            <a:outerShdw blurRad="381000" dist="127000" dir="2700000" algn="tl" rotWithShape="0">
              <a:schemeClr val="tx1">
                <a:lumMod val="85000"/>
                <a:lumOff val="15000"/>
                <a:alpha val="15000"/>
              </a:schemeClr>
            </a:outerShdw>
          </a:effectLst>
        </p:spPr>
        <p:txBody>
          <a:bodyPr vert="horz" wrap="square" lIns="38102" tIns="38102" rIns="38102" bIns="38102" rtlCol="0" anchor="ctr"/>
          <a:lstStyle/>
          <a:p>
            <a:pPr algn="ctr">
              <a:lnSpc>
                <a:spcPct val="110000"/>
              </a:lnSpc>
            </a:pPr>
            <a:endParaRPr lang="zh-CN">
              <a:solidFill>
                <a:schemeClr val="lt1"/>
              </a:solidFill>
            </a:endParaRPr>
          </a:p>
        </p:txBody>
      </p:sp>
      <p:sp>
        <p:nvSpPr>
          <p:cNvPr id="569" name="标题 1"/>
          <p:cNvSpPr txBox="1"/>
          <p:nvPr>
            <p:custDataLst>
              <p:tags r:id="rId4"/>
            </p:custDataLst>
          </p:nvPr>
        </p:nvSpPr>
        <p:spPr>
          <a:xfrm>
            <a:off x="6314077" y="1567706"/>
            <a:ext cx="4848052" cy="171269"/>
          </a:xfrm>
          <a:custGeom>
            <a:avLst/>
            <a:gdLst/>
            <a:ahLst/>
            <a:cxnLst/>
            <a:rect l="0" t="0" r="r" b="b"/>
            <a:pathLst>
              <a:path w="21600" h="21598" extrusionOk="0">
                <a:moveTo>
                  <a:pt x="1730" y="0"/>
                </a:moveTo>
                <a:cubicBezTo>
                  <a:pt x="1220" y="0"/>
                  <a:pt x="914" y="-2"/>
                  <a:pt x="711" y="1259"/>
                </a:cubicBezTo>
                <a:cubicBezTo>
                  <a:pt x="417" y="2844"/>
                  <a:pt x="187" y="6279"/>
                  <a:pt x="80" y="10634"/>
                </a:cubicBezTo>
                <a:cubicBezTo>
                  <a:pt x="14" y="12980"/>
                  <a:pt x="3" y="16721"/>
                  <a:pt x="0" y="21598"/>
                </a:cubicBezTo>
                <a:lnTo>
                  <a:pt x="21600" y="21598"/>
                </a:lnTo>
                <a:cubicBezTo>
                  <a:pt x="21597" y="16721"/>
                  <a:pt x="21586" y="12980"/>
                  <a:pt x="21520" y="10634"/>
                </a:cubicBezTo>
                <a:cubicBezTo>
                  <a:pt x="21413" y="6279"/>
                  <a:pt x="21181" y="2844"/>
                  <a:pt x="20887" y="1259"/>
                </a:cubicBezTo>
                <a:cubicBezTo>
                  <a:pt x="20683" y="-2"/>
                  <a:pt x="20378" y="0"/>
                  <a:pt x="19868" y="0"/>
                </a:cubicBezTo>
                <a:lnTo>
                  <a:pt x="1730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endParaRPr lang="zh-CN">
              <a:solidFill>
                <a:schemeClr val="lt1"/>
              </a:solidFill>
            </a:endParaRPr>
          </a:p>
        </p:txBody>
      </p:sp>
      <p:sp>
        <p:nvSpPr>
          <p:cNvPr id="570" name="标题 1"/>
          <p:cNvSpPr txBox="1"/>
          <p:nvPr>
            <p:custDataLst>
              <p:tags r:id="rId5"/>
            </p:custDataLst>
          </p:nvPr>
        </p:nvSpPr>
        <p:spPr>
          <a:xfrm>
            <a:off x="1028857" y="5289858"/>
            <a:ext cx="4279658" cy="405364"/>
          </a:xfrm>
          <a:custGeom>
            <a:avLst/>
            <a:gdLst>
              <a:gd name="connsiteX0" fmla="*/ 0 w 4279658"/>
              <a:gd name="connsiteY0" fmla="*/ 202681 h 405364"/>
              <a:gd name="connsiteX1" fmla="*/ 0 w 4279658"/>
              <a:gd name="connsiteY1" fmla="*/ 202682 h 405364"/>
              <a:gd name="connsiteX2" fmla="*/ 0 w 4279658"/>
              <a:gd name="connsiteY2" fmla="*/ 202682 h 405364"/>
              <a:gd name="connsiteX3" fmla="*/ 202682 w 4279658"/>
              <a:gd name="connsiteY3" fmla="*/ 0 h 405364"/>
              <a:gd name="connsiteX4" fmla="*/ 1385839 w 4279658"/>
              <a:gd name="connsiteY4" fmla="*/ 0 h 405364"/>
              <a:gd name="connsiteX5" fmla="*/ 1403938 w 4279658"/>
              <a:gd name="connsiteY5" fmla="*/ 1825 h 405364"/>
              <a:gd name="connsiteX6" fmla="*/ 3910786 w 4279658"/>
              <a:gd name="connsiteY6" fmla="*/ 1825 h 405364"/>
              <a:gd name="connsiteX7" fmla="*/ 3944173 w 4279658"/>
              <a:gd name="connsiteY7" fmla="*/ 4093 h 405364"/>
              <a:gd name="connsiteX8" fmla="*/ 3969764 w 4279658"/>
              <a:gd name="connsiteY8" fmla="*/ 11822 h 405364"/>
              <a:gd name="connsiteX9" fmla="*/ 4267657 w 4279658"/>
              <a:gd name="connsiteY9" fmla="*/ 185129 h 405364"/>
              <a:gd name="connsiteX10" fmla="*/ 4279652 w 4279658"/>
              <a:gd name="connsiteY10" fmla="*/ 202857 h 405364"/>
              <a:gd name="connsiteX11" fmla="*/ 4268456 w 4279658"/>
              <a:gd name="connsiteY11" fmla="*/ 220811 h 405364"/>
              <a:gd name="connsiteX12" fmla="*/ 3977961 w 4279658"/>
              <a:gd name="connsiteY12" fmla="*/ 390489 h 405364"/>
              <a:gd name="connsiteX13" fmla="*/ 3951571 w 4279658"/>
              <a:gd name="connsiteY13" fmla="*/ 400487 h 405364"/>
              <a:gd name="connsiteX14" fmla="*/ 3914784 w 4279658"/>
              <a:gd name="connsiteY14" fmla="*/ 405269 h 405364"/>
              <a:gd name="connsiteX15" fmla="*/ 1386786 w 4279658"/>
              <a:gd name="connsiteY15" fmla="*/ 405269 h 405364"/>
              <a:gd name="connsiteX16" fmla="*/ 1385838 w 4279658"/>
              <a:gd name="connsiteY16" fmla="*/ 405364 h 405364"/>
              <a:gd name="connsiteX17" fmla="*/ 202682 w 4279658"/>
              <a:gd name="connsiteY17" fmla="*/ 405363 h 405364"/>
              <a:gd name="connsiteX18" fmla="*/ 15928 w 4279658"/>
              <a:gd name="connsiteY18" fmla="*/ 281574 h 405364"/>
              <a:gd name="connsiteX19" fmla="*/ 378 w 4279658"/>
              <a:gd name="connsiteY19" fmla="*/ 204555 h 405364"/>
              <a:gd name="connsiteX20" fmla="*/ 50 w 4279658"/>
              <a:gd name="connsiteY20" fmla="*/ 203674 h 405364"/>
              <a:gd name="connsiteX21" fmla="*/ 148 w 4279658"/>
              <a:gd name="connsiteY21" fmla="*/ 203414 h 405364"/>
              <a:gd name="connsiteX22" fmla="*/ 0 w 4279658"/>
              <a:gd name="connsiteY22" fmla="*/ 202682 h 405364"/>
              <a:gd name="connsiteX23" fmla="*/ 15928 w 4279658"/>
              <a:gd name="connsiteY23" fmla="*/ 123789 h 405364"/>
              <a:gd name="connsiteX24" fmla="*/ 202682 w 4279658"/>
              <a:gd name="connsiteY24" fmla="*/ 0 h 405364"/>
            </a:gdLst>
            <a:ahLst/>
            <a:cxnLst/>
            <a:rect l="l" t="t" r="r" b="b"/>
            <a:pathLst>
              <a:path w="4279658" h="405364">
                <a:moveTo>
                  <a:pt x="0" y="202681"/>
                </a:moveTo>
                <a:lnTo>
                  <a:pt x="0" y="202682"/>
                </a:lnTo>
                <a:lnTo>
                  <a:pt x="0" y="202682"/>
                </a:lnTo>
                <a:close/>
                <a:moveTo>
                  <a:pt x="202682" y="0"/>
                </a:moveTo>
                <a:lnTo>
                  <a:pt x="1385839" y="0"/>
                </a:lnTo>
                <a:lnTo>
                  <a:pt x="1403938" y="1825"/>
                </a:lnTo>
                <a:lnTo>
                  <a:pt x="3910786" y="1825"/>
                </a:lnTo>
                <a:cubicBezTo>
                  <a:pt x="3922181" y="1465"/>
                  <a:pt x="3933577" y="2240"/>
                  <a:pt x="3944173" y="4093"/>
                </a:cubicBezTo>
                <a:cubicBezTo>
                  <a:pt x="3953970" y="5812"/>
                  <a:pt x="3962567" y="8496"/>
                  <a:pt x="3969764" y="11822"/>
                </a:cubicBezTo>
                <a:lnTo>
                  <a:pt x="4267657" y="185129"/>
                </a:lnTo>
                <a:cubicBezTo>
                  <a:pt x="4275254" y="190553"/>
                  <a:pt x="4279652" y="196563"/>
                  <a:pt x="4279652" y="202857"/>
                </a:cubicBezTo>
                <a:cubicBezTo>
                  <a:pt x="4279852" y="209075"/>
                  <a:pt x="4275654" y="215387"/>
                  <a:pt x="4268456" y="220811"/>
                </a:cubicBezTo>
                <a:lnTo>
                  <a:pt x="3977961" y="390489"/>
                </a:lnTo>
                <a:cubicBezTo>
                  <a:pt x="3970964" y="394591"/>
                  <a:pt x="3961967" y="397955"/>
                  <a:pt x="3951571" y="400487"/>
                </a:cubicBezTo>
                <a:cubicBezTo>
                  <a:pt x="3940375" y="403247"/>
                  <a:pt x="3927779" y="404872"/>
                  <a:pt x="3914784" y="405269"/>
                </a:cubicBezTo>
                <a:lnTo>
                  <a:pt x="1386786" y="405269"/>
                </a:lnTo>
                <a:lnTo>
                  <a:pt x="1385838" y="405364"/>
                </a:lnTo>
                <a:lnTo>
                  <a:pt x="202682" y="405363"/>
                </a:lnTo>
                <a:cubicBezTo>
                  <a:pt x="118729" y="405363"/>
                  <a:pt x="46697" y="354320"/>
                  <a:pt x="15928" y="281574"/>
                </a:cubicBezTo>
                <a:lnTo>
                  <a:pt x="378" y="204555"/>
                </a:lnTo>
                <a:lnTo>
                  <a:pt x="50" y="203674"/>
                </a:lnTo>
                <a:lnTo>
                  <a:pt x="148" y="203414"/>
                </a:lnTo>
                <a:lnTo>
                  <a:pt x="0" y="202682"/>
                </a:lnTo>
                <a:lnTo>
                  <a:pt x="15928" y="123789"/>
                </a:lnTo>
                <a:cubicBezTo>
                  <a:pt x="46697" y="51044"/>
                  <a:pt x="118729" y="0"/>
                  <a:pt x="202682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50800" tIns="50800" rIns="50800" bIns="50800" rtlCol="0" anchor="ctr"/>
          <a:lstStyle/>
          <a:p>
            <a:pPr algn="l">
              <a:lnSpc>
                <a:spcPct val="110000"/>
              </a:lnSpc>
            </a:pPr>
            <a:endParaRPr lang="zh-CN">
              <a:solidFill>
                <a:schemeClr val="lt1"/>
              </a:solidFill>
            </a:endParaRPr>
          </a:p>
        </p:txBody>
      </p:sp>
      <p:sp>
        <p:nvSpPr>
          <p:cNvPr id="571" name="标题 1"/>
          <p:cNvSpPr txBox="1"/>
          <p:nvPr>
            <p:custDataLst>
              <p:tags r:id="rId6"/>
            </p:custDataLst>
          </p:nvPr>
        </p:nvSpPr>
        <p:spPr>
          <a:xfrm rot="16200000">
            <a:off x="1377606" y="5415346"/>
            <a:ext cx="151717" cy="155911"/>
          </a:xfrm>
          <a:custGeom>
            <a:avLst/>
            <a:gdLst/>
            <a:ahLst/>
            <a:cxnLst/>
            <a:rect l="0" t="0" r="r" b="b"/>
            <a:pathLst>
              <a:path w="21519" h="21600" extrusionOk="0">
                <a:moveTo>
                  <a:pt x="10759" y="21600"/>
                </a:moveTo>
                <a:cubicBezTo>
                  <a:pt x="10540" y="21600"/>
                  <a:pt x="10329" y="21437"/>
                  <a:pt x="10174" y="21148"/>
                </a:cubicBezTo>
                <a:lnTo>
                  <a:pt x="242" y="2634"/>
                </a:lnTo>
                <a:cubicBezTo>
                  <a:pt x="-81" y="2031"/>
                  <a:pt x="-81" y="1054"/>
                  <a:pt x="242" y="452"/>
                </a:cubicBezTo>
                <a:cubicBezTo>
                  <a:pt x="398" y="163"/>
                  <a:pt x="608" y="0"/>
                  <a:pt x="827" y="0"/>
                </a:cubicBezTo>
                <a:lnTo>
                  <a:pt x="20691" y="0"/>
                </a:lnTo>
                <a:cubicBezTo>
                  <a:pt x="21149" y="0"/>
                  <a:pt x="21519" y="691"/>
                  <a:pt x="21519" y="1543"/>
                </a:cubicBezTo>
                <a:cubicBezTo>
                  <a:pt x="21519" y="1952"/>
                  <a:pt x="21432" y="2344"/>
                  <a:pt x="21277" y="2634"/>
                </a:cubicBezTo>
                <a:lnTo>
                  <a:pt x="11345" y="21148"/>
                </a:lnTo>
                <a:cubicBezTo>
                  <a:pt x="11189" y="21437"/>
                  <a:pt x="10979" y="21600"/>
                  <a:pt x="10759" y="21600"/>
                </a:cubicBezTo>
                <a:close/>
              </a:path>
            </a:pathLst>
          </a:custGeom>
          <a:solidFill>
            <a:schemeClr val="lt1"/>
          </a:solidFill>
          <a:ln w="12700" cap="flat">
            <a:noFill/>
            <a:miter/>
          </a:ln>
          <a:effectLst/>
        </p:spPr>
        <p:txBody>
          <a:bodyPr vert="horz" wrap="square" lIns="45719" tIns="45719" rIns="45719" bIns="45719" rtlCol="0" anchor="ctr"/>
          <a:lstStyle/>
          <a:p>
            <a:pPr algn="l">
              <a:lnSpc>
                <a:spcPct val="110000"/>
              </a:lnSpc>
            </a:pPr>
            <a:endParaRPr lang="zh-CN"/>
          </a:p>
        </p:txBody>
      </p:sp>
      <p:sp>
        <p:nvSpPr>
          <p:cNvPr id="572" name="标题 1"/>
          <p:cNvSpPr txBox="1"/>
          <p:nvPr>
            <p:custDataLst>
              <p:tags r:id="rId7"/>
            </p:custDataLst>
          </p:nvPr>
        </p:nvSpPr>
        <p:spPr>
          <a:xfrm>
            <a:off x="1073148" y="2140554"/>
            <a:ext cx="4850080" cy="2728485"/>
          </a:xfrm>
          <a:prstGeom prst="roundRect">
            <a:avLst>
              <a:gd name="adj" fmla="val 6436"/>
            </a:avLst>
          </a:prstGeom>
          <a:solidFill>
            <a:schemeClr val="accent1"/>
          </a:solidFill>
          <a:ln w="38100" cap="sq">
            <a:noFill/>
            <a:miter/>
          </a:ln>
          <a:effectLst>
            <a:outerShdw blurRad="381000" dist="127000" dir="2700000" algn="tl" rotWithShape="0">
              <a:schemeClr val="tx1">
                <a:lumMod val="85000"/>
                <a:lumOff val="15000"/>
                <a:alpha val="15000"/>
              </a:schemeClr>
            </a:outerShdw>
          </a:effectLst>
        </p:spPr>
        <p:txBody>
          <a:bodyPr vert="horz" wrap="square" lIns="38102" tIns="38102" rIns="38102" bIns="38102" rtlCol="0" anchor="ctr"/>
          <a:lstStyle/>
          <a:p>
            <a:pPr algn="ctr">
              <a:lnSpc>
                <a:spcPct val="110000"/>
              </a:lnSpc>
            </a:pPr>
            <a:endParaRPr lang="zh-CN">
              <a:solidFill>
                <a:schemeClr val="lt1"/>
              </a:solidFill>
            </a:endParaRPr>
          </a:p>
        </p:txBody>
      </p:sp>
      <p:sp>
        <p:nvSpPr>
          <p:cNvPr id="573" name="标题 1"/>
          <p:cNvSpPr txBox="1"/>
          <p:nvPr>
            <p:custDataLst>
              <p:tags r:id="rId8"/>
            </p:custDataLst>
          </p:nvPr>
        </p:nvSpPr>
        <p:spPr>
          <a:xfrm>
            <a:off x="1074162" y="2140603"/>
            <a:ext cx="4848052" cy="171269"/>
          </a:xfrm>
          <a:custGeom>
            <a:avLst/>
            <a:gdLst/>
            <a:ahLst/>
            <a:cxnLst/>
            <a:rect l="0" t="0" r="r" b="b"/>
            <a:pathLst>
              <a:path w="21600" h="21598" extrusionOk="0">
                <a:moveTo>
                  <a:pt x="1730" y="0"/>
                </a:moveTo>
                <a:cubicBezTo>
                  <a:pt x="1220" y="0"/>
                  <a:pt x="914" y="-2"/>
                  <a:pt x="711" y="1259"/>
                </a:cubicBezTo>
                <a:cubicBezTo>
                  <a:pt x="417" y="2844"/>
                  <a:pt x="187" y="6279"/>
                  <a:pt x="80" y="10634"/>
                </a:cubicBezTo>
                <a:cubicBezTo>
                  <a:pt x="14" y="12980"/>
                  <a:pt x="3" y="16721"/>
                  <a:pt x="0" y="21598"/>
                </a:cubicBezTo>
                <a:lnTo>
                  <a:pt x="21600" y="21598"/>
                </a:lnTo>
                <a:cubicBezTo>
                  <a:pt x="21597" y="16721"/>
                  <a:pt x="21586" y="12980"/>
                  <a:pt x="21520" y="10634"/>
                </a:cubicBezTo>
                <a:cubicBezTo>
                  <a:pt x="21413" y="6279"/>
                  <a:pt x="21181" y="2844"/>
                  <a:pt x="20887" y="1259"/>
                </a:cubicBezTo>
                <a:cubicBezTo>
                  <a:pt x="20683" y="-2"/>
                  <a:pt x="20378" y="0"/>
                  <a:pt x="19868" y="0"/>
                </a:cubicBezTo>
                <a:lnTo>
                  <a:pt x="1730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endParaRPr lang="zh-CN">
              <a:solidFill>
                <a:schemeClr val="lt1"/>
              </a:solidFill>
            </a:endParaRPr>
          </a:p>
        </p:txBody>
      </p:sp>
      <p:sp>
        <p:nvSpPr>
          <p:cNvPr id="574" name="标题 1"/>
          <p:cNvSpPr txBox="1"/>
          <p:nvPr>
            <p:custDataLst>
              <p:tags r:id="rId9"/>
            </p:custDataLst>
          </p:nvPr>
        </p:nvSpPr>
        <p:spPr>
          <a:xfrm>
            <a:off x="1344842" y="2556995"/>
            <a:ext cx="4306693" cy="209475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400">
                <a:ln w="12700">
                  <a:noFill/>
                </a:ln>
                <a:solidFill>
                  <a:schemeClr val="lt1"/>
                </a:solidFill>
                <a:cs typeface="Source Han Sans"/>
              </a:rPr>
              <a:t>采用大数据和人工智能技术，实现交通拥堵的精准预测和智能化决策。</a:t>
            </a:r>
            <a:endParaRPr lang="en-US" sz="1400">
              <a:ln w="12700">
                <a:noFill/>
              </a:ln>
              <a:solidFill>
                <a:schemeClr val="lt1"/>
              </a:solidFill>
              <a:cs typeface="Source Han Sans"/>
            </a:endParaRPr>
          </a:p>
        </p:txBody>
      </p:sp>
      <p:sp>
        <p:nvSpPr>
          <p:cNvPr id="575" name="标题 1"/>
          <p:cNvSpPr txBox="1"/>
          <p:nvPr>
            <p:custDataLst>
              <p:tags r:id="rId10"/>
            </p:custDataLst>
          </p:nvPr>
        </p:nvSpPr>
        <p:spPr>
          <a:xfrm>
            <a:off x="6584757" y="1982312"/>
            <a:ext cx="4306693" cy="209475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1400">
                <a:ln w="12700">
                  <a:noFill/>
                </a:ln>
                <a:solidFill>
                  <a:schemeClr val="lt1"/>
                </a:solidFill>
                <a:cs typeface="Source Han Sans"/>
              </a:rPr>
              <a:t>基于前后端分离架构和微服务架构，提高系统的可维护性和可扩展性。</a:t>
            </a:r>
            <a:endParaRPr lang="en-US" sz="1400">
              <a:ln w="12700">
                <a:noFill/>
              </a:ln>
              <a:solidFill>
                <a:schemeClr val="lt1"/>
              </a:solidFill>
              <a:cs typeface="Source Han Sans"/>
            </a:endParaRPr>
          </a:p>
        </p:txBody>
      </p:sp>
      <p:sp>
        <p:nvSpPr>
          <p:cNvPr id="576" name="标题 1"/>
          <p:cNvSpPr txBox="1"/>
          <p:nvPr>
            <p:custDataLst>
              <p:tags r:id="rId11"/>
            </p:custDataLst>
          </p:nvPr>
        </p:nvSpPr>
        <p:spPr>
          <a:xfrm>
            <a:off x="2420127" y="5323429"/>
            <a:ext cx="2139400" cy="3670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sz="2000">
                <a:ln w="12700">
                  <a:noFill/>
                </a:ln>
                <a:solidFill>
                  <a:schemeClr val="lt1"/>
                </a:solidFill>
                <a:cs typeface="OPPOSans H"/>
              </a:rPr>
              <a:t>PART 01</a:t>
            </a:r>
            <a:endParaRPr lang="en-US" sz="2000">
              <a:ln w="12700">
                <a:noFill/>
              </a:ln>
              <a:solidFill>
                <a:schemeClr val="lt1"/>
              </a:solidFill>
              <a:cs typeface="OPPOSans H"/>
            </a:endParaRPr>
          </a:p>
        </p:txBody>
      </p:sp>
      <p:sp>
        <p:nvSpPr>
          <p:cNvPr id="577" name="标题 1"/>
          <p:cNvSpPr txBox="1"/>
          <p:nvPr>
            <p:custDataLst>
              <p:tags r:id="rId12"/>
            </p:custDataLst>
          </p:nvPr>
        </p:nvSpPr>
        <p:spPr>
          <a:xfrm>
            <a:off x="7665227" y="5323429"/>
            <a:ext cx="2139400" cy="36702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sz="2000">
                <a:ln w="12700">
                  <a:noFill/>
                </a:ln>
                <a:solidFill>
                  <a:schemeClr val="lt1"/>
                </a:solidFill>
                <a:cs typeface="OPPOSans H"/>
              </a:rPr>
              <a:t>PART 02</a:t>
            </a:r>
            <a:endParaRPr lang="en-US" sz="2000">
              <a:ln w="12700">
                <a:noFill/>
              </a:ln>
              <a:solidFill>
                <a:schemeClr val="lt1"/>
              </a:solidFill>
              <a:cs typeface="OPPOSans H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系统的优势与创新点</a:t>
            </a:r>
            <a:endParaRPr lang="zh-CN" altLang="en-US" dirty="0"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标题 1"/>
          <p:cNvSpPr txBox="1"/>
          <p:nvPr/>
        </p:nvSpPr>
        <p:spPr>
          <a:xfrm>
            <a:off x="-11461" y="-5883"/>
            <a:ext cx="12203460" cy="6869765"/>
          </a:xfrm>
          <a:prstGeom prst="rect">
            <a:avLst/>
          </a:prstGeom>
          <a:gradFill>
            <a:gsLst>
              <a:gs pos="0">
                <a:schemeClr val="bg1">
                  <a:alpha val="77010"/>
                </a:schemeClr>
              </a:gs>
              <a:gs pos="100000">
                <a:schemeClr val="accent1">
                  <a:lumMod val="20000"/>
                  <a:lumOff val="80000"/>
                  <a:alpha val="100000"/>
                </a:schemeClr>
              </a:gs>
            </a:gsLst>
            <a:lin ang="5400000" scaled="0"/>
          </a:gra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lang="zh-CN">
              <a:solidFill>
                <a:schemeClr val="tx1"/>
              </a:solidFill>
            </a:endParaRPr>
          </a:p>
        </p:txBody>
      </p:sp>
      <p:sp>
        <p:nvSpPr>
          <p:cNvPr id="583" name="标题 1"/>
          <p:cNvSpPr txBox="1"/>
          <p:nvPr/>
        </p:nvSpPr>
        <p:spPr>
          <a:xfrm rot="10800000">
            <a:off x="1571752" y="3767200"/>
            <a:ext cx="9947148" cy="1810754"/>
          </a:xfrm>
          <a:custGeom>
            <a:avLst/>
            <a:gdLst>
              <a:gd name="connsiteX0" fmla="*/ 9760344 w 9947148"/>
              <a:gd name="connsiteY0" fmla="*/ 1810754 h 1810754"/>
              <a:gd name="connsiteX1" fmla="*/ 413952 w 9947148"/>
              <a:gd name="connsiteY1" fmla="*/ 1810754 h 1810754"/>
              <a:gd name="connsiteX2" fmla="*/ 227148 w 9947148"/>
              <a:gd name="connsiteY2" fmla="*/ 1623950 h 1810754"/>
              <a:gd name="connsiteX3" fmla="*/ 227148 w 9947148"/>
              <a:gd name="connsiteY3" fmla="*/ 1554671 h 1810754"/>
              <a:gd name="connsiteX4" fmla="*/ 227148 w 9947148"/>
              <a:gd name="connsiteY4" fmla="*/ 1145324 h 1810754"/>
              <a:gd name="connsiteX5" fmla="*/ 209299 w 9947148"/>
              <a:gd name="connsiteY5" fmla="*/ 1049836 h 1810754"/>
              <a:gd name="connsiteX6" fmla="*/ 0 w 9947148"/>
              <a:gd name="connsiteY6" fmla="*/ 900000 h 1810754"/>
              <a:gd name="connsiteX7" fmla="*/ 209299 w 9947148"/>
              <a:gd name="connsiteY7" fmla="*/ 750164 h 1810754"/>
              <a:gd name="connsiteX8" fmla="*/ 227148 w 9947148"/>
              <a:gd name="connsiteY8" fmla="*/ 654677 h 1810754"/>
              <a:gd name="connsiteX9" fmla="*/ 227148 w 9947148"/>
              <a:gd name="connsiteY9" fmla="*/ 197558 h 1810754"/>
              <a:gd name="connsiteX10" fmla="*/ 376304 w 9947148"/>
              <a:gd name="connsiteY10" fmla="*/ 14549 h 1810754"/>
              <a:gd name="connsiteX11" fmla="*/ 381574 w 9947148"/>
              <a:gd name="connsiteY11" fmla="*/ 14018 h 1810754"/>
              <a:gd name="connsiteX12" fmla="*/ 408520 w 9947148"/>
              <a:gd name="connsiteY12" fmla="*/ 4984 h 1810754"/>
              <a:gd name="connsiteX13" fmla="*/ 454298 w 9947148"/>
              <a:gd name="connsiteY13" fmla="*/ 0 h 1810754"/>
              <a:gd name="connsiteX14" fmla="*/ 454298 w 9947148"/>
              <a:gd name="connsiteY14" fmla="*/ 10754 h 1810754"/>
              <a:gd name="connsiteX15" fmla="*/ 9760344 w 9947148"/>
              <a:gd name="connsiteY15" fmla="*/ 10754 h 1810754"/>
              <a:gd name="connsiteX16" fmla="*/ 9947148 w 9947148"/>
              <a:gd name="connsiteY16" fmla="*/ 197558 h 1810754"/>
              <a:gd name="connsiteX17" fmla="*/ 9947148 w 9947148"/>
              <a:gd name="connsiteY17" fmla="*/ 1623950 h 1810754"/>
              <a:gd name="connsiteX18" fmla="*/ 9760344 w 9947148"/>
              <a:gd name="connsiteY18" fmla="*/ 1810754 h 1810754"/>
            </a:gdLst>
            <a:ahLst/>
            <a:cxnLst/>
            <a:rect l="l" t="t" r="r" b="b"/>
            <a:pathLst>
              <a:path w="9947148" h="1810754">
                <a:moveTo>
                  <a:pt x="9760344" y="1810754"/>
                </a:moveTo>
                <a:lnTo>
                  <a:pt x="413952" y="1810754"/>
                </a:lnTo>
                <a:cubicBezTo>
                  <a:pt x="310783" y="1810754"/>
                  <a:pt x="227148" y="1727119"/>
                  <a:pt x="227148" y="1623950"/>
                </a:cubicBezTo>
                <a:lnTo>
                  <a:pt x="227148" y="1554671"/>
                </a:lnTo>
                <a:lnTo>
                  <a:pt x="227148" y="1145324"/>
                </a:lnTo>
                <a:lnTo>
                  <a:pt x="209299" y="1049836"/>
                </a:lnTo>
                <a:cubicBezTo>
                  <a:pt x="174815" y="961784"/>
                  <a:pt x="94088" y="900000"/>
                  <a:pt x="0" y="900000"/>
                </a:cubicBezTo>
                <a:cubicBezTo>
                  <a:pt x="94088" y="900000"/>
                  <a:pt x="174815" y="838216"/>
                  <a:pt x="209299" y="750164"/>
                </a:cubicBezTo>
                <a:lnTo>
                  <a:pt x="227148" y="654677"/>
                </a:lnTo>
                <a:lnTo>
                  <a:pt x="227148" y="197558"/>
                </a:lnTo>
                <a:cubicBezTo>
                  <a:pt x="227148" y="107285"/>
                  <a:pt x="291181" y="31968"/>
                  <a:pt x="376304" y="14549"/>
                </a:cubicBezTo>
                <a:lnTo>
                  <a:pt x="381574" y="14018"/>
                </a:lnTo>
                <a:lnTo>
                  <a:pt x="408520" y="4984"/>
                </a:lnTo>
                <a:cubicBezTo>
                  <a:pt x="423306" y="1716"/>
                  <a:pt x="438617" y="0"/>
                  <a:pt x="454298" y="0"/>
                </a:cubicBezTo>
                <a:lnTo>
                  <a:pt x="454298" y="10754"/>
                </a:lnTo>
                <a:lnTo>
                  <a:pt x="9760344" y="10754"/>
                </a:lnTo>
                <a:cubicBezTo>
                  <a:pt x="9863513" y="10754"/>
                  <a:pt x="9947148" y="94389"/>
                  <a:pt x="9947148" y="197558"/>
                </a:cubicBezTo>
                <a:lnTo>
                  <a:pt x="9947148" y="1623950"/>
                </a:lnTo>
                <a:cubicBezTo>
                  <a:pt x="9947148" y="1727119"/>
                  <a:pt x="9863513" y="1810754"/>
                  <a:pt x="9760344" y="18107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lang="zh-CN">
              <a:solidFill>
                <a:schemeClr val="tx1"/>
              </a:solidFill>
            </a:endParaRPr>
          </a:p>
        </p:txBody>
      </p:sp>
      <p:sp>
        <p:nvSpPr>
          <p:cNvPr id="584" name="标题 1"/>
          <p:cNvSpPr txBox="1"/>
          <p:nvPr/>
        </p:nvSpPr>
        <p:spPr>
          <a:xfrm>
            <a:off x="660400" y="1697200"/>
            <a:ext cx="9947149" cy="1800000"/>
          </a:xfrm>
          <a:custGeom>
            <a:avLst/>
            <a:gdLst>
              <a:gd name="connsiteX0" fmla="*/ 413953 w 9947149"/>
              <a:gd name="connsiteY0" fmla="*/ 0 h 1800000"/>
              <a:gd name="connsiteX1" fmla="*/ 454298 w 9947149"/>
              <a:gd name="connsiteY1" fmla="*/ 0 h 1800000"/>
              <a:gd name="connsiteX2" fmla="*/ 9760345 w 9947149"/>
              <a:gd name="connsiteY2" fmla="*/ 0 h 1800000"/>
              <a:gd name="connsiteX3" fmla="*/ 9947149 w 9947149"/>
              <a:gd name="connsiteY3" fmla="*/ 186804 h 1800000"/>
              <a:gd name="connsiteX4" fmla="*/ 9947149 w 9947149"/>
              <a:gd name="connsiteY4" fmla="*/ 1613196 h 1800000"/>
              <a:gd name="connsiteX5" fmla="*/ 9760345 w 9947149"/>
              <a:gd name="connsiteY5" fmla="*/ 1800000 h 1800000"/>
              <a:gd name="connsiteX6" fmla="*/ 454297 w 9947149"/>
              <a:gd name="connsiteY6" fmla="*/ 1800000 h 1800000"/>
              <a:gd name="connsiteX7" fmla="*/ 413953 w 9947149"/>
              <a:gd name="connsiteY7" fmla="*/ 1800000 h 1800000"/>
              <a:gd name="connsiteX8" fmla="*/ 227149 w 9947149"/>
              <a:gd name="connsiteY8" fmla="*/ 1613196 h 1800000"/>
              <a:gd name="connsiteX9" fmla="*/ 227149 w 9947149"/>
              <a:gd name="connsiteY9" fmla="*/ 1554677 h 1800000"/>
              <a:gd name="connsiteX10" fmla="*/ 227148 w 9947149"/>
              <a:gd name="connsiteY10" fmla="*/ 1554671 h 1800000"/>
              <a:gd name="connsiteX11" fmla="*/ 227149 w 9947149"/>
              <a:gd name="connsiteY11" fmla="*/ 1145329 h 1800000"/>
              <a:gd name="connsiteX12" fmla="*/ 0 w 9947149"/>
              <a:gd name="connsiteY12" fmla="*/ 900000 h 1800000"/>
              <a:gd name="connsiteX13" fmla="*/ 227149 w 9947149"/>
              <a:gd name="connsiteY13" fmla="*/ 654671 h 1800000"/>
              <a:gd name="connsiteX14" fmla="*/ 227149 w 9947149"/>
              <a:gd name="connsiteY14" fmla="*/ 245329 h 1800000"/>
              <a:gd name="connsiteX15" fmla="*/ 227149 w 9947149"/>
              <a:gd name="connsiteY15" fmla="*/ 186804 h 1800000"/>
              <a:gd name="connsiteX16" fmla="*/ 413953 w 9947149"/>
              <a:gd name="connsiteY16" fmla="*/ 0 h 1800000"/>
            </a:gdLst>
            <a:ahLst/>
            <a:cxnLst/>
            <a:rect l="l" t="t" r="r" b="b"/>
            <a:pathLst>
              <a:path w="9947149" h="1800000">
                <a:moveTo>
                  <a:pt x="413953" y="0"/>
                </a:moveTo>
                <a:lnTo>
                  <a:pt x="454298" y="0"/>
                </a:lnTo>
                <a:lnTo>
                  <a:pt x="9760345" y="0"/>
                </a:lnTo>
                <a:cubicBezTo>
                  <a:pt x="9863514" y="0"/>
                  <a:pt x="9947149" y="83635"/>
                  <a:pt x="9947149" y="186804"/>
                </a:cubicBezTo>
                <a:lnTo>
                  <a:pt x="9947149" y="1613196"/>
                </a:lnTo>
                <a:cubicBezTo>
                  <a:pt x="9947149" y="1716365"/>
                  <a:pt x="9863514" y="1800000"/>
                  <a:pt x="9760345" y="1800000"/>
                </a:cubicBezTo>
                <a:lnTo>
                  <a:pt x="454297" y="1800000"/>
                </a:lnTo>
                <a:lnTo>
                  <a:pt x="413953" y="1800000"/>
                </a:lnTo>
                <a:cubicBezTo>
                  <a:pt x="310784" y="1800000"/>
                  <a:pt x="227149" y="1716365"/>
                  <a:pt x="227149" y="1613196"/>
                </a:cubicBezTo>
                <a:lnTo>
                  <a:pt x="227149" y="1554677"/>
                </a:lnTo>
                <a:lnTo>
                  <a:pt x="227148" y="1554671"/>
                </a:lnTo>
                <a:cubicBezTo>
                  <a:pt x="227148" y="1418224"/>
                  <a:pt x="227149" y="1281776"/>
                  <a:pt x="227149" y="1145329"/>
                </a:cubicBezTo>
                <a:cubicBezTo>
                  <a:pt x="227149" y="1009838"/>
                  <a:pt x="125451" y="900000"/>
                  <a:pt x="0" y="900000"/>
                </a:cubicBezTo>
                <a:cubicBezTo>
                  <a:pt x="125451" y="900000"/>
                  <a:pt x="227149" y="790162"/>
                  <a:pt x="227149" y="654671"/>
                </a:cubicBezTo>
                <a:lnTo>
                  <a:pt x="227149" y="245329"/>
                </a:lnTo>
                <a:lnTo>
                  <a:pt x="227149" y="186804"/>
                </a:lnTo>
                <a:cubicBezTo>
                  <a:pt x="227149" y="83635"/>
                  <a:pt x="310784" y="0"/>
                  <a:pt x="41395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lang="zh-CN">
              <a:solidFill>
                <a:schemeClr val="tx1"/>
              </a:solidFill>
            </a:endParaRPr>
          </a:p>
        </p:txBody>
      </p:sp>
      <p:sp>
        <p:nvSpPr>
          <p:cNvPr id="585" name="标题 1"/>
          <p:cNvSpPr txBox="1"/>
          <p:nvPr>
            <p:custDataLst>
              <p:tags r:id="rId1"/>
            </p:custDataLst>
          </p:nvPr>
        </p:nvSpPr>
        <p:spPr>
          <a:xfrm>
            <a:off x="1247549" y="1827500"/>
            <a:ext cx="9000000" cy="150130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ctr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40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cs typeface="Source Han Sans"/>
              </a:rPr>
              <a:t>进一步优化算法模型，提高预测准确率和系统性能。</a:t>
            </a:r>
            <a:endParaRPr lang="en-US" sz="140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cs typeface="Source Han Sans"/>
            </a:endParaRPr>
          </a:p>
        </p:txBody>
      </p:sp>
      <p:sp>
        <p:nvSpPr>
          <p:cNvPr id="586" name="标题 1"/>
          <p:cNvSpPr txBox="1"/>
          <p:nvPr>
            <p:custDataLst>
              <p:tags r:id="rId2"/>
            </p:custDataLst>
          </p:nvPr>
        </p:nvSpPr>
        <p:spPr>
          <a:xfrm>
            <a:off x="1931752" y="3948300"/>
            <a:ext cx="9000000" cy="152670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ctr"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1400">
                <a:ln w="1270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cs typeface="Source Han Sans"/>
              </a:rPr>
              <a:t>拓展应用场景，如智能停车、智能物流等，为城市交通管理提供更全面的解决方案。</a:t>
            </a:r>
            <a:endParaRPr lang="en-US" sz="1400">
              <a:ln w="1270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cs typeface="Source Han San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未来优化方向与应用场景</a:t>
            </a:r>
            <a:endParaRPr lang="zh-CN" altLang="en-US" dirty="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altLang="en-US" sz="6600"/>
              <a:t>谢谢大家</a:t>
            </a:r>
            <a:endParaRPr altLang="en-US" sz="6600"/>
          </a:p>
        </p:txBody>
      </p:sp>
      <p:sp>
        <p:nvSpPr>
          <p:cNvPr id="5" name="副标题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pPr marL="0" lv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altLang="en-US" sz="2800"/>
              <a:t>2025</a:t>
            </a:r>
            <a:endParaRPr altLang="en-US" sz="2800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/>
        <p:txBody>
          <a:bodyPr/>
          <a:p>
            <a:r>
              <a:rPr lang="en-US" altLang="zh-CN"/>
              <a:t>汇报人：WPS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6000"/>
              <a:t>项目介绍</a:t>
            </a:r>
            <a:endParaRPr lang="zh-CN" sz="600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p>
            <a:r>
              <a:rPr lang="en-US" altLang="zh-CN"/>
              <a:t>PART 01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项目背景</a:t>
            </a:r>
            <a:endParaRPr lang="zh-CN" altLang="en-US"/>
          </a:p>
        </p:txBody>
      </p:sp>
      <p:cxnSp>
        <p:nvCxnSpPr>
          <p:cNvPr id="7" name="PA-直接连接符 9"/>
          <p:cNvCxnSpPr/>
          <p:nvPr>
            <p:custDataLst>
              <p:tags r:id="rId1"/>
            </p:custDataLst>
          </p:nvPr>
        </p:nvCxnSpPr>
        <p:spPr>
          <a:xfrm flipH="1" flipV="1">
            <a:off x="10160" y="4983480"/>
            <a:ext cx="1980565" cy="1905000"/>
          </a:xfrm>
          <a:prstGeom prst="line">
            <a:avLst/>
          </a:prstGeom>
          <a:ln w="12700">
            <a:solidFill>
              <a:schemeClr val="l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3"/>
          <p:cNvSpPr/>
          <p:nvPr>
            <p:custDataLst>
              <p:tags r:id="rId2"/>
            </p:custDataLst>
          </p:nvPr>
        </p:nvSpPr>
        <p:spPr>
          <a:xfrm>
            <a:off x="654050" y="1492588"/>
            <a:ext cx="2906418" cy="80272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3980442" y="1738846"/>
            <a:ext cx="310209" cy="3102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箭头连接符 9"/>
          <p:cNvCxnSpPr/>
          <p:nvPr>
            <p:custDataLst>
              <p:tags r:id="rId4"/>
            </p:custDataLst>
          </p:nvPr>
        </p:nvCxnSpPr>
        <p:spPr>
          <a:xfrm>
            <a:off x="2106782" y="2516754"/>
            <a:ext cx="0" cy="3684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1"/>
          <p:cNvSpPr txBox="1"/>
          <p:nvPr>
            <p:custDataLst>
              <p:tags r:id="rId5"/>
            </p:custDataLst>
          </p:nvPr>
        </p:nvSpPr>
        <p:spPr>
          <a:xfrm flipH="1">
            <a:off x="692230" y="2939593"/>
            <a:ext cx="2906418" cy="2800469"/>
          </a:xfrm>
          <a:prstGeom prst="rect">
            <a:avLst/>
          </a:prstGeom>
          <a:noFill/>
        </p:spPr>
        <p:txBody>
          <a:bodyPr wrap="square" rtlCol="0" anchor="t">
            <a:normAutofit fontScale="90000" lnSpcReduction="10000"/>
          </a:bodyPr>
          <a:lstStyle/>
          <a:p>
            <a:pPr lvl="0" indent="373380" algn="just" fontAlgn="auto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  <a:extLst>
                <a:ext uri="{35155182-B16C-46BC-9424-99874614C6A1}">
                  <wpsdc:indentchars xmlns:wpsdc="http://www.wps.cn/officeDocument/2017/drawingmlCustomData" val="200" checksum="17219220"/>
                </a:ext>
              </a:extLst>
            </a:pPr>
            <a:r>
              <a:rPr lang="zh-CN" sz="1500" u="none" spc="70">
                <a:solidFill>
                  <a:srgbClr val="262626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随着城市化进程加速，机动车保有量持续攀升。以陕西省为例，2024年机动车保有量突破1151.69万辆，高峰时段主要干道拥堵里程占比达40%。
</a:t>
            </a:r>
            <a:r>
              <a:rPr lang="en-US" altLang="zh-CN" sz="1500" u="none" spc="70">
                <a:solidFill>
                  <a:srgbClr val="262626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       </a:t>
            </a:r>
            <a:r>
              <a:rPr lang="zh-CN" sz="1500" u="none" spc="70">
                <a:solidFill>
                  <a:srgbClr val="262626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通勤时间大幅延长，居民平均单程通勤时间从2010年的45分钟增至2024年的60分钟，严重影响生活品质。</a:t>
            </a:r>
            <a:endParaRPr lang="zh-CN" sz="1500" u="none" spc="70">
              <a:solidFill>
                <a:srgbClr val="262626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Rectangle 29"/>
          <p:cNvSpPr/>
          <p:nvPr>
            <p:custDataLst>
              <p:tags r:id="rId6"/>
            </p:custDataLst>
          </p:nvPr>
        </p:nvSpPr>
        <p:spPr>
          <a:xfrm flipH="1">
            <a:off x="816313" y="1545085"/>
            <a:ext cx="2581891" cy="686277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200" u="none" spc="14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交通拥堵日益严重</a:t>
            </a:r>
            <a:endParaRPr lang="en-US" sz="2200" u="none" spc="14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矩形: 圆角 14"/>
          <p:cNvSpPr/>
          <p:nvPr>
            <p:custDataLst>
              <p:tags r:id="rId7"/>
            </p:custDataLst>
          </p:nvPr>
        </p:nvSpPr>
        <p:spPr>
          <a:xfrm>
            <a:off x="4668629" y="1492588"/>
            <a:ext cx="2906418" cy="80272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8"/>
            </p:custDataLst>
          </p:nvPr>
        </p:nvSpPr>
        <p:spPr>
          <a:xfrm>
            <a:off x="7995021" y="1738846"/>
            <a:ext cx="310209" cy="31020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>
            <p:custDataLst>
              <p:tags r:id="rId9"/>
            </p:custDataLst>
          </p:nvPr>
        </p:nvCxnSpPr>
        <p:spPr>
          <a:xfrm>
            <a:off x="6121360" y="2516754"/>
            <a:ext cx="0" cy="36843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1"/>
          <p:cNvSpPr txBox="1"/>
          <p:nvPr>
            <p:custDataLst>
              <p:tags r:id="rId10"/>
            </p:custDataLst>
          </p:nvPr>
        </p:nvSpPr>
        <p:spPr>
          <a:xfrm flipH="1">
            <a:off x="4706620" y="2939415"/>
            <a:ext cx="2906395" cy="2952115"/>
          </a:xfrm>
          <a:prstGeom prst="rect">
            <a:avLst/>
          </a:prstGeom>
          <a:noFill/>
        </p:spPr>
        <p:txBody>
          <a:bodyPr wrap="square" rtlCol="0" anchor="t">
            <a:normAutofit lnSpcReduction="10000"/>
          </a:bodyPr>
          <a:lstStyle/>
          <a:p>
            <a:pPr lvl="0" indent="40132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extLst>
                <a:ext uri="{35155182-B16C-46BC-9424-99874614C6A1}">
                  <wpsdc:indentchars xmlns:wpsdc="http://www.wps.cn/officeDocument/2017/drawingmlCustomData" val="200" checksum="1260047167"/>
                </a:ext>
              </a:extLst>
            </a:pPr>
            <a:r>
              <a:rPr lang="en-US" sz="1500" u="none" spc="80">
                <a:solidFill>
                  <a:srgbClr val="262626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据交通部门统计，2024年城市交通事故发生率较2020年增长15%，其中因道路拥堵引发的追尾事故占比达40%。
      交通事故不仅造成人员伤亡，还导致交通瘫痪，每次事故平均恢复通行时间超过30分钟。</a:t>
            </a:r>
            <a:endParaRPr lang="en-US" sz="1500" u="none" spc="80">
              <a:solidFill>
                <a:srgbClr val="262626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Rectangle 29"/>
          <p:cNvSpPr/>
          <p:nvPr>
            <p:custDataLst>
              <p:tags r:id="rId11"/>
            </p:custDataLst>
          </p:nvPr>
        </p:nvSpPr>
        <p:spPr>
          <a:xfrm flipH="1">
            <a:off x="4830892" y="1545085"/>
            <a:ext cx="2581891" cy="686277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200" u="none" spc="18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交通事故频发</a:t>
            </a:r>
            <a:endParaRPr lang="en-US" sz="2200" u="none" spc="18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矩形: 圆角 28"/>
          <p:cNvSpPr/>
          <p:nvPr>
            <p:custDataLst>
              <p:tags r:id="rId12"/>
            </p:custDataLst>
          </p:nvPr>
        </p:nvSpPr>
        <p:spPr>
          <a:xfrm>
            <a:off x="8683207" y="1492588"/>
            <a:ext cx="2906418" cy="80272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/>
          <p:cNvCxnSpPr/>
          <p:nvPr>
            <p:custDataLst>
              <p:tags r:id="rId13"/>
            </p:custDataLst>
          </p:nvPr>
        </p:nvCxnSpPr>
        <p:spPr>
          <a:xfrm>
            <a:off x="10135939" y="2516754"/>
            <a:ext cx="0" cy="368433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1"/>
          <p:cNvSpPr txBox="1"/>
          <p:nvPr>
            <p:custDataLst>
              <p:tags r:id="rId14"/>
            </p:custDataLst>
          </p:nvPr>
        </p:nvSpPr>
        <p:spPr>
          <a:xfrm flipH="1">
            <a:off x="8721387" y="2939593"/>
            <a:ext cx="2906418" cy="2800469"/>
          </a:xfrm>
          <a:prstGeom prst="rect">
            <a:avLst/>
          </a:prstGeom>
          <a:noFill/>
        </p:spPr>
        <p:txBody>
          <a:bodyPr wrap="square" rtlCol="0" anchor="t">
            <a:normAutofit lnSpcReduction="10000"/>
          </a:bodyPr>
          <a:lstStyle/>
          <a:p>
            <a:pPr lvl="0" indent="39878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extLst>
                <a:ext uri="{35155182-B16C-46BC-9424-99874614C6A1}">
                  <wpsdc:indentchars xmlns:wpsdc="http://www.wps.cn/officeDocument/2017/drawingmlCustomData" val="200" checksum="2580971176"/>
                </a:ext>
              </a:extLst>
            </a:pPr>
            <a:r>
              <a:rPr lang="en-US" sz="1500" u="none" spc="70">
                <a:solidFill>
                  <a:srgbClr val="262626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交通拥堵使车辆怠速运行时间增加，尾气排放量显著上升。2024年城市机动车尾气排放量占总污染物排放量的35%，较2015年增长10%。空气质量恶化，雾霾天数增多，对居民健康产生严重威胁，呼吸道疾病发病率上升20%。</a:t>
            </a:r>
            <a:endParaRPr lang="en-US" sz="1500" u="none" spc="70">
              <a:solidFill>
                <a:srgbClr val="262626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Rectangle 29"/>
          <p:cNvSpPr/>
          <p:nvPr>
            <p:custDataLst>
              <p:tags r:id="rId15"/>
            </p:custDataLst>
          </p:nvPr>
        </p:nvSpPr>
        <p:spPr>
          <a:xfrm flipH="1">
            <a:off x="8845470" y="1545085"/>
            <a:ext cx="2581891" cy="686277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200" u="none" spc="18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环境污染加剧</a:t>
            </a:r>
            <a:endParaRPr lang="en-US" sz="2200" u="none" spc="180">
              <a:solidFill>
                <a:schemeClr val="tx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形状"/>
          <p:cNvSpPr/>
          <p:nvPr>
            <p:custDataLst>
              <p:tags r:id="rId16"/>
            </p:custDataLst>
          </p:nvPr>
        </p:nvSpPr>
        <p:spPr>
          <a:xfrm>
            <a:off x="4098799" y="1820932"/>
            <a:ext cx="72541" cy="145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bg2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20000"/>
              </a:lnSpc>
              <a:defRPr sz="3000" b="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800"/>
          </a:p>
        </p:txBody>
      </p:sp>
      <p:sp>
        <p:nvSpPr>
          <p:cNvPr id="41" name="形状"/>
          <p:cNvSpPr/>
          <p:nvPr>
            <p:custDataLst>
              <p:tags r:id="rId17"/>
            </p:custDataLst>
          </p:nvPr>
        </p:nvSpPr>
        <p:spPr>
          <a:xfrm>
            <a:off x="8113378" y="1820932"/>
            <a:ext cx="72541" cy="145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chemeClr val="bg1"/>
          </a:solidFill>
          <a:ln w="12700">
            <a:solidFill>
              <a:schemeClr val="bg2"/>
            </a:solidFill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20000"/>
              </a:lnSpc>
              <a:defRPr sz="3000" b="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800"/>
          </a:p>
        </p:txBody>
      </p:sp>
    </p:spTree>
    <p:custDataLst>
      <p:tags r:id="rId1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业务场景</a:t>
            </a:r>
            <a:endParaRPr lang="zh-CN" altLang="en-US" dirty="0"/>
          </a:p>
        </p:txBody>
      </p:sp>
      <p:sp>
        <p:nvSpPr>
          <p:cNvPr id="2" name="任意多边形: 形状 37"/>
          <p:cNvSpPr/>
          <p:nvPr>
            <p:custDataLst>
              <p:tags r:id="rId2"/>
            </p:custDataLst>
          </p:nvPr>
        </p:nvSpPr>
        <p:spPr>
          <a:xfrm>
            <a:off x="980117" y="1729908"/>
            <a:ext cx="3172763" cy="4176242"/>
          </a:xfrm>
          <a:custGeom>
            <a:avLst/>
            <a:gdLst>
              <a:gd name="connsiteX0" fmla="*/ 1084579 w 3172579"/>
              <a:gd name="connsiteY0" fmla="*/ 0 h 4176000"/>
              <a:gd name="connsiteX1" fmla="*/ 3172579 w 3172579"/>
              <a:gd name="connsiteY1" fmla="*/ 2088000 h 4176000"/>
              <a:gd name="connsiteX2" fmla="*/ 1084579 w 3172579"/>
              <a:gd name="connsiteY2" fmla="*/ 4176000 h 4176000"/>
              <a:gd name="connsiteX3" fmla="*/ 89315 w 3172579"/>
              <a:gd name="connsiteY3" fmla="*/ 3923990 h 4176000"/>
              <a:gd name="connsiteX4" fmla="*/ 0 w 3172579"/>
              <a:gd name="connsiteY4" fmla="*/ 3869730 h 4176000"/>
              <a:gd name="connsiteX5" fmla="*/ 0 w 3172579"/>
              <a:gd name="connsiteY5" fmla="*/ 306270 h 4176000"/>
              <a:gd name="connsiteX6" fmla="*/ 89315 w 3172579"/>
              <a:gd name="connsiteY6" fmla="*/ 252010 h 4176000"/>
              <a:gd name="connsiteX7" fmla="*/ 1084579 w 3172579"/>
              <a:gd name="connsiteY7" fmla="*/ 0 h 41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2579" h="4176000">
                <a:moveTo>
                  <a:pt x="1084579" y="0"/>
                </a:moveTo>
                <a:cubicBezTo>
                  <a:pt x="2237750" y="0"/>
                  <a:pt x="3172579" y="934829"/>
                  <a:pt x="3172579" y="2088000"/>
                </a:cubicBezTo>
                <a:cubicBezTo>
                  <a:pt x="3172579" y="3241171"/>
                  <a:pt x="2237750" y="4176000"/>
                  <a:pt x="1084579" y="4176000"/>
                </a:cubicBezTo>
                <a:cubicBezTo>
                  <a:pt x="724213" y="4176000"/>
                  <a:pt x="385170" y="4084708"/>
                  <a:pt x="89315" y="3923990"/>
                </a:cubicBezTo>
                <a:lnTo>
                  <a:pt x="0" y="3869730"/>
                </a:lnTo>
                <a:lnTo>
                  <a:pt x="0" y="306270"/>
                </a:lnTo>
                <a:lnTo>
                  <a:pt x="89315" y="252010"/>
                </a:lnTo>
                <a:cubicBezTo>
                  <a:pt x="385170" y="91292"/>
                  <a:pt x="724213" y="0"/>
                  <a:pt x="1084579" y="0"/>
                </a:cubicBezTo>
                <a:close/>
              </a:path>
            </a:pathLst>
          </a:custGeom>
          <a:noFill/>
          <a:ln>
            <a:gradFill>
              <a:gsLst>
                <a:gs pos="100000">
                  <a:schemeClr val="tx1">
                    <a:lumMod val="50000"/>
                    <a:lumOff val="50000"/>
                    <a:alpha val="30000"/>
                  </a:schemeClr>
                </a:gs>
                <a:gs pos="15000">
                  <a:srgbClr val="FFFFFF">
                    <a:lumMod val="20000"/>
                    <a:lumOff val="80000"/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980117" y="2727551"/>
            <a:ext cx="2169286" cy="2169286"/>
          </a:xfrm>
          <a:prstGeom prst="ellipse">
            <a:avLst/>
          </a:prstGeom>
          <a:solidFill>
            <a:schemeClr val="accent1"/>
          </a:solidFill>
          <a:ln>
            <a:gradFill>
              <a:gsLst>
                <a:gs pos="37000">
                  <a:srgbClr val="FFFFFF"/>
                </a:gs>
                <a:gs pos="0">
                  <a:schemeClr val="accent1">
                    <a:lumMod val="45000"/>
                    <a:lumOff val="55000"/>
                  </a:schemeClr>
                </a:gs>
                <a:gs pos="100000">
                  <a:srgbClr val="FFFFFF"/>
                </a:gs>
                <a:gs pos="71000">
                  <a:schemeClr val="accent1">
                    <a:lumMod val="30000"/>
                    <a:lumOff val="7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 spc="150" dirty="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业务</a:t>
            </a:r>
            <a:r>
              <a:rPr lang="zh-CN" altLang="en-US" b="1" spc="150" dirty="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场景</a:t>
            </a:r>
            <a:endParaRPr lang="zh-CN" altLang="en-US" b="1" spc="150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5027207" y="5571246"/>
            <a:ext cx="6208754" cy="8112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304800" algn="l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1077528236"/>
                </a:ext>
              </a:extLs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系统支持多种机器学习算法（如随机森林、XGBoost、神经网络等），结合历史数据和实时反馈，不断优化预测模型。模型训练人员通过系统上传训练数据集，选择合适的算法进行在线训练。系统支持模型性能评估，生成评估报告，便于模型优化和实际应用。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4987837" y="5145772"/>
            <a:ext cx="6208753" cy="410868"/>
          </a:xfrm>
          <a:prstGeom prst="rect">
            <a:avLst/>
          </a:prstGeom>
          <a:noFill/>
        </p:spPr>
        <p:txBody>
          <a:bodyPr wrap="square" lIns="0" tIns="0" rIns="0" bIns="3600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</a:rPr>
              <a:t>模型训练与管理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5027207" y="4334829"/>
            <a:ext cx="6208754" cy="8112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304800" algn="l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1077528236"/>
                </a:ext>
              </a:extLs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普通用户通过系统获取实时交通预测信息，制定最优出行路线。同时，普通用户也可上报实时拥堵信息，为系统提供动态数据支持，进一步优化预测模型。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5027207" y="3923960"/>
            <a:ext cx="6208753" cy="410868"/>
          </a:xfrm>
          <a:prstGeom prst="rect">
            <a:avLst/>
          </a:prstGeom>
          <a:noFill/>
        </p:spPr>
        <p:txBody>
          <a:bodyPr wrap="square" lIns="0" tIns="0" rIns="0" bIns="3600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3"/>
                </a:solidFill>
                <a:latin typeface="+mn-ea"/>
                <a:cs typeface="+mn-ea"/>
              </a:rPr>
              <a:t>用户出行决策支持</a:t>
            </a:r>
            <a:endParaRPr lang="zh-CN" altLang="en-US" b="1">
              <a:solidFill>
                <a:schemeClr val="accent3"/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8"/>
            </p:custDataLst>
          </p:nvPr>
        </p:nvSpPr>
        <p:spPr>
          <a:xfrm>
            <a:off x="5027207" y="3098413"/>
            <a:ext cx="6208754" cy="8112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304800" algn="l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1077528236"/>
                </a:ext>
              </a:extLs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系统通过可视化界面直观展示交通状况分布，包括正常、轻度拥堵和重度拥堵等不同状态，助力交管人员迅速识别潜在拥堵区域。基于预测结果，交管人员再采取相应措施，例如调整信号灯时长、设定临时交通管制或引导车辆绕行。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9"/>
            </p:custDataLst>
          </p:nvPr>
        </p:nvSpPr>
        <p:spPr>
          <a:xfrm>
            <a:off x="5027207" y="2687544"/>
            <a:ext cx="6208753" cy="410868"/>
          </a:xfrm>
          <a:prstGeom prst="rect">
            <a:avLst/>
          </a:prstGeom>
          <a:noFill/>
        </p:spPr>
        <p:txBody>
          <a:bodyPr wrap="square" lIns="0" tIns="0" rIns="0" bIns="36000" rtlCol="0" anchor="b">
            <a:noAutofit/>
          </a:bodyPr>
          <a:p>
            <a:pPr lvl="0" algn="l">
              <a:buClrTx/>
              <a:buSzTx/>
              <a:buFontTx/>
            </a:pPr>
            <a:r>
              <a:rPr lang="zh-CN" altLang="en-US" b="1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交通拥堵预测与管理</a:t>
            </a:r>
            <a:endParaRPr lang="zh-CN" altLang="en-US" b="1">
              <a:solidFill>
                <a:schemeClr val="accent2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10"/>
            </p:custDataLst>
          </p:nvPr>
        </p:nvSpPr>
        <p:spPr>
          <a:xfrm>
            <a:off x="5027207" y="1861996"/>
            <a:ext cx="6208754" cy="8112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3048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extLst>
                <a:ext uri="{35155182-B16C-46BC-9424-99874614C6A1}">
                  <wpsdc:indentchars xmlns:wpsdc="http://www.wps.cn/officeDocument/2017/drawingmlCustomData" val="200" checksum="1077528236"/>
                </a:ext>
              </a:extLs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数据分析人员通过系统上传和管理交通数据，并借助可视化工具对交通特征进行分析，涵盖车辆计数分布、交通状况分布以及时间序列分析等多个方面。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5027207" y="1451127"/>
            <a:ext cx="6208753" cy="410868"/>
          </a:xfrm>
          <a:prstGeom prst="rect">
            <a:avLst/>
          </a:prstGeom>
          <a:noFill/>
        </p:spPr>
        <p:txBody>
          <a:bodyPr wrap="square" lIns="0" tIns="0" rIns="0" bIns="3600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</a:rPr>
              <a:t>交通数据分析与可视化展示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2" name="椭圆 11"/>
          <p:cNvSpPr/>
          <p:nvPr>
            <p:custDataLst>
              <p:tags r:id="rId12"/>
            </p:custDataLst>
          </p:nvPr>
        </p:nvSpPr>
        <p:spPr>
          <a:xfrm>
            <a:off x="3799046" y="2958704"/>
            <a:ext cx="607730" cy="607730"/>
          </a:xfrm>
          <a:prstGeom prst="ellipse">
            <a:avLst/>
          </a:prstGeom>
          <a:solidFill>
            <a:schemeClr val="accent2"/>
          </a:solidFill>
          <a:ln>
            <a:gradFill>
              <a:gsLst>
                <a:gs pos="37000">
                  <a:srgbClr val="FFFFFF"/>
                </a:gs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rgbClr val="FFFFFF"/>
                </a:gs>
                <a:gs pos="71000">
                  <a:schemeClr val="accent2">
                    <a:lumMod val="20000"/>
                    <a:lumOff val="80000"/>
                  </a:schemeClr>
                </a:gs>
              </a:gsLst>
              <a:lin ang="1578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 b="1" dirty="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02</a:t>
            </a:r>
            <a:endParaRPr lang="en-US" altLang="zh-CN" sz="14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3" name="椭圆 12"/>
          <p:cNvSpPr/>
          <p:nvPr>
            <p:custDataLst>
              <p:tags r:id="rId13"/>
            </p:custDataLst>
          </p:nvPr>
        </p:nvSpPr>
        <p:spPr>
          <a:xfrm>
            <a:off x="3127177" y="5158472"/>
            <a:ext cx="607730" cy="607730"/>
          </a:xfrm>
          <a:prstGeom prst="ellipse">
            <a:avLst/>
          </a:prstGeom>
          <a:solidFill>
            <a:schemeClr val="accent1"/>
          </a:solidFill>
          <a:ln>
            <a:gradFill>
              <a:gsLst>
                <a:gs pos="37000">
                  <a:srgbClr val="FFFFFF"/>
                </a:gs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FFFFFF"/>
                </a:gs>
                <a:gs pos="71000">
                  <a:schemeClr val="accent1">
                    <a:lumMod val="20000"/>
                    <a:lumOff val="80000"/>
                  </a:schemeClr>
                </a:gs>
              </a:gsLst>
              <a:lin ang="1578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tIns="45720" bIns="45720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04</a:t>
            </a:r>
            <a:endParaRPr lang="en-US" altLang="zh-CN" sz="1400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椭圆 13"/>
          <p:cNvSpPr/>
          <p:nvPr>
            <p:custDataLst>
              <p:tags r:id="rId14"/>
            </p:custDataLst>
          </p:nvPr>
        </p:nvSpPr>
        <p:spPr>
          <a:xfrm>
            <a:off x="3127177" y="1858821"/>
            <a:ext cx="607730" cy="607730"/>
          </a:xfrm>
          <a:prstGeom prst="ellipse">
            <a:avLst/>
          </a:prstGeom>
          <a:solidFill>
            <a:schemeClr val="accent1"/>
          </a:solidFill>
          <a:ln>
            <a:gradFill>
              <a:gsLst>
                <a:gs pos="37000">
                  <a:srgbClr val="FFFFFF"/>
                </a:gs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rgbClr val="FFFFFF"/>
                </a:gs>
                <a:gs pos="71000">
                  <a:schemeClr val="accent1">
                    <a:lumMod val="20000"/>
                    <a:lumOff val="80000"/>
                  </a:schemeClr>
                </a:gs>
              </a:gsLst>
              <a:lin ang="1578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tIns="45720" bIns="45720" numCol="1" spcCol="0" rtlCol="0" fromWordArt="0" anchor="ctr" anchorCtr="0" forceAA="0" compatLnSpc="1">
            <a:noAutofit/>
          </a:bodyPr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01</a:t>
            </a:r>
            <a:endParaRPr lang="en-US" altLang="zh-CN" sz="14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5" name="椭圆 14"/>
          <p:cNvSpPr/>
          <p:nvPr>
            <p:custDataLst>
              <p:tags r:id="rId15"/>
            </p:custDataLst>
          </p:nvPr>
        </p:nvSpPr>
        <p:spPr>
          <a:xfrm>
            <a:off x="3799046" y="4058588"/>
            <a:ext cx="607730" cy="607730"/>
          </a:xfrm>
          <a:prstGeom prst="ellipse">
            <a:avLst/>
          </a:prstGeom>
          <a:solidFill>
            <a:schemeClr val="accent3"/>
          </a:solidFill>
          <a:ln>
            <a:gradFill>
              <a:gsLst>
                <a:gs pos="37000">
                  <a:srgbClr val="FFFFFF"/>
                </a:gs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rgbClr val="FFFFFF"/>
                </a:gs>
                <a:gs pos="71000">
                  <a:schemeClr val="accent3">
                    <a:lumMod val="20000"/>
                    <a:lumOff val="8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03</a:t>
            </a:r>
            <a:endParaRPr lang="en-US" altLang="zh-CN" sz="1400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数据集来源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6000"/>
              <a:t>项目特色与创新</a:t>
            </a:r>
            <a:endParaRPr lang="zh-CN" sz="600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/>
              <a:t>PART 02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715" y="215855"/>
            <a:ext cx="10800000" cy="720000"/>
          </a:xfrm>
        </p:spPr>
        <p:txBody>
          <a:bodyPr/>
          <a:p>
            <a:r>
              <a:rPr lang="zh-CN">
                <a:latin typeface="默认字体"/>
                <a:ea typeface="默认字体"/>
                <a:cs typeface="+mn-cs"/>
                <a:sym typeface="+mn-ea"/>
              </a:rPr>
              <a:t>系统特色</a:t>
            </a:r>
            <a:endParaRPr lang="zh-CN" altLang="en-US"/>
          </a:p>
        </p:txBody>
      </p:sp>
      <p:grpSp>
        <p:nvGrpSpPr>
          <p:cNvPr id="651" name="组合 650" descr="{&quot;isTemplate&quot;:true,&quot;type&quot;:&quot;list&quot;,&quot;alignment&quot;:&quot;left&quot;,&quot;alignmentVertical&quot;:&quot;top&quot;,&quot;canOmit&quot;:false,&quot;scalable&quot;:false,&quot;minItemsCount&quot;:-1}"/>
          <p:cNvGrpSpPr/>
          <p:nvPr/>
        </p:nvGrpSpPr>
        <p:grpSpPr>
          <a:xfrm>
            <a:off x="-237165" y="1072789"/>
            <a:ext cx="11448573" cy="3449287"/>
            <a:chOff x="-237186" y="1072559"/>
            <a:chExt cx="11449696" cy="3449621"/>
          </a:xfrm>
        </p:grpSpPr>
        <p:grpSp>
          <p:nvGrpSpPr>
            <p:cNvPr id="652" name="组合 651"/>
            <p:cNvGrpSpPr/>
            <p:nvPr/>
          </p:nvGrpSpPr>
          <p:grpSpPr>
            <a:xfrm rot="0">
              <a:off x="-237186" y="1072559"/>
              <a:ext cx="3600005" cy="1832566"/>
              <a:chOff x="765893" y="889362"/>
              <a:chExt cx="3600005" cy="1832566"/>
            </a:xfrm>
          </p:grpSpPr>
          <p:sp>
            <p:nvSpPr>
              <p:cNvPr id="653" name="矩形 14" descr="{&quot;isTemplate&quot;:true,&quot;type&quot;:&quot;content&quot;,&quot;canOmit&quot;:false,&quot;range&quot;:0}"/>
              <p:cNvSpPr/>
              <p:nvPr/>
            </p:nvSpPr>
            <p:spPr>
              <a:xfrm>
                <a:off x="1537340" y="1306301"/>
                <a:ext cx="2591372" cy="141562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indent="0" algn="r">
                  <a:lnSpc>
                    <a:spcPct val="130000"/>
                  </a:lnSpc>
                  <a:buNone/>
                </a:pPr>
                <a:r>
                  <a:rPr lang="en-US" sz="1400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思源黑体 CN Medium"/>
                    <a:sym typeface="思源黑体 CN Normal"/>
                  </a:rPr>
                  <a:t>1.</a:t>
                </a: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思源黑体 CN Medium"/>
                    <a:sym typeface="思源黑体 CN Normal"/>
                  </a:rPr>
                  <a:t>包含用户管理、实时交通数据上传、数据分析、模型训练、交通情况预测、辅助决策和出行建议等功能。</a:t>
                </a:r>
                <a:r>
                  <a:rPr lang="en-US" sz="1400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思源黑体 CN Medium"/>
                    <a:sym typeface="思源黑体 CN Normal"/>
                  </a:rPr>
                  <a:t>2.</a:t>
                </a: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思源黑体 CN Medium"/>
                    <a:sym typeface="思源黑体 CN Normal"/>
                  </a:rPr>
                  <a:t>设计简洁，模块分明，用户体验好。</a:t>
                </a:r>
                <a:r>
                  <a:rPr lang="en-US" sz="1400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思源黑体 CN Medium"/>
                    <a:sym typeface="思源黑体 CN Normal"/>
                  </a:rPr>
                  <a:t>    </a:t>
                </a:r>
                <a:endParaRPr lang="en-US" sz="1400">
                  <a:solidFill>
                    <a:schemeClr val="tx1">
                      <a:alpha val="100000"/>
                    </a:schemeClr>
                  </a:solidFill>
                  <a:latin typeface="默认字体"/>
                  <a:ea typeface="默认字体"/>
                  <a:cs typeface="思源黑体 CN Medium"/>
                  <a:sym typeface="思源黑体 CN Normal"/>
                </a:endParaRPr>
              </a:p>
            </p:txBody>
          </p:sp>
          <p:sp>
            <p:nvSpPr>
              <p:cNvPr id="654" name="TextBox 16" descr="{&quot;isTemplate&quot;:true,&quot;type&quot;:&quot;title&quot;,&quot;canOmit&quot;:false,&quot;range&quot;:0}"/>
              <p:cNvSpPr txBox="1"/>
              <p:nvPr/>
            </p:nvSpPr>
            <p:spPr>
              <a:xfrm>
                <a:off x="765893" y="889362"/>
                <a:ext cx="3600005" cy="4001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1pPr algn="ctr">
                  <a:defRPr sz="2000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 marL="0" indent="0" algn="r">
                  <a:lnSpc>
                    <a:spcPct val="100000"/>
                  </a:lnSpc>
                  <a:buNone/>
                </a:pPr>
                <a:r>
                  <a:rPr lang="zh-CN" b="1">
                    <a:solidFill>
                      <a:schemeClr val="accent1">
                        <a:alpha val="100000"/>
                      </a:schemeClr>
                    </a:solidFill>
                    <a:latin typeface="默认字体"/>
                    <a:ea typeface="默认字体"/>
                    <a:cs typeface="思源黑体 CN Medium"/>
                    <a:sym typeface="思源黑体 CN Normal"/>
                  </a:rPr>
                  <a:t>功能齐全、界面友好：</a:t>
                </a:r>
                <a:endParaRPr lang="zh-CN" b="1">
                  <a:solidFill>
                    <a:schemeClr val="accent1">
                      <a:alpha val="100000"/>
                    </a:schemeClr>
                  </a:solidFill>
                  <a:latin typeface="默认字体"/>
                  <a:ea typeface="默认字体"/>
                  <a:cs typeface="思源黑体 CN Medium"/>
                  <a:sym typeface="思源黑体 CN Normal"/>
                </a:endParaRPr>
              </a:p>
            </p:txBody>
          </p:sp>
        </p:grpSp>
        <p:grpSp>
          <p:nvGrpSpPr>
            <p:cNvPr id="655" name="组合 654"/>
            <p:cNvGrpSpPr/>
            <p:nvPr/>
          </p:nvGrpSpPr>
          <p:grpSpPr>
            <a:xfrm rot="0">
              <a:off x="1562833" y="3292209"/>
              <a:ext cx="3966782" cy="1229971"/>
              <a:chOff x="2589848" y="3306564"/>
              <a:chExt cx="3966782" cy="1229971"/>
            </a:xfrm>
          </p:grpSpPr>
          <p:sp>
            <p:nvSpPr>
              <p:cNvPr id="656" name="矩形 18" descr="{&quot;isTemplate&quot;:true,&quot;type&quot;:&quot;content&quot;,&quot;canOmit&quot;:false,&quot;range&quot;:0}"/>
              <p:cNvSpPr/>
              <p:nvPr/>
            </p:nvSpPr>
            <p:spPr>
              <a:xfrm>
                <a:off x="2589848" y="3706681"/>
                <a:ext cx="3757675" cy="829854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indent="0" algn="r">
                  <a:lnSpc>
                    <a:spcPct val="130000"/>
                  </a:lnSpc>
                  <a:buNone/>
                </a:pPr>
                <a:r>
                  <a:rPr lang="en-US" sz="1400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思源黑体 CN Medium"/>
                    <a:sym typeface="思源黑体 CN Normal"/>
                  </a:rPr>
                  <a:t>1.</a:t>
                </a: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思源黑体 CN Medium"/>
                    <a:sym typeface="思源黑体 CN Normal"/>
                  </a:rPr>
                  <a:t>系统可为交通管理部门提供智能决策支持，实时调整交通信号、发布交通信息等，优化交通流。</a:t>
                </a:r>
                <a:r>
                  <a:rPr lang="en-US" sz="1400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思源黑体 CN Medium"/>
                    <a:sym typeface="思源黑体 CN Normal"/>
                  </a:rPr>
                  <a:t>2.</a:t>
                </a: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思源黑体 CN Medium"/>
                    <a:sym typeface="思源黑体 CN Normal"/>
                  </a:rPr>
                  <a:t>给用户提供合理的出行计划。</a:t>
                </a:r>
                <a:endParaRPr lang="zh-CN" sz="1400">
                  <a:solidFill>
                    <a:schemeClr val="tx1">
                      <a:alpha val="100000"/>
                    </a:schemeClr>
                  </a:solidFill>
                  <a:latin typeface="默认字体"/>
                  <a:ea typeface="默认字体"/>
                  <a:cs typeface="思源黑体 CN Medium"/>
                  <a:sym typeface="思源黑体 CN Normal"/>
                </a:endParaRPr>
              </a:p>
            </p:txBody>
          </p:sp>
          <p:sp>
            <p:nvSpPr>
              <p:cNvPr id="657" name="TextBox 16" descr="{&quot;isTemplate&quot;:true,&quot;type&quot;:&quot;title&quot;,&quot;canOmit&quot;:false,&quot;range&quot;:0}"/>
              <p:cNvSpPr txBox="1"/>
              <p:nvPr/>
            </p:nvSpPr>
            <p:spPr>
              <a:xfrm>
                <a:off x="2956625" y="3306564"/>
                <a:ext cx="3600005" cy="40008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1pPr algn="ctr">
                  <a:defRPr sz="2000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 marL="0" indent="0" algn="r">
                  <a:lnSpc>
                    <a:spcPct val="100000"/>
                  </a:lnSpc>
                  <a:buNone/>
                </a:pPr>
                <a:r>
                  <a:rPr lang="zh-CN" b="1">
                    <a:solidFill>
                      <a:schemeClr val="accent1">
                        <a:alpha val="100000"/>
                      </a:schemeClr>
                    </a:solidFill>
                    <a:latin typeface="默认字体"/>
                    <a:ea typeface="默认字体"/>
                    <a:cs typeface="思源黑体 CN Medium"/>
                    <a:sym typeface="思源黑体 CN Normal"/>
                  </a:rPr>
                  <a:t>智能交通决策和出行：</a:t>
                </a:r>
                <a:endParaRPr lang="zh-CN" b="1">
                  <a:solidFill>
                    <a:schemeClr val="accent1">
                      <a:alpha val="100000"/>
                    </a:schemeClr>
                  </a:solidFill>
                  <a:latin typeface="默认字体"/>
                  <a:ea typeface="默认字体"/>
                  <a:cs typeface="思源黑体 CN Medium"/>
                  <a:sym typeface="思源黑体 CN Normal"/>
                </a:endParaRPr>
              </a:p>
            </p:txBody>
          </p:sp>
        </p:grpSp>
        <p:grpSp>
          <p:nvGrpSpPr>
            <p:cNvPr id="658" name="组合 657"/>
            <p:cNvGrpSpPr/>
            <p:nvPr/>
          </p:nvGrpSpPr>
          <p:grpSpPr>
            <a:xfrm rot="0">
              <a:off x="7612482" y="1760502"/>
              <a:ext cx="3600029" cy="1813024"/>
              <a:chOff x="8113792" y="1836008"/>
              <a:chExt cx="3600029" cy="1813024"/>
            </a:xfrm>
          </p:grpSpPr>
          <p:sp>
            <p:nvSpPr>
              <p:cNvPr id="659" name="矩形 20" descr="{&quot;isTemplate&quot;:true,&quot;type&quot;:&quot;content&quot;,&quot;canOmit&quot;:false,&quot;range&quot;:0}"/>
              <p:cNvSpPr/>
              <p:nvPr/>
            </p:nvSpPr>
            <p:spPr>
              <a:xfrm>
                <a:off x="8113792" y="2312230"/>
                <a:ext cx="3600005" cy="1336802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:r>
                  <a:rPr lang="en-US" sz="1400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思源黑体 CN Medium"/>
                    <a:sym typeface="思源黑体 CN Normal"/>
                  </a:rPr>
                  <a:t>1.</a:t>
                </a: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思源黑体 CN Medium"/>
                    <a:sym typeface="思源黑体 CN Normal"/>
                  </a:rPr>
                  <a:t>系统同时支持多种机器学习模型（如决策树、随机森林、</a:t>
                </a:r>
                <a:r>
                  <a:rPr lang="en-US" sz="1400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思源黑体 CN Medium"/>
                    <a:sym typeface="思源黑体 CN Normal"/>
                  </a:rPr>
                  <a:t>XGBoost</a:t>
                </a:r>
                <a:r>
                  <a:rPr lang="zh-CN" sz="1400">
                    <a:solidFill>
                      <a:schemeClr val="tx1">
                        <a:alpha val="100000"/>
                      </a:schemeClr>
                    </a:solidFill>
                    <a:latin typeface="默认字体"/>
                    <a:ea typeface="默认字体"/>
                    <a:cs typeface="思源黑体 CN Medium"/>
                    <a:sym typeface="思源黑体 CN Normal"/>
                  </a:rPr>
                  <a:t>、神经网络等），训练和评估、结合模型评价指标、自适应选择最佳模型进行融合，以提高交通情况预测准确率</a:t>
                </a:r>
                <a:endParaRPr lang="zh-CN" sz="1400">
                  <a:solidFill>
                    <a:schemeClr val="tx1">
                      <a:alpha val="100000"/>
                    </a:schemeClr>
                  </a:solidFill>
                  <a:latin typeface="默认字体"/>
                  <a:ea typeface="默认字体"/>
                  <a:cs typeface="思源黑体 CN Medium"/>
                  <a:sym typeface="思源黑体 CN Normal"/>
                </a:endParaRPr>
              </a:p>
            </p:txBody>
          </p:sp>
          <p:sp>
            <p:nvSpPr>
              <p:cNvPr id="660" name="TextBox 16" descr="{&quot;isTemplate&quot;:true,&quot;type&quot;:&quot;title&quot;,&quot;canOmit&quot;:false,&quot;range&quot;:0}"/>
              <p:cNvSpPr txBox="1"/>
              <p:nvPr/>
            </p:nvSpPr>
            <p:spPr>
              <a:xfrm>
                <a:off x="8113816" y="1836008"/>
                <a:ext cx="3600005" cy="40010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1pPr algn="ctr">
                  <a:defRPr sz="2000">
                    <a:gradFill flip="none" rotWithShape="1"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zh-CN" b="1">
                    <a:solidFill>
                      <a:schemeClr val="accent1">
                        <a:alpha val="100000"/>
                      </a:schemeClr>
                    </a:solidFill>
                    <a:latin typeface="默认字体"/>
                    <a:ea typeface="默认字体"/>
                    <a:cs typeface="思源黑体 CN Medium"/>
                    <a:sym typeface="思源黑体 CN Normal"/>
                  </a:rPr>
                  <a:t>自适应</a:t>
                </a:r>
                <a:r>
                  <a:rPr lang="en-US" b="1">
                    <a:solidFill>
                      <a:schemeClr val="accent1">
                        <a:alpha val="100000"/>
                      </a:schemeClr>
                    </a:solidFill>
                    <a:latin typeface="默认字体"/>
                    <a:ea typeface="默认字体"/>
                    <a:cs typeface="思源黑体 CN Medium"/>
                    <a:sym typeface="思源黑体 CN Normal"/>
                  </a:rPr>
                  <a:t>AI</a:t>
                </a:r>
                <a:r>
                  <a:rPr lang="zh-CN" b="1">
                    <a:solidFill>
                      <a:schemeClr val="accent1">
                        <a:alpha val="100000"/>
                      </a:schemeClr>
                    </a:solidFill>
                    <a:latin typeface="默认字体"/>
                    <a:ea typeface="默认字体"/>
                    <a:cs typeface="思源黑体 CN Medium"/>
                    <a:sym typeface="思源黑体 CN Normal"/>
                  </a:rPr>
                  <a:t>多模融合：</a:t>
                </a:r>
                <a:endParaRPr lang="zh-CN" b="1">
                  <a:solidFill>
                    <a:schemeClr val="accent1">
                      <a:alpha val="100000"/>
                    </a:schemeClr>
                  </a:solidFill>
                  <a:latin typeface="默认字体"/>
                  <a:ea typeface="默认字体"/>
                  <a:cs typeface="思源黑体 CN Medium"/>
                  <a:sym typeface="思源黑体 CN Normal"/>
                </a:endParaRPr>
              </a:p>
            </p:txBody>
          </p:sp>
        </p:grpSp>
      </p:grpSp>
      <p:sp>
        <p:nvSpPr>
          <p:cNvPr id="661" name="Freeform 6"/>
          <p:cNvSpPr/>
          <p:nvPr/>
        </p:nvSpPr>
        <p:spPr bwMode="auto">
          <a:xfrm>
            <a:off x="3930041" y="700355"/>
            <a:ext cx="3445212" cy="6046947"/>
          </a:xfrm>
          <a:custGeom>
            <a:avLst/>
            <a:gdLst>
              <a:gd name="T0" fmla="*/ 546 w 2124"/>
              <a:gd name="T1" fmla="*/ 2447 h 3200"/>
              <a:gd name="T2" fmla="*/ 1954 w 2124"/>
              <a:gd name="T3" fmla="*/ 1431 h 3200"/>
              <a:gd name="T4" fmla="*/ 2086 w 2124"/>
              <a:gd name="T5" fmla="*/ 1231 h 3200"/>
              <a:gd name="T6" fmla="*/ 1 w 2124"/>
              <a:gd name="T7" fmla="*/ 567 h 3200"/>
              <a:gd name="T8" fmla="*/ 34 w 2124"/>
              <a:gd name="T9" fmla="*/ 503 h 3200"/>
              <a:gd name="T10" fmla="*/ 694 w 2124"/>
              <a:gd name="T11" fmla="*/ 103 h 3200"/>
              <a:gd name="T12" fmla="*/ 536 w 2124"/>
              <a:gd name="T13" fmla="*/ 0 h 3200"/>
              <a:gd name="T14" fmla="*/ 538 w 2124"/>
              <a:gd name="T15" fmla="*/ 0 h 3200"/>
              <a:gd name="T16" fmla="*/ 697 w 2124"/>
              <a:gd name="T17" fmla="*/ 105 h 3200"/>
              <a:gd name="T18" fmla="*/ 159 w 2124"/>
              <a:gd name="T19" fmla="*/ 437 h 3200"/>
              <a:gd name="T20" fmla="*/ 6 w 2124"/>
              <a:gd name="T21" fmla="*/ 567 h 3200"/>
              <a:gd name="T22" fmla="*/ 2107 w 2124"/>
              <a:gd name="T23" fmla="*/ 1228 h 3200"/>
              <a:gd name="T24" fmla="*/ 1975 w 2124"/>
              <a:gd name="T25" fmla="*/ 1442 h 3200"/>
              <a:gd name="T26" fmla="*/ 1279 w 2124"/>
              <a:gd name="T27" fmla="*/ 1816 h 3200"/>
              <a:gd name="T28" fmla="*/ 589 w 2124"/>
              <a:gd name="T29" fmla="*/ 2447 h 3200"/>
              <a:gd name="T30" fmla="*/ 1287 w 2124"/>
              <a:gd name="T31" fmla="*/ 3200 h 3200"/>
              <a:gd name="T32" fmla="*/ 1107 w 2124"/>
              <a:gd name="T33" fmla="*/ 3200 h 3200"/>
              <a:gd name="T34" fmla="*/ 546 w 2124"/>
              <a:gd name="T35" fmla="*/ 2447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124" h="3200">
                <a:moveTo>
                  <a:pt x="546" y="2447"/>
                </a:moveTo>
                <a:cubicBezTo>
                  <a:pt x="589" y="2001"/>
                  <a:pt x="1620" y="1660"/>
                  <a:pt x="1954" y="1431"/>
                </a:cubicBezTo>
                <a:cubicBezTo>
                  <a:pt x="2015" y="1388"/>
                  <a:pt x="2101" y="1316"/>
                  <a:pt x="2086" y="1231"/>
                </a:cubicBezTo>
                <a:cubicBezTo>
                  <a:pt x="2019" y="852"/>
                  <a:pt x="5" y="840"/>
                  <a:pt x="1" y="567"/>
                </a:cubicBezTo>
                <a:cubicBezTo>
                  <a:pt x="0" y="541"/>
                  <a:pt x="16" y="521"/>
                  <a:pt x="34" y="503"/>
                </a:cubicBezTo>
                <a:cubicBezTo>
                  <a:pt x="139" y="402"/>
                  <a:pt x="734" y="240"/>
                  <a:pt x="694" y="103"/>
                </a:cubicBezTo>
                <a:cubicBezTo>
                  <a:pt x="682" y="65"/>
                  <a:pt x="619" y="30"/>
                  <a:pt x="536" y="0"/>
                </a:cubicBezTo>
                <a:cubicBezTo>
                  <a:pt x="538" y="0"/>
                  <a:pt x="538" y="0"/>
                  <a:pt x="538" y="0"/>
                </a:cubicBezTo>
                <a:cubicBezTo>
                  <a:pt x="618" y="28"/>
                  <a:pt x="687" y="64"/>
                  <a:pt x="697" y="105"/>
                </a:cubicBezTo>
                <a:cubicBezTo>
                  <a:pt x="724" y="218"/>
                  <a:pt x="324" y="357"/>
                  <a:pt x="159" y="437"/>
                </a:cubicBezTo>
                <a:cubicBezTo>
                  <a:pt x="110" y="460"/>
                  <a:pt x="6" y="509"/>
                  <a:pt x="6" y="567"/>
                </a:cubicBezTo>
                <a:cubicBezTo>
                  <a:pt x="8" y="820"/>
                  <a:pt x="2034" y="833"/>
                  <a:pt x="2107" y="1228"/>
                </a:cubicBezTo>
                <a:cubicBezTo>
                  <a:pt x="2124" y="1323"/>
                  <a:pt x="2044" y="1394"/>
                  <a:pt x="1975" y="1442"/>
                </a:cubicBezTo>
                <a:cubicBezTo>
                  <a:pt x="1775" y="1579"/>
                  <a:pt x="1496" y="1701"/>
                  <a:pt x="1279" y="1816"/>
                </a:cubicBezTo>
                <a:cubicBezTo>
                  <a:pt x="1056" y="1933"/>
                  <a:pt x="616" y="2165"/>
                  <a:pt x="589" y="2447"/>
                </a:cubicBezTo>
                <a:cubicBezTo>
                  <a:pt x="564" y="2710"/>
                  <a:pt x="1087" y="3059"/>
                  <a:pt x="1287" y="3200"/>
                </a:cubicBezTo>
                <a:cubicBezTo>
                  <a:pt x="1107" y="3200"/>
                  <a:pt x="1107" y="3200"/>
                  <a:pt x="1107" y="3200"/>
                </a:cubicBezTo>
                <a:cubicBezTo>
                  <a:pt x="924" y="3045"/>
                  <a:pt x="520" y="2716"/>
                  <a:pt x="546" y="2447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  <a:alpha val="100000"/>
                </a:schemeClr>
              </a:gs>
              <a:gs pos="100000">
                <a:schemeClr val="accent1">
                  <a:lumMod val="75000"/>
                  <a:alpha val="100000"/>
                </a:schemeClr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>
              <a:solidFill>
                <a:srgbClr val="041BB8">
                  <a:alpha val="100000"/>
                </a:srgbClr>
              </a:solidFill>
              <a:latin typeface="默认字体"/>
              <a:ea typeface="默认字体"/>
              <a:cs typeface="等线" panose="02010600030101010101" charset="-122"/>
              <a:sym typeface="思源黑体 CN Normal"/>
            </a:endParaRPr>
          </a:p>
        </p:txBody>
      </p:sp>
      <p:sp>
        <p:nvSpPr>
          <p:cNvPr id="662" name="Freeform 8"/>
          <p:cNvSpPr>
            <a:spLocks noEditPoints="1"/>
          </p:cNvSpPr>
          <p:nvPr/>
        </p:nvSpPr>
        <p:spPr bwMode="auto">
          <a:xfrm>
            <a:off x="6689039" y="1997395"/>
            <a:ext cx="401598" cy="658748"/>
          </a:xfrm>
          <a:custGeom>
            <a:avLst/>
            <a:gdLst>
              <a:gd name="T0" fmla="*/ 103 w 207"/>
              <a:gd name="T1" fmla="*/ 0 h 342"/>
              <a:gd name="T2" fmla="*/ 0 w 207"/>
              <a:gd name="T3" fmla="*/ 120 h 342"/>
              <a:gd name="T4" fmla="*/ 103 w 207"/>
              <a:gd name="T5" fmla="*/ 342 h 342"/>
              <a:gd name="T6" fmla="*/ 207 w 207"/>
              <a:gd name="T7" fmla="*/ 120 h 342"/>
              <a:gd name="T8" fmla="*/ 103 w 207"/>
              <a:gd name="T9" fmla="*/ 0 h 342"/>
              <a:gd name="T10" fmla="*/ 103 w 207"/>
              <a:gd name="T11" fmla="*/ 171 h 342"/>
              <a:gd name="T12" fmla="*/ 41 w 207"/>
              <a:gd name="T13" fmla="*/ 109 h 342"/>
              <a:gd name="T14" fmla="*/ 103 w 207"/>
              <a:gd name="T15" fmla="*/ 46 h 342"/>
              <a:gd name="T16" fmla="*/ 166 w 207"/>
              <a:gd name="T17" fmla="*/ 109 h 342"/>
              <a:gd name="T18" fmla="*/ 103 w 207"/>
              <a:gd name="T19" fmla="*/ 171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7" h="342">
                <a:moveTo>
                  <a:pt x="103" y="0"/>
                </a:moveTo>
                <a:cubicBezTo>
                  <a:pt x="46" y="0"/>
                  <a:pt x="0" y="47"/>
                  <a:pt x="0" y="120"/>
                </a:cubicBezTo>
                <a:cubicBezTo>
                  <a:pt x="0" y="192"/>
                  <a:pt x="103" y="342"/>
                  <a:pt x="103" y="342"/>
                </a:cubicBezTo>
                <a:cubicBezTo>
                  <a:pt x="103" y="342"/>
                  <a:pt x="207" y="192"/>
                  <a:pt x="207" y="120"/>
                </a:cubicBezTo>
                <a:cubicBezTo>
                  <a:pt x="207" y="47"/>
                  <a:pt x="161" y="0"/>
                  <a:pt x="103" y="0"/>
                </a:cubicBezTo>
                <a:close/>
                <a:moveTo>
                  <a:pt x="103" y="171"/>
                </a:moveTo>
                <a:cubicBezTo>
                  <a:pt x="69" y="171"/>
                  <a:pt x="41" y="143"/>
                  <a:pt x="41" y="109"/>
                </a:cubicBezTo>
                <a:cubicBezTo>
                  <a:pt x="41" y="74"/>
                  <a:pt x="69" y="46"/>
                  <a:pt x="103" y="46"/>
                </a:cubicBezTo>
                <a:cubicBezTo>
                  <a:pt x="138" y="46"/>
                  <a:pt x="166" y="74"/>
                  <a:pt x="166" y="109"/>
                </a:cubicBezTo>
                <a:cubicBezTo>
                  <a:pt x="166" y="143"/>
                  <a:pt x="138" y="171"/>
                  <a:pt x="103" y="171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none" lIns="0" tIns="0" rIns="0" bIns="0" numCol="1" spcCol="0" rtlCol="0" fromWordArt="0" anchor="ctr" anchorCtr="0" forceAA="0" compatLnSpc="0">
            <a:noAutofit/>
          </a:bodyPr>
          <a:lstStyle/>
          <a:p>
            <a:pPr lvl="0" algn="ctr">
              <a:buClrTx/>
              <a:buSzTx/>
              <a:buFontTx/>
            </a:pPr>
            <a:endParaRPr lang="zh-CN" sz="1200">
              <a:solidFill>
                <a:schemeClr val="bg1">
                  <a:alpha val="100000"/>
                </a:schemeClr>
              </a:solidFill>
              <a:latin typeface="默认字体"/>
              <a:ea typeface="默认字体"/>
              <a:cs typeface="思源黑体 CN Medium"/>
              <a:sym typeface="思源黑体 CN Normal"/>
            </a:endParaRPr>
          </a:p>
        </p:txBody>
      </p:sp>
      <p:sp>
        <p:nvSpPr>
          <p:cNvPr id="663" name="Freeform 7"/>
          <p:cNvSpPr>
            <a:spLocks noEditPoints="1"/>
          </p:cNvSpPr>
          <p:nvPr/>
        </p:nvSpPr>
        <p:spPr bwMode="auto">
          <a:xfrm>
            <a:off x="5695990" y="3395249"/>
            <a:ext cx="400010" cy="657160"/>
          </a:xfrm>
          <a:custGeom>
            <a:avLst/>
            <a:gdLst>
              <a:gd name="T0" fmla="*/ 103 w 207"/>
              <a:gd name="T1" fmla="*/ 0 h 342"/>
              <a:gd name="T2" fmla="*/ 0 w 207"/>
              <a:gd name="T3" fmla="*/ 120 h 342"/>
              <a:gd name="T4" fmla="*/ 103 w 207"/>
              <a:gd name="T5" fmla="*/ 342 h 342"/>
              <a:gd name="T6" fmla="*/ 207 w 207"/>
              <a:gd name="T7" fmla="*/ 120 h 342"/>
              <a:gd name="T8" fmla="*/ 103 w 207"/>
              <a:gd name="T9" fmla="*/ 0 h 342"/>
              <a:gd name="T10" fmla="*/ 103 w 207"/>
              <a:gd name="T11" fmla="*/ 171 h 342"/>
              <a:gd name="T12" fmla="*/ 41 w 207"/>
              <a:gd name="T13" fmla="*/ 109 h 342"/>
              <a:gd name="T14" fmla="*/ 103 w 207"/>
              <a:gd name="T15" fmla="*/ 46 h 342"/>
              <a:gd name="T16" fmla="*/ 166 w 207"/>
              <a:gd name="T17" fmla="*/ 109 h 342"/>
              <a:gd name="T18" fmla="*/ 103 w 207"/>
              <a:gd name="T19" fmla="*/ 171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7" h="342">
                <a:moveTo>
                  <a:pt x="103" y="0"/>
                </a:moveTo>
                <a:cubicBezTo>
                  <a:pt x="46" y="0"/>
                  <a:pt x="0" y="47"/>
                  <a:pt x="0" y="120"/>
                </a:cubicBezTo>
                <a:cubicBezTo>
                  <a:pt x="0" y="192"/>
                  <a:pt x="103" y="342"/>
                  <a:pt x="103" y="342"/>
                </a:cubicBezTo>
                <a:cubicBezTo>
                  <a:pt x="103" y="342"/>
                  <a:pt x="207" y="192"/>
                  <a:pt x="207" y="120"/>
                </a:cubicBezTo>
                <a:cubicBezTo>
                  <a:pt x="207" y="47"/>
                  <a:pt x="161" y="0"/>
                  <a:pt x="103" y="0"/>
                </a:cubicBezTo>
                <a:close/>
                <a:moveTo>
                  <a:pt x="103" y="171"/>
                </a:moveTo>
                <a:cubicBezTo>
                  <a:pt x="69" y="171"/>
                  <a:pt x="41" y="143"/>
                  <a:pt x="41" y="109"/>
                </a:cubicBezTo>
                <a:cubicBezTo>
                  <a:pt x="41" y="74"/>
                  <a:pt x="69" y="46"/>
                  <a:pt x="103" y="46"/>
                </a:cubicBezTo>
                <a:cubicBezTo>
                  <a:pt x="138" y="46"/>
                  <a:pt x="166" y="74"/>
                  <a:pt x="166" y="109"/>
                </a:cubicBezTo>
                <a:cubicBezTo>
                  <a:pt x="166" y="143"/>
                  <a:pt x="138" y="171"/>
                  <a:pt x="103" y="171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none" lIns="0" tIns="0" rIns="0" bIns="0" numCol="1" spcCol="0" rtlCol="0" fromWordArt="0" anchor="ctr" anchorCtr="0" forceAA="0" compatLnSpc="0">
            <a:noAutofit/>
          </a:bodyPr>
          <a:lstStyle/>
          <a:p>
            <a:pPr lvl="0" algn="ctr">
              <a:buClrTx/>
              <a:buSzTx/>
              <a:buFontTx/>
            </a:pPr>
            <a:endParaRPr lang="zh-CN" sz="1200">
              <a:solidFill>
                <a:schemeClr val="bg1">
                  <a:alpha val="100000"/>
                </a:schemeClr>
              </a:solidFill>
              <a:latin typeface="默认字体"/>
              <a:ea typeface="默认字体"/>
              <a:cs typeface="思源黑体 CN Medium"/>
              <a:sym typeface="思源黑体 CN Normal"/>
            </a:endParaRPr>
          </a:p>
        </p:txBody>
      </p:sp>
      <p:sp>
        <p:nvSpPr>
          <p:cNvPr id="664" name="Freeform 8"/>
          <p:cNvSpPr>
            <a:spLocks noEditPoints="1"/>
          </p:cNvSpPr>
          <p:nvPr/>
        </p:nvSpPr>
        <p:spPr bwMode="auto">
          <a:xfrm>
            <a:off x="3729242" y="1101913"/>
            <a:ext cx="401598" cy="658748"/>
          </a:xfrm>
          <a:custGeom>
            <a:avLst/>
            <a:gdLst>
              <a:gd name="T0" fmla="*/ 103 w 207"/>
              <a:gd name="T1" fmla="*/ 0 h 342"/>
              <a:gd name="T2" fmla="*/ 0 w 207"/>
              <a:gd name="T3" fmla="*/ 120 h 342"/>
              <a:gd name="T4" fmla="*/ 103 w 207"/>
              <a:gd name="T5" fmla="*/ 342 h 342"/>
              <a:gd name="T6" fmla="*/ 207 w 207"/>
              <a:gd name="T7" fmla="*/ 120 h 342"/>
              <a:gd name="T8" fmla="*/ 103 w 207"/>
              <a:gd name="T9" fmla="*/ 0 h 342"/>
              <a:gd name="T10" fmla="*/ 103 w 207"/>
              <a:gd name="T11" fmla="*/ 171 h 342"/>
              <a:gd name="T12" fmla="*/ 41 w 207"/>
              <a:gd name="T13" fmla="*/ 109 h 342"/>
              <a:gd name="T14" fmla="*/ 103 w 207"/>
              <a:gd name="T15" fmla="*/ 46 h 342"/>
              <a:gd name="T16" fmla="*/ 166 w 207"/>
              <a:gd name="T17" fmla="*/ 109 h 342"/>
              <a:gd name="T18" fmla="*/ 103 w 207"/>
              <a:gd name="T19" fmla="*/ 171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7" h="342">
                <a:moveTo>
                  <a:pt x="103" y="0"/>
                </a:moveTo>
                <a:cubicBezTo>
                  <a:pt x="46" y="0"/>
                  <a:pt x="0" y="47"/>
                  <a:pt x="0" y="120"/>
                </a:cubicBezTo>
                <a:cubicBezTo>
                  <a:pt x="0" y="192"/>
                  <a:pt x="103" y="342"/>
                  <a:pt x="103" y="342"/>
                </a:cubicBezTo>
                <a:cubicBezTo>
                  <a:pt x="103" y="342"/>
                  <a:pt x="207" y="192"/>
                  <a:pt x="207" y="120"/>
                </a:cubicBezTo>
                <a:cubicBezTo>
                  <a:pt x="207" y="47"/>
                  <a:pt x="161" y="0"/>
                  <a:pt x="103" y="0"/>
                </a:cubicBezTo>
                <a:close/>
                <a:moveTo>
                  <a:pt x="103" y="171"/>
                </a:moveTo>
                <a:cubicBezTo>
                  <a:pt x="69" y="171"/>
                  <a:pt x="41" y="143"/>
                  <a:pt x="41" y="109"/>
                </a:cubicBezTo>
                <a:cubicBezTo>
                  <a:pt x="41" y="74"/>
                  <a:pt x="69" y="46"/>
                  <a:pt x="103" y="46"/>
                </a:cubicBezTo>
                <a:cubicBezTo>
                  <a:pt x="138" y="46"/>
                  <a:pt x="166" y="74"/>
                  <a:pt x="166" y="109"/>
                </a:cubicBezTo>
                <a:cubicBezTo>
                  <a:pt x="166" y="143"/>
                  <a:pt x="138" y="171"/>
                  <a:pt x="103" y="171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none" lIns="0" tIns="0" rIns="0" bIns="0" numCol="1" spcCol="0" rtlCol="0" fromWordArt="0" anchor="ctr" anchorCtr="0" forceAA="0" compatLnSpc="0">
            <a:noAutofit/>
          </a:bodyPr>
          <a:lstStyle/>
          <a:p>
            <a:pPr lvl="0" algn="ctr">
              <a:buClrTx/>
              <a:buSzTx/>
              <a:buFontTx/>
            </a:pPr>
            <a:endParaRPr lang="zh-CN" sz="1200">
              <a:solidFill>
                <a:schemeClr val="bg1">
                  <a:alpha val="100000"/>
                </a:schemeClr>
              </a:solidFill>
              <a:latin typeface="默认字体"/>
              <a:ea typeface="默认字体"/>
              <a:cs typeface="思源黑体 CN Medium"/>
              <a:sym typeface="思源黑体 CN Normal"/>
            </a:endParaRPr>
          </a:p>
        </p:txBody>
      </p:sp>
      <p:sp>
        <p:nvSpPr>
          <p:cNvPr id="666" name="Freeform 7"/>
          <p:cNvSpPr>
            <a:spLocks noEditPoints="1"/>
          </p:cNvSpPr>
          <p:nvPr/>
        </p:nvSpPr>
        <p:spPr bwMode="auto">
          <a:xfrm>
            <a:off x="5041150" y="5309193"/>
            <a:ext cx="400010" cy="657160"/>
          </a:xfrm>
          <a:custGeom>
            <a:avLst/>
            <a:gdLst>
              <a:gd name="T0" fmla="*/ 103 w 207"/>
              <a:gd name="T1" fmla="*/ 0 h 342"/>
              <a:gd name="T2" fmla="*/ 0 w 207"/>
              <a:gd name="T3" fmla="*/ 120 h 342"/>
              <a:gd name="T4" fmla="*/ 103 w 207"/>
              <a:gd name="T5" fmla="*/ 342 h 342"/>
              <a:gd name="T6" fmla="*/ 207 w 207"/>
              <a:gd name="T7" fmla="*/ 120 h 342"/>
              <a:gd name="T8" fmla="*/ 103 w 207"/>
              <a:gd name="T9" fmla="*/ 0 h 342"/>
              <a:gd name="T10" fmla="*/ 103 w 207"/>
              <a:gd name="T11" fmla="*/ 171 h 342"/>
              <a:gd name="T12" fmla="*/ 41 w 207"/>
              <a:gd name="T13" fmla="*/ 109 h 342"/>
              <a:gd name="T14" fmla="*/ 103 w 207"/>
              <a:gd name="T15" fmla="*/ 46 h 342"/>
              <a:gd name="T16" fmla="*/ 166 w 207"/>
              <a:gd name="T17" fmla="*/ 109 h 342"/>
              <a:gd name="T18" fmla="*/ 103 w 207"/>
              <a:gd name="T19" fmla="*/ 171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7" h="342">
                <a:moveTo>
                  <a:pt x="103" y="0"/>
                </a:moveTo>
                <a:cubicBezTo>
                  <a:pt x="46" y="0"/>
                  <a:pt x="0" y="47"/>
                  <a:pt x="0" y="120"/>
                </a:cubicBezTo>
                <a:cubicBezTo>
                  <a:pt x="0" y="192"/>
                  <a:pt x="103" y="342"/>
                  <a:pt x="103" y="342"/>
                </a:cubicBezTo>
                <a:cubicBezTo>
                  <a:pt x="103" y="342"/>
                  <a:pt x="207" y="192"/>
                  <a:pt x="207" y="120"/>
                </a:cubicBezTo>
                <a:cubicBezTo>
                  <a:pt x="207" y="47"/>
                  <a:pt x="161" y="0"/>
                  <a:pt x="103" y="0"/>
                </a:cubicBezTo>
                <a:close/>
                <a:moveTo>
                  <a:pt x="103" y="171"/>
                </a:moveTo>
                <a:cubicBezTo>
                  <a:pt x="69" y="171"/>
                  <a:pt x="41" y="143"/>
                  <a:pt x="41" y="109"/>
                </a:cubicBezTo>
                <a:cubicBezTo>
                  <a:pt x="41" y="74"/>
                  <a:pt x="69" y="46"/>
                  <a:pt x="103" y="46"/>
                </a:cubicBezTo>
                <a:cubicBezTo>
                  <a:pt x="138" y="46"/>
                  <a:pt x="166" y="74"/>
                  <a:pt x="166" y="109"/>
                </a:cubicBezTo>
                <a:cubicBezTo>
                  <a:pt x="166" y="143"/>
                  <a:pt x="138" y="171"/>
                  <a:pt x="103" y="171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 w="254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none" lIns="0" tIns="0" rIns="0" bIns="0" numCol="1" spcCol="0" rtlCol="0" fromWordArt="0" anchor="ctr" anchorCtr="0" forceAA="0" compatLnSpc="0">
            <a:noAutofit/>
          </a:bodyPr>
          <a:lstStyle/>
          <a:p>
            <a:pPr lvl="0" algn="ctr">
              <a:buClrTx/>
              <a:buSzTx/>
              <a:buFontTx/>
            </a:pPr>
            <a:endParaRPr lang="zh-CN" sz="1200">
              <a:solidFill>
                <a:schemeClr val="bg1">
                  <a:alpha val="100000"/>
                </a:schemeClr>
              </a:solidFill>
              <a:latin typeface="默认字体"/>
              <a:ea typeface="默认字体"/>
              <a:cs typeface="思源黑体 CN Medium"/>
              <a:sym typeface="思源黑体 CN Normal"/>
            </a:endParaRPr>
          </a:p>
        </p:txBody>
      </p:sp>
      <p:sp>
        <p:nvSpPr>
          <p:cNvPr id="667" name="TextBox 16" descr="{&quot;isTemplate&quot;:true,&quot;type&quot;:&quot;title&quot;,&quot;canOmit&quot;:false,&quot;range&quot;:0}"/>
          <p:cNvSpPr txBox="1"/>
          <p:nvPr/>
        </p:nvSpPr>
        <p:spPr>
          <a:xfrm>
            <a:off x="4682048" y="5237724"/>
            <a:ext cx="3599650" cy="4000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2000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  <a:tileRect/>
                </a:gradFill>
                <a:latin typeface="+mj-lt"/>
                <a:ea typeface="+mj-ea"/>
              </a:defRPr>
            </a:lvl1pPr>
          </a:lstStyle>
          <a:p>
            <a:pPr marL="0" indent="0" algn="r">
              <a:lnSpc>
                <a:spcPct val="100000"/>
              </a:lnSpc>
              <a:buNone/>
            </a:pPr>
            <a:r>
              <a:rPr lang="zh-CN" b="1">
                <a:solidFill>
                  <a:schemeClr val="accent1">
                    <a:alpha val="100000"/>
                  </a:schemeClr>
                </a:solidFill>
                <a:latin typeface="默认字体"/>
                <a:ea typeface="默认字体"/>
                <a:cs typeface="思源黑体 CN Medium"/>
                <a:sym typeface="思源黑体 CN Normal"/>
              </a:rPr>
              <a:t>多维数据可视化：</a:t>
            </a:r>
            <a:endParaRPr lang="zh-CN" b="1">
              <a:solidFill>
                <a:schemeClr val="accent1">
                  <a:alpha val="100000"/>
                </a:schemeClr>
              </a:solidFill>
              <a:latin typeface="默认字体"/>
              <a:ea typeface="默认字体"/>
              <a:cs typeface="思源黑体 CN Medium"/>
              <a:sym typeface="思源黑体 CN Normal"/>
            </a:endParaRPr>
          </a:p>
        </p:txBody>
      </p:sp>
      <p:sp>
        <p:nvSpPr>
          <p:cNvPr id="668" name="矩形 18" descr="{&quot;isTemplate&quot;:true,&quot;type&quot;:&quot;content&quot;,&quot;canOmit&quot;:false,&quot;range&quot;:0}"/>
          <p:cNvSpPr/>
          <p:nvPr/>
        </p:nvSpPr>
        <p:spPr>
          <a:xfrm>
            <a:off x="5895995" y="5637773"/>
            <a:ext cx="2385703" cy="87706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 algn="r">
              <a:lnSpc>
                <a:spcPct val="130000"/>
              </a:lnSpc>
              <a:buNone/>
            </a:pPr>
            <a:r>
              <a:rPr lang="en-US" sz="14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  <a:cs typeface="思源黑体 CN Medium"/>
                <a:sym typeface="思源黑体 CN Normal"/>
              </a:rPr>
              <a:t>1.</a:t>
            </a:r>
            <a:r>
              <a:rPr lang="zh-CN" sz="14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  <a:cs typeface="思源黑体 CN Medium"/>
                <a:sym typeface="思源黑体 CN Normal"/>
              </a:rPr>
              <a:t>交通数据可视化：</a:t>
            </a:r>
            <a:r>
              <a:rPr lang="en-US" sz="14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  <a:cs typeface="思源黑体 CN Medium"/>
                <a:sym typeface="思源黑体 CN Normal"/>
              </a:rPr>
              <a:t>2.</a:t>
            </a:r>
            <a:r>
              <a:rPr lang="zh-CN" sz="14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  <a:cs typeface="思源黑体 CN Medium"/>
                <a:sym typeface="思源黑体 CN Normal"/>
              </a:rPr>
              <a:t>显示多维交通情况：</a:t>
            </a:r>
            <a:r>
              <a:rPr lang="en-US" sz="14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  <a:cs typeface="思源黑体 CN Medium"/>
                <a:sym typeface="思源黑体 CN Normal"/>
              </a:rPr>
              <a:t>3.</a:t>
            </a:r>
            <a:r>
              <a:rPr lang="zh-CN" sz="1400">
                <a:solidFill>
                  <a:schemeClr val="tx1">
                    <a:alpha val="100000"/>
                  </a:schemeClr>
                </a:solidFill>
                <a:latin typeface="默认字体"/>
                <a:ea typeface="默认字体"/>
                <a:cs typeface="思源黑体 CN Medium"/>
                <a:sym typeface="思源黑体 CN Normal"/>
              </a:rPr>
              <a:t>预测结果及建议，增强用户体验。</a:t>
            </a:r>
            <a:endParaRPr lang="zh-CN" sz="1400">
              <a:solidFill>
                <a:schemeClr val="tx1">
                  <a:alpha val="100000"/>
                </a:schemeClr>
              </a:solidFill>
              <a:latin typeface="默认字体"/>
              <a:ea typeface="默认字体"/>
              <a:cs typeface="思源黑体 CN Medium"/>
              <a:sym typeface="思源黑体 CN Norm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>
            <p:custDataLst>
              <p:tags r:id="rId1"/>
            </p:custDataLst>
          </p:nvPr>
        </p:nvSpPr>
        <p:spPr>
          <a:xfrm>
            <a:off x="854710" y="5456555"/>
            <a:ext cx="582295" cy="75565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accent1">
                  <a:alpha val="40000"/>
                </a:schemeClr>
              </a:gs>
              <a:gs pos="100000">
                <a:schemeClr val="accent1">
                  <a:alpha val="30000"/>
                </a:schemeClr>
              </a:gs>
            </a:gsLst>
            <a:lin ang="438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>
            <p:custDataLst>
              <p:tags r:id="rId2"/>
            </p:custDataLst>
          </p:nvPr>
        </p:nvSpPr>
        <p:spPr>
          <a:xfrm>
            <a:off x="1532255" y="5456555"/>
            <a:ext cx="180000" cy="75565"/>
          </a:xfrm>
          <a:prstGeom prst="roundRect">
            <a:avLst>
              <a:gd name="adj" fmla="val 50000"/>
            </a:avLst>
          </a:prstGeom>
          <a:gradFill>
            <a:gsLst>
              <a:gs pos="1000">
                <a:schemeClr val="accent1">
                  <a:alpha val="40000"/>
                </a:schemeClr>
              </a:gs>
              <a:gs pos="100000">
                <a:schemeClr val="accent1">
                  <a:alpha val="30000"/>
                </a:schemeClr>
              </a:gs>
            </a:gsLst>
            <a:lin ang="438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49975" y="38849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pSp>
        <p:nvGrpSpPr>
          <p:cNvPr id="31" name="组合 23"/>
          <p:cNvGrpSpPr/>
          <p:nvPr/>
        </p:nvGrpSpPr>
        <p:grpSpPr>
          <a:xfrm>
            <a:off x="4854195" y="1730938"/>
            <a:ext cx="2451117" cy="887984"/>
            <a:chOff x="4854195" y="1730938"/>
            <a:chExt cx="2451117" cy="887984"/>
          </a:xfrm>
        </p:grpSpPr>
        <p:sp>
          <p:nvSpPr>
            <p:cNvPr id="32" name="Freeform 18"/>
            <p:cNvSpPr/>
            <p:nvPr/>
          </p:nvSpPr>
          <p:spPr bwMode="auto">
            <a:xfrm>
              <a:off x="4854195" y="1730938"/>
              <a:ext cx="2451117" cy="887984"/>
            </a:xfrm>
            <a:custGeom>
              <a:avLst/>
              <a:gdLst>
                <a:gd name="T0" fmla="*/ 320 w 598"/>
                <a:gd name="T1" fmla="*/ 1 h 236"/>
                <a:gd name="T2" fmla="*/ 49 w 598"/>
                <a:gd name="T3" fmla="*/ 70 h 236"/>
                <a:gd name="T4" fmla="*/ 26 w 598"/>
                <a:gd name="T5" fmla="*/ 39 h 236"/>
                <a:gd name="T6" fmla="*/ 0 w 598"/>
                <a:gd name="T7" fmla="*/ 210 h 236"/>
                <a:gd name="T8" fmla="*/ 171 w 598"/>
                <a:gd name="T9" fmla="*/ 236 h 236"/>
                <a:gd name="T10" fmla="*/ 149 w 598"/>
                <a:gd name="T11" fmla="*/ 207 h 236"/>
                <a:gd name="T12" fmla="*/ 508 w 598"/>
                <a:gd name="T13" fmla="*/ 226 h 236"/>
                <a:gd name="T14" fmla="*/ 598 w 598"/>
                <a:gd name="T15" fmla="*/ 84 h 236"/>
                <a:gd name="T16" fmla="*/ 320 w 598"/>
                <a:gd name="T17" fmla="*/ 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8" h="236">
                  <a:moveTo>
                    <a:pt x="320" y="1"/>
                  </a:moveTo>
                  <a:cubicBezTo>
                    <a:pt x="225" y="0"/>
                    <a:pt x="131" y="24"/>
                    <a:pt x="49" y="70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71" y="236"/>
                    <a:pt x="171" y="236"/>
                    <a:pt x="171" y="236"/>
                  </a:cubicBezTo>
                  <a:cubicBezTo>
                    <a:pt x="149" y="207"/>
                    <a:pt x="149" y="207"/>
                    <a:pt x="149" y="207"/>
                  </a:cubicBezTo>
                  <a:cubicBezTo>
                    <a:pt x="264" y="150"/>
                    <a:pt x="399" y="157"/>
                    <a:pt x="508" y="226"/>
                  </a:cubicBezTo>
                  <a:cubicBezTo>
                    <a:pt x="598" y="84"/>
                    <a:pt x="598" y="84"/>
                    <a:pt x="598" y="84"/>
                  </a:cubicBezTo>
                  <a:cubicBezTo>
                    <a:pt x="515" y="31"/>
                    <a:pt x="418" y="3"/>
                    <a:pt x="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000" spc="300">
                <a:latin typeface="汉仪君黑-45简"/>
                <a:ea typeface="汉仪君黑-45简"/>
                <a:cs typeface="+mn-cs"/>
              </a:endParaRPr>
            </a:p>
          </p:txBody>
        </p:sp>
        <p:sp>
          <p:nvSpPr>
            <p:cNvPr id="33" name="文本框 27稻壳儿花儿小姐"/>
            <p:cNvSpPr txBox="1"/>
            <p:nvPr/>
          </p:nvSpPr>
          <p:spPr>
            <a:xfrm>
              <a:off x="5557965" y="1908195"/>
              <a:ext cx="1142111" cy="445579"/>
            </a:xfrm>
            <a:prstGeom prst="rect">
              <a:avLst/>
            </a:prstGeom>
            <a:noFill/>
          </p:spPr>
          <p:txBody>
            <a:bodyPr wrap="none" anchor="ctr">
              <a:prstTxWarp prst="textArchUp">
                <a:avLst/>
              </a:prstTxWarp>
              <a:noAutofit/>
            </a:bodyPr>
            <a:lstStyle/>
            <a:p>
              <a:pPr algn="ctr"/>
              <a:r>
                <a:rPr lang="zh-CN" sz="2400" b="1" spc="300">
                  <a:solidFill>
                    <a:schemeClr val="bg1">
                      <a:alpha val="100000"/>
                    </a:schemeClr>
                  </a:solidFill>
                  <a:latin typeface="汉仪君黑-45简"/>
                  <a:ea typeface="汉仪君黑-45简"/>
                  <a:cs typeface="+mn-cs"/>
                </a:rPr>
                <a:t>数据驱动的持续优化</a:t>
              </a:r>
              <a:endParaRPr lang="zh-CN" sz="2400" b="1" spc="300">
                <a:solidFill>
                  <a:schemeClr val="bg1">
                    <a:alpha val="100000"/>
                  </a:schemeClr>
                </a:solidFill>
                <a:latin typeface="汉仪君黑-45简"/>
                <a:ea typeface="汉仪君黑-45简"/>
                <a:cs typeface="+mn-cs"/>
              </a:endParaRPr>
            </a:p>
          </p:txBody>
        </p:sp>
      </p:grpSp>
      <p:grpSp>
        <p:nvGrpSpPr>
          <p:cNvPr id="34" name="组合 26"/>
          <p:cNvGrpSpPr/>
          <p:nvPr/>
        </p:nvGrpSpPr>
        <p:grpSpPr>
          <a:xfrm rot="0">
            <a:off x="4018714" y="2618911"/>
            <a:ext cx="888001" cy="2248207"/>
            <a:chOff x="4064682" y="2712934"/>
            <a:chExt cx="888001" cy="2248207"/>
          </a:xfrm>
        </p:grpSpPr>
        <p:sp>
          <p:nvSpPr>
            <p:cNvPr id="35" name="Freeform 20"/>
            <p:cNvSpPr/>
            <p:nvPr/>
          </p:nvSpPr>
          <p:spPr bwMode="auto">
            <a:xfrm>
              <a:off x="4064682" y="2712934"/>
              <a:ext cx="888001" cy="2248207"/>
            </a:xfrm>
            <a:custGeom>
              <a:avLst/>
              <a:gdLst>
                <a:gd name="T0" fmla="*/ 206 w 236"/>
                <a:gd name="T1" fmla="*/ 449 h 598"/>
                <a:gd name="T2" fmla="*/ 225 w 236"/>
                <a:gd name="T3" fmla="*/ 90 h 598"/>
                <a:gd name="T4" fmla="*/ 84 w 236"/>
                <a:gd name="T5" fmla="*/ 0 h 598"/>
                <a:gd name="T6" fmla="*/ 1 w 236"/>
                <a:gd name="T7" fmla="*/ 279 h 598"/>
                <a:gd name="T8" fmla="*/ 70 w 236"/>
                <a:gd name="T9" fmla="*/ 549 h 598"/>
                <a:gd name="T10" fmla="*/ 39 w 236"/>
                <a:gd name="T11" fmla="*/ 572 h 598"/>
                <a:gd name="T12" fmla="*/ 210 w 236"/>
                <a:gd name="T13" fmla="*/ 598 h 598"/>
                <a:gd name="T14" fmla="*/ 236 w 236"/>
                <a:gd name="T15" fmla="*/ 427 h 598"/>
                <a:gd name="T16" fmla="*/ 206 w 236"/>
                <a:gd name="T17" fmla="*/ 449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598">
                  <a:moveTo>
                    <a:pt x="206" y="449"/>
                  </a:moveTo>
                  <a:cubicBezTo>
                    <a:pt x="150" y="334"/>
                    <a:pt x="156" y="199"/>
                    <a:pt x="225" y="9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31" y="83"/>
                    <a:pt x="2" y="180"/>
                    <a:pt x="1" y="279"/>
                  </a:cubicBezTo>
                  <a:cubicBezTo>
                    <a:pt x="0" y="373"/>
                    <a:pt x="24" y="467"/>
                    <a:pt x="70" y="549"/>
                  </a:cubicBezTo>
                  <a:cubicBezTo>
                    <a:pt x="39" y="572"/>
                    <a:pt x="39" y="572"/>
                    <a:pt x="39" y="572"/>
                  </a:cubicBezTo>
                  <a:cubicBezTo>
                    <a:pt x="210" y="598"/>
                    <a:pt x="210" y="598"/>
                    <a:pt x="210" y="598"/>
                  </a:cubicBezTo>
                  <a:cubicBezTo>
                    <a:pt x="236" y="427"/>
                    <a:pt x="236" y="427"/>
                    <a:pt x="236" y="427"/>
                  </a:cubicBezTo>
                  <a:lnTo>
                    <a:pt x="206" y="4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000" spc="300">
                <a:latin typeface="汉仪君黑-45简"/>
                <a:ea typeface="汉仪君黑-45简"/>
                <a:cs typeface="+mn-cs"/>
              </a:endParaRPr>
            </a:p>
          </p:txBody>
        </p:sp>
        <p:sp>
          <p:nvSpPr>
            <p:cNvPr id="36" name="文本框 28稻壳儿花儿小姐"/>
            <p:cNvSpPr txBox="1"/>
            <p:nvPr/>
          </p:nvSpPr>
          <p:spPr>
            <a:xfrm rot="16200000">
              <a:off x="3937615" y="3614241"/>
              <a:ext cx="1142136" cy="445593"/>
            </a:xfrm>
            <a:prstGeom prst="rect">
              <a:avLst/>
            </a:prstGeom>
            <a:noFill/>
          </p:spPr>
          <p:txBody>
            <a:bodyPr wrap="none" anchor="ctr">
              <a:prstTxWarp prst="textArchUp">
                <a:avLst/>
              </a:prstTxWarp>
              <a:normAutofit/>
            </a:bodyPr>
            <a:lstStyle/>
            <a:p>
              <a:pPr algn="ctr"/>
              <a:r>
                <a:rPr lang="en-US" b="1" spc="300">
                  <a:solidFill>
                    <a:schemeClr val="bg1">
                      <a:alpha val="100000"/>
                    </a:schemeClr>
                  </a:solidFill>
                  <a:latin typeface="汉仪君黑-45简"/>
                  <a:ea typeface="汉仪君黑-45简"/>
                  <a:cs typeface="+mn-cs"/>
                </a:rPr>
                <a:t>Git</a:t>
              </a:r>
              <a:r>
                <a:rPr lang="zh-CN" b="1" spc="300">
                  <a:solidFill>
                    <a:schemeClr val="bg1">
                      <a:alpha val="100000"/>
                    </a:schemeClr>
                  </a:solidFill>
                  <a:latin typeface="汉仪君黑-45简"/>
                  <a:ea typeface="汉仪君黑-45简"/>
                  <a:cs typeface="+mn-cs"/>
                </a:rPr>
                <a:t>管理代码版本</a:t>
              </a:r>
              <a:endParaRPr lang="zh-CN" b="1" spc="300">
                <a:solidFill>
                  <a:schemeClr val="bg1">
                    <a:alpha val="100000"/>
                  </a:schemeClr>
                </a:solidFill>
                <a:latin typeface="汉仪君黑-45简"/>
                <a:ea typeface="汉仪君黑-45简"/>
                <a:cs typeface="+mn-cs"/>
              </a:endParaRPr>
            </a:p>
          </p:txBody>
        </p:sp>
      </p:grpSp>
      <p:grpSp>
        <p:nvGrpSpPr>
          <p:cNvPr id="37" name="组合 29"/>
          <p:cNvGrpSpPr/>
          <p:nvPr/>
        </p:nvGrpSpPr>
        <p:grpSpPr>
          <a:xfrm>
            <a:off x="5004917" y="4917264"/>
            <a:ext cx="2248207" cy="888000"/>
            <a:chOff x="5004917" y="4917264"/>
            <a:chExt cx="2248207" cy="888000"/>
          </a:xfrm>
        </p:grpSpPr>
        <p:sp>
          <p:nvSpPr>
            <p:cNvPr id="38" name="Freeform 19"/>
            <p:cNvSpPr/>
            <p:nvPr/>
          </p:nvSpPr>
          <p:spPr bwMode="auto">
            <a:xfrm>
              <a:off x="5004917" y="4917264"/>
              <a:ext cx="2248207" cy="888000"/>
            </a:xfrm>
            <a:custGeom>
              <a:avLst/>
              <a:gdLst>
                <a:gd name="T0" fmla="*/ 572 w 598"/>
                <a:gd name="T1" fmla="*/ 197 h 236"/>
                <a:gd name="T2" fmla="*/ 598 w 598"/>
                <a:gd name="T3" fmla="*/ 26 h 236"/>
                <a:gd name="T4" fmla="*/ 427 w 598"/>
                <a:gd name="T5" fmla="*/ 0 h 236"/>
                <a:gd name="T6" fmla="*/ 448 w 598"/>
                <a:gd name="T7" fmla="*/ 30 h 236"/>
                <a:gd name="T8" fmla="*/ 90 w 598"/>
                <a:gd name="T9" fmla="*/ 11 h 236"/>
                <a:gd name="T10" fmla="*/ 0 w 598"/>
                <a:gd name="T11" fmla="*/ 152 h 236"/>
                <a:gd name="T12" fmla="*/ 278 w 598"/>
                <a:gd name="T13" fmla="*/ 235 h 236"/>
                <a:gd name="T14" fmla="*/ 549 w 598"/>
                <a:gd name="T15" fmla="*/ 166 h 236"/>
                <a:gd name="T16" fmla="*/ 572 w 598"/>
                <a:gd name="T17" fmla="*/ 19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8" h="236">
                  <a:moveTo>
                    <a:pt x="572" y="197"/>
                  </a:moveTo>
                  <a:cubicBezTo>
                    <a:pt x="598" y="26"/>
                    <a:pt x="598" y="26"/>
                    <a:pt x="598" y="26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48" y="30"/>
                    <a:pt x="448" y="30"/>
                    <a:pt x="448" y="30"/>
                  </a:cubicBezTo>
                  <a:cubicBezTo>
                    <a:pt x="334" y="86"/>
                    <a:pt x="198" y="80"/>
                    <a:pt x="90" y="11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83" y="205"/>
                    <a:pt x="179" y="234"/>
                    <a:pt x="278" y="235"/>
                  </a:cubicBezTo>
                  <a:cubicBezTo>
                    <a:pt x="373" y="236"/>
                    <a:pt x="466" y="213"/>
                    <a:pt x="549" y="166"/>
                  </a:cubicBezTo>
                  <a:lnTo>
                    <a:pt x="572" y="1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000" spc="300">
                <a:latin typeface="汉仪君黑-45简"/>
                <a:ea typeface="汉仪君黑-45简"/>
                <a:cs typeface="+mn-cs"/>
              </a:endParaRPr>
            </a:p>
          </p:txBody>
        </p:sp>
        <p:sp>
          <p:nvSpPr>
            <p:cNvPr id="39" name="文本框 29稻壳儿花儿小姐"/>
            <p:cNvSpPr txBox="1"/>
            <p:nvPr/>
          </p:nvSpPr>
          <p:spPr>
            <a:xfrm>
              <a:off x="5622773" y="5138468"/>
              <a:ext cx="1142136" cy="445592"/>
            </a:xfrm>
            <a:prstGeom prst="rect">
              <a:avLst/>
            </a:prstGeom>
            <a:noFill/>
          </p:spPr>
          <p:txBody>
            <a:bodyPr wrap="none" anchor="ctr">
              <a:prstTxWarp prst="textArchDown">
                <a:avLst/>
              </a:prstTxWarp>
              <a:normAutofit/>
            </a:bodyPr>
            <a:lstStyle/>
            <a:p>
              <a:pPr algn="ctr"/>
              <a:r>
                <a:rPr lang="zh-CN" b="1" spc="300">
                  <a:solidFill>
                    <a:schemeClr val="bg1">
                      <a:alpha val="100000"/>
                    </a:schemeClr>
                  </a:solidFill>
                  <a:latin typeface="汉仪君黑-45简"/>
                  <a:ea typeface="汉仪君黑-45简"/>
                  <a:cs typeface="+mn-cs"/>
                </a:rPr>
                <a:t>腾讯文档在线协同</a:t>
              </a:r>
              <a:endParaRPr lang="zh-CN" b="1" spc="300">
                <a:solidFill>
                  <a:schemeClr val="bg1">
                    <a:alpha val="100000"/>
                  </a:schemeClr>
                </a:solidFill>
                <a:latin typeface="汉仪君黑-45简"/>
                <a:ea typeface="汉仪君黑-45简"/>
                <a:cs typeface="+mn-cs"/>
              </a:endParaRPr>
            </a:p>
          </p:txBody>
        </p:sp>
      </p:grpSp>
      <p:grpSp>
        <p:nvGrpSpPr>
          <p:cNvPr id="40" name="组合 32"/>
          <p:cNvGrpSpPr/>
          <p:nvPr/>
        </p:nvGrpSpPr>
        <p:grpSpPr>
          <a:xfrm rot="0">
            <a:off x="7132894" y="2702143"/>
            <a:ext cx="888001" cy="2246118"/>
            <a:chOff x="7127586" y="2928048"/>
            <a:chExt cx="888001" cy="2246118"/>
          </a:xfrm>
        </p:grpSpPr>
        <p:sp>
          <p:nvSpPr>
            <p:cNvPr id="41" name="Freeform 17"/>
            <p:cNvSpPr/>
            <p:nvPr/>
          </p:nvSpPr>
          <p:spPr bwMode="auto">
            <a:xfrm>
              <a:off x="7127586" y="2928048"/>
              <a:ext cx="888001" cy="2246118"/>
            </a:xfrm>
            <a:custGeom>
              <a:avLst/>
              <a:gdLst>
                <a:gd name="T0" fmla="*/ 29 w 236"/>
                <a:gd name="T1" fmla="*/ 149 h 597"/>
                <a:gd name="T2" fmla="*/ 10 w 236"/>
                <a:gd name="T3" fmla="*/ 508 h 597"/>
                <a:gd name="T4" fmla="*/ 152 w 236"/>
                <a:gd name="T5" fmla="*/ 597 h 597"/>
                <a:gd name="T6" fmla="*/ 235 w 236"/>
                <a:gd name="T7" fmla="*/ 319 h 597"/>
                <a:gd name="T8" fmla="*/ 166 w 236"/>
                <a:gd name="T9" fmla="*/ 48 h 597"/>
                <a:gd name="T10" fmla="*/ 197 w 236"/>
                <a:gd name="T11" fmla="*/ 26 h 597"/>
                <a:gd name="T12" fmla="*/ 26 w 236"/>
                <a:gd name="T13" fmla="*/ 0 h 597"/>
                <a:gd name="T14" fmla="*/ 0 w 236"/>
                <a:gd name="T15" fmla="*/ 170 h 597"/>
                <a:gd name="T16" fmla="*/ 29 w 236"/>
                <a:gd name="T17" fmla="*/ 149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597">
                  <a:moveTo>
                    <a:pt x="29" y="149"/>
                  </a:moveTo>
                  <a:cubicBezTo>
                    <a:pt x="86" y="263"/>
                    <a:pt x="79" y="399"/>
                    <a:pt x="10" y="508"/>
                  </a:cubicBezTo>
                  <a:cubicBezTo>
                    <a:pt x="152" y="597"/>
                    <a:pt x="152" y="597"/>
                    <a:pt x="152" y="597"/>
                  </a:cubicBezTo>
                  <a:cubicBezTo>
                    <a:pt x="205" y="514"/>
                    <a:pt x="233" y="418"/>
                    <a:pt x="235" y="319"/>
                  </a:cubicBezTo>
                  <a:cubicBezTo>
                    <a:pt x="236" y="224"/>
                    <a:pt x="212" y="131"/>
                    <a:pt x="166" y="48"/>
                  </a:cubicBezTo>
                  <a:cubicBezTo>
                    <a:pt x="197" y="26"/>
                    <a:pt x="197" y="26"/>
                    <a:pt x="197" y="2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0" y="170"/>
                    <a:pt x="0" y="170"/>
                    <a:pt x="0" y="170"/>
                  </a:cubicBezTo>
                  <a:lnTo>
                    <a:pt x="29" y="1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000" spc="300">
                <a:latin typeface="汉仪君黑-45简"/>
                <a:ea typeface="汉仪君黑-45简"/>
                <a:cs typeface="+mn-cs"/>
              </a:endParaRPr>
            </a:p>
          </p:txBody>
        </p:sp>
        <p:sp>
          <p:nvSpPr>
            <p:cNvPr id="42" name="文本框 30稻壳儿花儿小姐"/>
            <p:cNvSpPr txBox="1"/>
            <p:nvPr/>
          </p:nvSpPr>
          <p:spPr>
            <a:xfrm rot="16200000">
              <a:off x="7009561" y="3787896"/>
              <a:ext cx="1142136" cy="445593"/>
            </a:xfrm>
            <a:prstGeom prst="rect">
              <a:avLst/>
            </a:prstGeom>
            <a:noFill/>
          </p:spPr>
          <p:txBody>
            <a:bodyPr wrap="none" anchor="ctr">
              <a:prstTxWarp prst="textArchDown">
                <a:avLst/>
              </a:prstTxWarp>
              <a:normAutofit/>
            </a:bodyPr>
            <a:lstStyle/>
            <a:p>
              <a:pPr algn="ctr"/>
              <a:r>
                <a:rPr lang="zh-CN" b="1" spc="300">
                  <a:solidFill>
                    <a:schemeClr val="bg1">
                      <a:alpha val="100000"/>
                    </a:schemeClr>
                  </a:solidFill>
                  <a:latin typeface="汉仪君黑-45简"/>
                  <a:ea typeface="汉仪君黑-45简"/>
                  <a:cs typeface="+mn-cs"/>
                </a:rPr>
                <a:t>飞书集成与协作</a:t>
              </a:r>
              <a:endParaRPr lang="zh-CN" b="1" spc="300">
                <a:solidFill>
                  <a:schemeClr val="bg1">
                    <a:alpha val="100000"/>
                  </a:schemeClr>
                </a:solidFill>
                <a:latin typeface="汉仪君黑-45简"/>
                <a:ea typeface="汉仪君黑-45简"/>
                <a:cs typeface="+mn-cs"/>
              </a:endParaRPr>
            </a:p>
          </p:txBody>
        </p:sp>
      </p:grpSp>
      <p:sp>
        <p:nvSpPr>
          <p:cNvPr id="43" name="文本框1稻壳儿花儿小姐"/>
          <p:cNvSpPr txBox="1"/>
          <p:nvPr/>
        </p:nvSpPr>
        <p:spPr bwMode="auto">
          <a:xfrm>
            <a:off x="660473" y="1566374"/>
            <a:ext cx="2965450" cy="157480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indent="0" defTabSz="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200" spc="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>
              <a:buFont typeface="Wingdings" panose="05000000000000000000" pitchFamily="2" charset="2"/>
              <a:buNone/>
            </a:pPr>
            <a:r>
              <a:rPr lang="zh-CN" sz="13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汉仪君黑-45简"/>
                <a:ea typeface="汉仪君黑-45简"/>
                <a:cs typeface="汉仪君黑-45简"/>
                <a:sym typeface="Arial" panose="020B0604020202020204"/>
              </a:rPr>
              <a:t>使用</a:t>
            </a:r>
            <a:r>
              <a:rPr lang="en-US" sz="13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汉仪君黑-45简"/>
                <a:ea typeface="汉仪君黑-45简"/>
                <a:cs typeface="汉仪君黑-45简"/>
                <a:sym typeface="Arial" panose="020B0604020202020204"/>
              </a:rPr>
              <a:t>Git</a:t>
            </a:r>
            <a:r>
              <a:rPr lang="zh-CN" sz="13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汉仪君黑-45简"/>
                <a:ea typeface="汉仪君黑-45简"/>
                <a:cs typeface="汉仪君黑-45简"/>
                <a:sym typeface="Arial" panose="020B0604020202020204"/>
              </a:rPr>
              <a:t>进行代码版本管理，确保代码的完整性和可追溯性。团队成员可以实时查看代码变更历史，方便问题排查和版本回溯</a:t>
            </a:r>
            <a:endParaRPr lang="zh-CN" sz="130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汉仪君黑-45简"/>
              <a:ea typeface="汉仪君黑-45简"/>
              <a:cs typeface="汉仪君黑-45简"/>
              <a:sym typeface="Arial" panose="020B0604020202020204"/>
            </a:endParaRPr>
          </a:p>
          <a:p>
            <a:pPr>
              <a:buFont typeface="Wingdings" panose="05000000000000000000" pitchFamily="2" charset="2"/>
              <a:buNone/>
            </a:pPr>
            <a:endParaRPr lang="en-US" sz="130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汉仪君黑-45简"/>
              <a:ea typeface="汉仪君黑-45简"/>
              <a:cs typeface="汉仪君黑-45简"/>
              <a:sym typeface="Arial" panose="020B0604020202020204"/>
            </a:endParaRPr>
          </a:p>
        </p:txBody>
      </p:sp>
      <p:sp>
        <p:nvSpPr>
          <p:cNvPr id="44" name="文本框1稻壳儿花儿小姐"/>
          <p:cNvSpPr txBox="1"/>
          <p:nvPr/>
        </p:nvSpPr>
        <p:spPr bwMode="auto">
          <a:xfrm>
            <a:off x="8632118" y="660400"/>
            <a:ext cx="2965450" cy="247015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indent="0" defTabSz="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200" spc="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>
              <a:buFont typeface="Wingdings" panose="05000000000000000000" pitchFamily="2" charset="2"/>
              <a:buNone/>
            </a:pPr>
            <a:r>
              <a:rPr lang="zh-CN" sz="13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汉仪君黑-45简"/>
                <a:ea typeface="汉仪君黑-45简"/>
                <a:cs typeface="汉仪君黑-45简"/>
                <a:sym typeface="Arial" panose="020B0604020202020204"/>
              </a:rPr>
              <a:t>系统支持模型的动态更新，根据实时反馈数据不断优化预测模型。模型训练模块结合历史数据和实时数据，定期重新训练模型，确保模型始终处于最佳性能状态，</a:t>
            </a:r>
            <a:r>
              <a:rPr lang="zh-CN" sz="13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汉仪君黑-45简"/>
                <a:ea typeface="汉仪君黑-45简"/>
                <a:cs typeface="汉仪君黑-45简"/>
                <a:sym typeface="Arial" panose="020B0604020202020204"/>
              </a:rPr>
              <a:t>系统鼓励用户反馈交通状况，普通用户可通过系统上报拥堵信息。</a:t>
            </a:r>
            <a:endParaRPr lang="zh-CN" sz="130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汉仪君黑-45简"/>
              <a:ea typeface="汉仪君黑-45简"/>
              <a:cs typeface="汉仪君黑-45简"/>
              <a:sym typeface="Arial" panose="020B0604020202020204"/>
            </a:endParaRPr>
          </a:p>
        </p:txBody>
      </p:sp>
      <p:sp>
        <p:nvSpPr>
          <p:cNvPr id="45" name="文本框1稻壳儿花儿小姐"/>
          <p:cNvSpPr txBox="1"/>
          <p:nvPr/>
        </p:nvSpPr>
        <p:spPr bwMode="auto">
          <a:xfrm>
            <a:off x="552400" y="3825202"/>
            <a:ext cx="2965450" cy="187325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indent="0" defTabSz="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200" spc="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>
              <a:buFont typeface="Wingdings" panose="05000000000000000000" pitchFamily="2" charset="2"/>
              <a:buNone/>
            </a:pPr>
            <a:r>
              <a:rPr lang="zh-CN" sz="13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汉仪君黑-45简"/>
                <a:ea typeface="汉仪君黑-45简"/>
                <a:cs typeface="汉仪君黑-45简"/>
                <a:sym typeface="Arial" panose="020B0604020202020204"/>
              </a:rPr>
              <a:t>采用腾讯文档进行在线协同编辑</a:t>
            </a:r>
            <a:endParaRPr lang="zh-CN" sz="130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汉仪君黑-45简"/>
              <a:ea typeface="汉仪君黑-45简"/>
              <a:cs typeface="汉仪君黑-45简"/>
              <a:sym typeface="Arial" panose="020B0604020202020204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sz="13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汉仪君黑-45简"/>
                <a:ea typeface="汉仪君黑-45简"/>
                <a:cs typeface="汉仪君黑-45简"/>
                <a:sym typeface="Arial" panose="020B0604020202020204"/>
              </a:rPr>
              <a:t>包括</a:t>
            </a:r>
            <a:r>
              <a:rPr lang="en-US" sz="13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汉仪君黑-45简"/>
                <a:ea typeface="汉仪君黑-45简"/>
                <a:cs typeface="汉仪君黑-45简"/>
                <a:sym typeface="Arial" panose="020B0604020202020204"/>
              </a:rPr>
              <a:t>Word</a:t>
            </a:r>
            <a:r>
              <a:rPr lang="zh-CN" sz="13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汉仪君黑-45简"/>
                <a:ea typeface="汉仪君黑-45简"/>
                <a:cs typeface="汉仪君黑-45简"/>
                <a:sym typeface="Arial" panose="020B0604020202020204"/>
              </a:rPr>
              <a:t>和</a:t>
            </a:r>
            <a:r>
              <a:rPr lang="en-US" sz="13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汉仪君黑-45简"/>
                <a:ea typeface="汉仪君黑-45简"/>
                <a:cs typeface="汉仪君黑-45简"/>
                <a:sym typeface="Arial" panose="020B0604020202020204"/>
              </a:rPr>
              <a:t>PPT</a:t>
            </a:r>
            <a:r>
              <a:rPr lang="zh-CN" sz="13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汉仪君黑-45简"/>
                <a:ea typeface="汉仪君黑-45简"/>
                <a:cs typeface="汉仪君黑-45简"/>
                <a:sym typeface="Arial" panose="020B0604020202020204"/>
              </a:rPr>
              <a:t>，方便团队成员根据需求灵活选择文档类型，支持多用户实时协作。团队成员可同时在线编辑文档，实时查看他人修改内容，提高协作效率</a:t>
            </a:r>
            <a:endParaRPr lang="zh-CN" sz="130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汉仪君黑-45简"/>
              <a:ea typeface="汉仪君黑-45简"/>
              <a:cs typeface="汉仪君黑-45简"/>
              <a:sym typeface="Arial" panose="020B0604020202020204"/>
            </a:endParaRPr>
          </a:p>
        </p:txBody>
      </p:sp>
      <p:sp>
        <p:nvSpPr>
          <p:cNvPr id="46" name="文本框1稻壳儿花儿小姐"/>
          <p:cNvSpPr txBox="1"/>
          <p:nvPr/>
        </p:nvSpPr>
        <p:spPr bwMode="auto">
          <a:xfrm>
            <a:off x="8632118" y="3589614"/>
            <a:ext cx="2882900" cy="354330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indent="0" defTabSz="4572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200" spc="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>
              <a:buFont typeface="Wingdings" panose="05000000000000000000" pitchFamily="2" charset="2"/>
              <a:buNone/>
            </a:pPr>
            <a:r>
              <a:rPr lang="zh-CN" sz="1300">
                <a:solidFill>
                  <a:schemeClr val="tx1">
                    <a:lumMod val="85000"/>
                    <a:lumOff val="15000"/>
                    <a:alpha val="100000"/>
                  </a:schemeClr>
                </a:solidFill>
                <a:latin typeface="汉仪君黑-45简"/>
                <a:ea typeface="汉仪君黑-45简"/>
                <a:cs typeface="汉仪君黑-45简"/>
                <a:sym typeface="Arial" panose="020B0604020202020204"/>
              </a:rPr>
              <a:t>使用飞书沟通，支持团队成员通过飞书进行实时沟通与协作。成员可在飞书群组中直接讨论项目细节，实时反馈问题，确保沟通高效无延迟，</a:t>
            </a:r>
            <a:r>
              <a:rPr sz="1200">
                <a:solidFill>
                  <a:schemeClr val="tx1">
                    <a:alpha val="90000"/>
                  </a:schemeClr>
                </a:solidFill>
                <a:highlight>
                  <a:srgbClr val="FFFFFF">
                    <a:alpha val="100000"/>
                  </a:srgbClr>
                </a:highlight>
                <a:latin typeface="inherit"/>
                <a:ea typeface="inherit"/>
                <a:cs typeface="+mn-cs"/>
              </a:rPr>
              <a:t>通过飞书的项目管理功能，系统能够实时同步项目进度。团队成员可通过飞书应用查看任务状态、分配情况和时间节点，确保项目按计划推进，提升管理效率。</a:t>
            </a:r>
            <a:endParaRPr sz="1200">
              <a:solidFill>
                <a:schemeClr val="tx1">
                  <a:alpha val="90000"/>
                </a:schemeClr>
              </a:solidFill>
              <a:highlight>
                <a:srgbClr val="FFFFFF">
                  <a:alpha val="100000"/>
                </a:srgbClr>
              </a:highlight>
              <a:latin typeface="inherit"/>
              <a:ea typeface="inherit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endParaRPr lang="en-US" sz="130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汉仪君黑-45简"/>
              <a:ea typeface="汉仪君黑-45简"/>
              <a:cs typeface="汉仪君黑-45简"/>
              <a:sym typeface="Arial" panose="020B0604020202020204"/>
            </a:endParaRPr>
          </a:p>
          <a:p>
            <a:pPr>
              <a:buFont typeface="Wingdings" panose="05000000000000000000" pitchFamily="2" charset="2"/>
              <a:buNone/>
            </a:pPr>
            <a:endParaRPr lang="en-US" sz="1300">
              <a:solidFill>
                <a:schemeClr val="tx1">
                  <a:lumMod val="85000"/>
                  <a:lumOff val="15000"/>
                  <a:alpha val="100000"/>
                </a:schemeClr>
              </a:solidFill>
              <a:latin typeface="汉仪君黑-45简"/>
              <a:ea typeface="汉仪君黑-45简"/>
              <a:cs typeface="汉仪君黑-45简"/>
              <a:sym typeface="Arial" panose="020B0604020202020204"/>
            </a:endParaRPr>
          </a:p>
        </p:txBody>
      </p:sp>
      <p:sp>
        <p:nvSpPr>
          <p:cNvPr id="47" name="标题 1"/>
          <p:cNvSpPr txBox="1"/>
          <p:nvPr/>
        </p:nvSpPr>
        <p:spPr>
          <a:xfrm>
            <a:off x="660400" y="414647"/>
            <a:ext cx="6120000" cy="5400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sp>
        <p:nvSpPr>
          <p:cNvPr id="48" name="标题 1"/>
          <p:cNvSpPr txBox="1"/>
          <p:nvPr/>
        </p:nvSpPr>
        <p:spPr>
          <a:xfrm>
            <a:off x="817756" y="450647"/>
            <a:ext cx="10701144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lang="zh-CN" sz="28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Source Han Sans CN Bold"/>
                <a:ea typeface="Source Han Sans CN Bold"/>
                <a:cs typeface="Source Han Sans CN Bold"/>
              </a:rPr>
              <a:t>高效协作与信息同步</a:t>
            </a:r>
            <a:endParaRPr lang="zh-CN" sz="2800">
              <a:ln w="12700">
                <a:noFill/>
              </a:ln>
              <a:solidFill>
                <a:schemeClr val="tx1">
                  <a:alpha val="100000"/>
                </a:schemeClr>
              </a:solidFill>
              <a:latin typeface="Source Han Sans CN Bold"/>
              <a:ea typeface="Source Han Sans CN Bold"/>
              <a:cs typeface="Source Han Sans CN Bold"/>
            </a:endParaRPr>
          </a:p>
        </p:txBody>
      </p:sp>
      <p:sp>
        <p:nvSpPr>
          <p:cNvPr id="49" name="标题 1"/>
          <p:cNvSpPr txBox="1"/>
          <p:nvPr/>
        </p:nvSpPr>
        <p:spPr>
          <a:xfrm>
            <a:off x="444400" y="198647"/>
            <a:ext cx="216000" cy="216000"/>
          </a:xfrm>
          <a:prstGeom prst="rect">
            <a:avLst/>
          </a:prstGeom>
          <a:solidFill>
            <a:schemeClr val="accent2"/>
          </a:solidFill>
          <a:ln w="254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lang="zh-CN"/>
          </a:p>
        </p:txBody>
      </p:sp>
      <p:pic>
        <p:nvPicPr>
          <p:cNvPr id="50" name="图片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286" y="2961534"/>
            <a:ext cx="1725037" cy="15629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编辑母版标题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0"/>
</p:tagLst>
</file>

<file path=ppt/tags/tag10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TEMPLATE_CATEGORY" val="custom"/>
  <p:tag name="KSO_WM_TEMPLATE_INDEX" val="20238617"/>
</p:tagLst>
</file>

<file path=ppt/tags/tag101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17"/>
  <p:tag name="KSO_WM_TEMPLATE_CATEGORY" val="custom"/>
  <p:tag name="KSO_WM_TEMPLATE_MASTER_TYPE" val="0"/>
</p:tagLst>
</file>

<file path=ppt/tags/tag105.xml><?xml version="1.0" encoding="utf-8"?>
<p:tagLst xmlns:p="http://schemas.openxmlformats.org/presentationml/2006/main">
  <p:tag name="KSO_WM_UNIT_INDEX" val="1"/>
  <p:tag name="KSO_WM_UNIT_TYPE" val="f"/>
  <p:tag name="KSO_WM_UNIT_SUBTYPE" val="a"/>
  <p:tag name="KSO_WM_BEAUTIFY_FLAG" val="#wm#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7"/>
  <p:tag name="resource_record_key" val="{&quot;12&quot;:[25073102],&quot;65&quot;:[20238617]}"/>
</p:tagLst>
</file>

<file path=ppt/tags/tag10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SCONTENTSTITLE" val="1"/>
  <p:tag name="KSO_WM_DIAGRAM_GROUP_CODE" val="l1-1"/>
  <p:tag name="KSO_WM_DIAGRAM_COLOR_TRICK" val="1"/>
  <p:tag name="KSO_WM_DIAGRAM_COLOR_TEXT_CAN_REMOVE" val="n"/>
  <p:tag name="KSO_WM_UNIT_ID" val="custom20238617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7"/>
  <p:tag name="KSO_WM_TEMPLATE_CATEGORY" val="custom"/>
  <p:tag name="KSO_WM_UNIT_PRESET_TEXT_INDEX" val="-1"/>
  <p:tag name="KSO_WM_UNIT_PRESET_TEXT_LEN" val="0"/>
</p:tagLst>
</file>

<file path=ppt/tags/tag108.xml><?xml version="1.0" encoding="utf-8"?>
<p:tagLst xmlns:p="http://schemas.openxmlformats.org/presentationml/2006/main">
  <p:tag name="KSO_WM_UNIT_TYPE" val="l_h_i"/>
  <p:tag name="KSO_WM_UNIT_SUBTYPE" val="d"/>
  <p:tag name="KSO_WM_UNIT_INDEX" val="1_1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8617_5*l_h_i*1_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8617"/>
  <p:tag name="KSO_WM_TEMPLATE_CATEGORY" val="custom"/>
  <p:tag name="KSO_WM_DIAGRAM_MAX_ITEMCNT" val="6"/>
  <p:tag name="KSO_WM_DIAGRAM_MIN_ITEMCNT" val="2"/>
  <p:tag name="KSO_WM_DIAGRAM_VIRTUALLY_FRAME" val="{&quot;height&quot;:297.7204724409449,&quot;left&quot;:96.12992125984252,&quot;top&quot;:195.0295275590551,&quot;width&quot;:783.4903149606298}"/>
  <p:tag name="KSO_WM_DIAGRAM_COLOR_MATCH_VALUE" val="{&quot;shape&quot;:{&quot;fill&quot;:{&quot;gradient&quot;:[{&quot;brightness&quot;:0.3499999940395355,&quot;colorType&quot;:1,&quot;foreColorIndex&quot;:5,&quot;pos&quot;:0,&quot;transparency&quot;:0},{&quot;brightness&quot;:0,&quot;colorType&quot;:1,&quot;foreColorIndex&quot;:5,&quot;pos&quot;:0.800000011920929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9.xml><?xml version="1.0" encoding="utf-8"?>
<p:tagLst xmlns:p="http://schemas.openxmlformats.org/presentationml/2006/main">
  <p:tag name="KSO_WM_UNIT_TYPE" val="l_h_f"/>
  <p:tag name="KSO_WM_UNIT_INDEX" val="1_1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8617_5*l_h_f*1_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8617"/>
  <p:tag name="KSO_WM_TEMPLATE_CATEGORY" val="custom"/>
  <p:tag name="KSO_WM_UNIT_SUBTYPE" val="a"/>
  <p:tag name="KSO_WM_UNIT_TEXT_LAYER_COUNT" val="1"/>
  <p:tag name="KSO_WM_UNIT_PRESET_TEXT" val="单击此处添加&#10;目录项标题内容"/>
  <p:tag name="KSO_WM_UNIT_TEXT_TYPE" val="1"/>
  <p:tag name="KSO_WM_DIAGRAM_MAX_ITEMCNT" val="6"/>
  <p:tag name="KSO_WM_DIAGRAM_MIN_ITEMCNT" val="2"/>
  <p:tag name="KSO_WM_DIAGRAM_VIRTUALLY_FRAME" val="{&quot;height&quot;:297.7204724409449,&quot;left&quot;:96.12992125984252,&quot;top&quot;:195.0295275590551,&quot;width&quot;:783.49031496062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9"/>
</p:tagLst>
</file>

<file path=ppt/tags/tag110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DIAGRAM_GROUP_CODE" val="l1-1"/>
  <p:tag name="KSO_WM_DIAGRAM_COLOR_TRICK" val="1"/>
  <p:tag name="KSO_WM_DIAGRAM_COLOR_TEXT_CAN_REMOVE" val="n"/>
  <p:tag name="KSO_WM_UNIT_ID" val="custom20238617_5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7"/>
  <p:tag name="KSO_WM_TEMPLATE_CATEGORY" val="custom"/>
</p:tagLst>
</file>

<file path=ppt/tags/tag111.xml><?xml version="1.0" encoding="utf-8"?>
<p:tagLst xmlns:p="http://schemas.openxmlformats.org/presentationml/2006/main">
  <p:tag name="KSO_WM_UNIT_TYPE" val="l_h_i"/>
  <p:tag name="KSO_WM_UNIT_SUBTYPE" val="d"/>
  <p:tag name="KSO_WM_UNIT_INDEX" val="1_2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8617_5*l_h_i*1_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8617"/>
  <p:tag name="KSO_WM_TEMPLATE_CATEGORY" val="custom"/>
  <p:tag name="KSO_WM_DIAGRAM_MAX_ITEMCNT" val="6"/>
  <p:tag name="KSO_WM_DIAGRAM_MIN_ITEMCNT" val="2"/>
  <p:tag name="KSO_WM_DIAGRAM_VIRTUALLY_FRAME" val="{&quot;height&quot;:297.7204724409449,&quot;left&quot;:96.12992125984252,&quot;top&quot;:195.0295275590551,&quot;width&quot;:783.4903149606298}"/>
  <p:tag name="KSO_WM_DIAGRAM_COLOR_MATCH_VALUE" val="{&quot;shape&quot;:{&quot;fill&quot;:{&quot;gradient&quot;:[{&quot;brightness&quot;:0.3499999940395355,&quot;colorType&quot;:1,&quot;foreColorIndex&quot;:5,&quot;pos&quot;:0,&quot;transparency&quot;:0},{&quot;brightness&quot;:0,&quot;colorType&quot;:1,&quot;foreColorIndex&quot;:5,&quot;pos&quot;:0.800000011920929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2.xml><?xml version="1.0" encoding="utf-8"?>
<p:tagLst xmlns:p="http://schemas.openxmlformats.org/presentationml/2006/main">
  <p:tag name="KSO_WM_UNIT_TYPE" val="l_h_f"/>
  <p:tag name="KSO_WM_UNIT_INDEX" val="1_2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8617_5*l_h_f*1_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8617"/>
  <p:tag name="KSO_WM_TEMPLATE_CATEGORY" val="custom"/>
  <p:tag name="KSO_WM_UNIT_SUBTYPE" val="a"/>
  <p:tag name="KSO_WM_UNIT_TEXT_LAYER_COUNT" val="1"/>
  <p:tag name="KSO_WM_UNIT_PRESET_TEXT" val="单击此处添加&#10;目录项标题内容"/>
  <p:tag name="KSO_WM_UNIT_TEXT_TYPE" val="1"/>
  <p:tag name="KSO_WM_DIAGRAM_MAX_ITEMCNT" val="6"/>
  <p:tag name="KSO_WM_DIAGRAM_MIN_ITEMCNT" val="2"/>
  <p:tag name="KSO_WM_DIAGRAM_VIRTUALLY_FRAME" val="{&quot;height&quot;:297.7204724409449,&quot;left&quot;:96.12992125984252,&quot;top&quot;:195.0295275590551,&quot;width&quot;:783.49031496062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3.xml><?xml version="1.0" encoding="utf-8"?>
<p:tagLst xmlns:p="http://schemas.openxmlformats.org/presentationml/2006/main">
  <p:tag name="KSO_WM_UNIT_TYPE" val="l_h_i"/>
  <p:tag name="KSO_WM_UNIT_SUBTYPE" val="d"/>
  <p:tag name="KSO_WM_UNIT_INDEX" val="1_3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8617_5*l_h_i*1_3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8617"/>
  <p:tag name="KSO_WM_TEMPLATE_CATEGORY" val="custom"/>
  <p:tag name="KSO_WM_DIAGRAM_MAX_ITEMCNT" val="6"/>
  <p:tag name="KSO_WM_DIAGRAM_MIN_ITEMCNT" val="2"/>
  <p:tag name="KSO_WM_DIAGRAM_VIRTUALLY_FRAME" val="{&quot;height&quot;:297.7204724409449,&quot;left&quot;:96.12992125984252,&quot;top&quot;:195.0295275590551,&quot;width&quot;:783.4903149606298}"/>
  <p:tag name="KSO_WM_DIAGRAM_COLOR_MATCH_VALUE" val="{&quot;shape&quot;:{&quot;fill&quot;:{&quot;gradient&quot;:[{&quot;brightness&quot;:0.3499999940395355,&quot;colorType&quot;:1,&quot;foreColorIndex&quot;:5,&quot;pos&quot;:0,&quot;transparency&quot;:0},{&quot;brightness&quot;:0,&quot;colorType&quot;:1,&quot;foreColorIndex&quot;:5,&quot;pos&quot;:0.800000011920929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4.xml><?xml version="1.0" encoding="utf-8"?>
<p:tagLst xmlns:p="http://schemas.openxmlformats.org/presentationml/2006/main">
  <p:tag name="KSO_WM_UNIT_TYPE" val="l_h_f"/>
  <p:tag name="KSO_WM_UNIT_INDEX" val="1_3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8617_5*l_h_f*1_3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8617"/>
  <p:tag name="KSO_WM_TEMPLATE_CATEGORY" val="custom"/>
  <p:tag name="KSO_WM_UNIT_SUBTYPE" val="a"/>
  <p:tag name="KSO_WM_UNIT_TEXT_LAYER_COUNT" val="1"/>
  <p:tag name="KSO_WM_UNIT_PRESET_TEXT" val="单击此处添加&#10;目录项标题内容"/>
  <p:tag name="KSO_WM_UNIT_TEXT_TYPE" val="1"/>
  <p:tag name="KSO_WM_DIAGRAM_MAX_ITEMCNT" val="6"/>
  <p:tag name="KSO_WM_DIAGRAM_MIN_ITEMCNT" val="2"/>
  <p:tag name="KSO_WM_DIAGRAM_VIRTUALLY_FRAME" val="{&quot;height&quot;:297.7204724409449,&quot;left&quot;:96.12992125984252,&quot;top&quot;:195.0295275590551,&quot;width&quot;:783.49031496062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5.xml><?xml version="1.0" encoding="utf-8"?>
<p:tagLst xmlns:p="http://schemas.openxmlformats.org/presentationml/2006/main">
  <p:tag name="KSO_WM_UNIT_TYPE" val="l_h_i"/>
  <p:tag name="KSO_WM_UNIT_SUBTYPE" val="d"/>
  <p:tag name="KSO_WM_UNIT_INDEX" val="1_4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8617_5*l_h_i*1_4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8617"/>
  <p:tag name="KSO_WM_TEMPLATE_CATEGORY" val="custom"/>
  <p:tag name="KSO_WM_DIAGRAM_MAX_ITEMCNT" val="6"/>
  <p:tag name="KSO_WM_DIAGRAM_MIN_ITEMCNT" val="2"/>
  <p:tag name="KSO_WM_DIAGRAM_VIRTUALLY_FRAME" val="{&quot;height&quot;:297.7204724409449,&quot;left&quot;:96.12992125984252,&quot;top&quot;:195.0295275590551,&quot;width&quot;:783.4903149606298}"/>
  <p:tag name="KSO_WM_DIAGRAM_COLOR_MATCH_VALUE" val="{&quot;shape&quot;:{&quot;fill&quot;:{&quot;gradient&quot;:[{&quot;brightness&quot;:0.3499999940395355,&quot;colorType&quot;:1,&quot;foreColorIndex&quot;:5,&quot;pos&quot;:0,&quot;transparency&quot;:0},{&quot;brightness&quot;:0,&quot;colorType&quot;:1,&quot;foreColorIndex&quot;:5,&quot;pos&quot;:0.800000011920929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6.xml><?xml version="1.0" encoding="utf-8"?>
<p:tagLst xmlns:p="http://schemas.openxmlformats.org/presentationml/2006/main">
  <p:tag name="KSO_WM_UNIT_TYPE" val="l_h_f"/>
  <p:tag name="KSO_WM_UNIT_INDEX" val="1_4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8617_5*l_h_f*1_4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8617"/>
  <p:tag name="KSO_WM_TEMPLATE_CATEGORY" val="custom"/>
  <p:tag name="KSO_WM_UNIT_SUBTYPE" val="a"/>
  <p:tag name="KSO_WM_UNIT_TEXT_LAYER_COUNT" val="1"/>
  <p:tag name="KSO_WM_UNIT_VALUE" val="33"/>
  <p:tag name="KSO_WM_UNIT_PRESET_TEXT" val="单击此处添加&#10;目录项标题内容"/>
  <p:tag name="KSO_WM_UNIT_TEXT_TYPE" val="1"/>
  <p:tag name="KSO_WM_DIAGRAM_MAX_ITEMCNT" val="6"/>
  <p:tag name="KSO_WM_DIAGRAM_MIN_ITEMCNT" val="2"/>
  <p:tag name="KSO_WM_DIAGRAM_VIRTUALLY_FRAME" val="{&quot;height&quot;:297.7204724409449,&quot;left&quot;:96.12992125984252,&quot;top&quot;:195.0295275590551,&quot;width&quot;:783.49031496062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7.xml><?xml version="1.0" encoding="utf-8"?>
<p:tagLst xmlns:p="http://schemas.openxmlformats.org/presentationml/2006/main">
  <p:tag name="KSO_WM_UNIT_TYPE" val="l_h_i"/>
  <p:tag name="KSO_WM_UNIT_SUBTYPE" val="d"/>
  <p:tag name="KSO_WM_UNIT_INDEX" val="1_5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8617_5*l_h_i*1_5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8617"/>
  <p:tag name="KSO_WM_TEMPLATE_CATEGORY" val="custom"/>
  <p:tag name="KSO_WM_DIAGRAM_MAX_ITEMCNT" val="6"/>
  <p:tag name="KSO_WM_DIAGRAM_MIN_ITEMCNT" val="2"/>
  <p:tag name="KSO_WM_DIAGRAM_VIRTUALLY_FRAME" val="{&quot;height&quot;:297.7204724409449,&quot;left&quot;:96.12992125984252,&quot;top&quot;:195.0295275590551,&quot;width&quot;:783.4903149606298}"/>
  <p:tag name="KSO_WM_DIAGRAM_COLOR_MATCH_VALUE" val="{&quot;shape&quot;:{&quot;fill&quot;:{&quot;gradient&quot;:[{&quot;brightness&quot;:0.3499999940395355,&quot;colorType&quot;:1,&quot;foreColorIndex&quot;:5,&quot;pos&quot;:0,&quot;transparency&quot;:0},{&quot;brightness&quot;:0,&quot;colorType&quot;:1,&quot;foreColorIndex&quot;:5,&quot;pos&quot;:0.800000011920929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8.xml><?xml version="1.0" encoding="utf-8"?>
<p:tagLst xmlns:p="http://schemas.openxmlformats.org/presentationml/2006/main">
  <p:tag name="KSO_WM_UNIT_TYPE" val="l_h_f"/>
  <p:tag name="KSO_WM_UNIT_INDEX" val="1_5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8617_5*l_h_f*1_5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8617"/>
  <p:tag name="KSO_WM_TEMPLATE_CATEGORY" val="custom"/>
  <p:tag name="KSO_WM_UNIT_SUBTYPE" val="a"/>
  <p:tag name="KSO_WM_UNIT_TEXT_LAYER_COUNT" val="1"/>
  <p:tag name="KSO_WM_UNIT_PRESET_TEXT" val="单击此处添加&#10;目录项标题内容"/>
  <p:tag name="KSO_WM_UNIT_TEXT_TYPE" val="1"/>
  <p:tag name="KSO_WM_DIAGRAM_MAX_ITEMCNT" val="6"/>
  <p:tag name="KSO_WM_DIAGRAM_MIN_ITEMCNT" val="2"/>
  <p:tag name="KSO_WM_DIAGRAM_VIRTUALLY_FRAME" val="{&quot;height&quot;:297.7204724409449,&quot;left&quot;:96.12992125984252,&quot;top&quot;:195.0295275590551,&quot;width&quot;:783.49031496062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9.xml><?xml version="1.0" encoding="utf-8"?>
<p:tagLst xmlns:p="http://schemas.openxmlformats.org/presentationml/2006/main">
  <p:tag name="KSO_WM_SLIDE_TYPE" val="contents"/>
  <p:tag name="KSO_WM_TEMPLATE_SUBCATEGORY" val="29"/>
  <p:tag name="KSO_WM_TEMPLATE_COLOR_TYPE" val="0"/>
  <p:tag name="KSO_WM_TAG_VERSION" val="3.0"/>
  <p:tag name="KSO_WM_SLIDE_SUBTYPE" val="diag"/>
  <p:tag name="KSO_WM_SLIDE_ITEM_CNT" val="5"/>
  <p:tag name="KSO_WM_DIAGRAM_GROUP_CODE" val="l1-1"/>
  <p:tag name="KSO_WM_BEAUTIFY_FLAG" val="#wm#"/>
  <p:tag name="KSO_WM_TEMPLATE_INDEX" val="20238617"/>
  <p:tag name="KSO_WM_TEMPLATE_CATEGORY" val="custom"/>
  <p:tag name="KSO_WM_SLIDE_INDEX" val="5"/>
  <p:tag name="KSO_WM_SLIDE_ID" val="custom20238617_5"/>
  <p:tag name="KSO_WM_TEMPLATE_MASTER_TYPE" val="0"/>
  <p:tag name="KSO_WM_SLIDE_LAYOUT" val="a_l"/>
  <p:tag name="KSO_WM_SLIDE_LAYOUT_CNT" val="1_1"/>
  <p:tag name="KSO_WM_SLIDE_DIAGTYPE" val="l"/>
  <p:tag name="KSO_WM_SLIDE_THEME_ID" val="3402577"/>
  <p:tag name="KSO_WM_SLIDE_THEME_NAME" val="简约风通用箭头职场办公"/>
</p:tagLst>
</file>

<file path=ppt/tags/tag1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17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7"/>
  <p:tag name="KSO_WM_TEMPLATE_CATEGORY" val="custom"/>
  <p:tag name="KSO_WM_UNIT_ISCONTENTSTITLE" val="0"/>
  <p:tag name="KSO_WM_UNIT_PRESET_TEXT" val="添加章节标题"/>
  <p:tag name="KSO_WM_UNIT_TEXT_TYPE" val="1"/>
</p:tagLst>
</file>

<file path=ppt/tags/tag121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8617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7"/>
  <p:tag name="KSO_WM_TEMPLATE_CATEGORY" val="custom"/>
  <p:tag name="KSO_WM_UNIT_VALUE" val="6"/>
  <p:tag name="KSO_WM_UNIT_PRESET_TEXT_INDEX" val="-1"/>
  <p:tag name="KSO_WM_UNIT_PRESET_TEXT_LEN" val="0"/>
</p:tagLst>
</file>

<file path=ppt/tags/tag122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617"/>
  <p:tag name="KSO_WM_TEMPLATE_CATEGORY" val="custom"/>
  <p:tag name="KSO_WM_SLIDE_INDEX" val="7"/>
  <p:tag name="KSO_WM_SLIDE_ID" val="custom20238617_7"/>
  <p:tag name="KSO_WM_TEMPLATE_MASTER_TYPE" val="0"/>
  <p:tag name="KSO_WM_SLIDE_LAYOUT" val="a_e"/>
  <p:tag name="KSO_WM_SLIDE_LAYOUT_CNT" val="1_1"/>
  <p:tag name="KSO_WM_SLIDE_THEME_ID" val="3402577"/>
  <p:tag name="KSO_WM_SLIDE_THEME_NAME" val="简约风通用箭头职场办公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2303_1*i*4"/>
  <p:tag name="KSO_WM_TEMPLATE_CATEGORY" val="diagram"/>
  <p:tag name="KSO_WM_TEMPLATE_INDEX" val="20212303"/>
  <p:tag name="KSO_WM_UNIT_LAYERLEVEL" val="1"/>
  <p:tag name="KSO_WM_TAG_VERSION" val="1.0"/>
  <p:tag name="KSO_WM_BEAUTIFY_FLAG" val="#wm#"/>
  <p:tag name="KSO_WM_UNIT_SM_LIMIT_TYPE" val="2"/>
  <p:tag name="KSO_WM_UNIT_BLOCK" val="0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0}"/>
  <p:tag name="KSO_WM_UNIT_DEC_AREA_ID" val="bf73e0fa95254115a65380345b4aa9dc"/>
  <p:tag name="PA" val="v5.2.11"/>
  <p:tag name="KSO_WM_CHIP_GROUPID" val="5e757e3269be4861f5f8614a"/>
  <p:tag name="KSO_WM_CHIP_XID" val="5f607145688f7a6c7bea32a6"/>
  <p:tag name="KSO_WM_UNIT_LINE_FORE_SCHEMECOLOR_INDEX_BRIGHTNESS" val="-0.25"/>
  <p:tag name="KSO_WM_UNIT_LINE_FORE_SCHEMECOLOR_INDEX" val="14"/>
  <p:tag name="KSO_WM_UNIT_LINE_FILL_TYPE" val="2"/>
  <p:tag name="KSO_WM_TEMPLATE_ASSEMBLE_XID" val="60656f434054ed1e2fb80686"/>
  <p:tag name="KSO_WM_TEMPLATE_ASSEMBLE_GROUPID" val="60656f434054ed1e2fb80686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1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1_1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73.19677165354335,&quot;left&quot;:48,&quot;top&quot;:117.52661417322834,&quot;width&quot;:867.5751968503937}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2_2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2_2"/>
  <p:tag name="KSO_WM_DIAGRAM_GROUP_CODE" val="m1-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73.19677165354335,&quot;left&quot;:48,&quot;top&quot;:117.52661417322834,&quot;width&quot;:867.5751968503937}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1_2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1_2"/>
  <p:tag name="KSO_WM_DIAGRAM_GROUP_CODE" val="m1-1"/>
  <p:tag name="KSO_WM_UNIT_LINE_FORE_SCHEMECOLOR_INDEX_BRIGHTNESS" val="0"/>
  <p:tag name="KSO_WM_UNIT_LINE_FORE_SCHEMECOLOR_INDEX" val="5"/>
  <p:tag name="KSO_WM_UNIT_LINE_FILL_TYPE" val="2"/>
  <p:tag name="KSO_WM_UNIT_USESOURCEFORMAT_APPLY" val="1"/>
  <p:tag name="KSO_WM_DIAGRAM_VIRTUALLY_FRAME" val="{&quot;height&quot;:373.19677165354335,&quot;left&quot;:48,&quot;top&quot;:117.52661417322834,&quot;width&quot;:867.5751968503937}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f*1_1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,请尽量言简意赅的阐述观点，根据需要可酌情增减文字。"/>
  <p:tag name="KSO_WM_UNIT_NOCLEAR" val="0"/>
  <p:tag name="KSO_WM_UNIT_TYPE" val="m_h_f"/>
  <p:tag name="KSO_WM_UNIT_INDEX" val="1_1_1"/>
  <p:tag name="KSO_WM_DIAGRAM_GROUP_CODE" val="m1-1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73.19677165354335,&quot;left&quot;:48,&quot;top&quot;:117.52661417322834,&quot;width&quot;:867.5751968503937}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a*1_1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m_h_a"/>
  <p:tag name="KSO_WM_UNIT_INDEX" val="1_1_1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73.19677165354335,&quot;left&quot;:48,&quot;top&quot;:117.52661417322834,&quot;width&quot;:867.5751968503937}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2_3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2_3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73.19677165354335,&quot;left&quot;:48,&quot;top&quot;:117.52661417322834,&quot;width&quot;:867.5751968503937}"/>
</p:tagLst>
</file>

<file path=ppt/tags/tag13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3_2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3_2"/>
  <p:tag name="KSO_WM_DIAGRAM_GROUP_CODE" val="m1-1"/>
  <p:tag name="KSO_WM_UNIT_FILL_FORE_SCHEMECOLOR_INDEX_BRIGHTNESS" val="0"/>
  <p:tag name="KSO_WM_UNIT_FILL_FORE_SCHEMECOLOR_INDEX" val="7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73.19677165354335,&quot;left&quot;:48,&quot;top&quot;:117.52661417322834,&quot;width&quot;:867.5751968503937}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2_4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2_4"/>
  <p:tag name="KSO_WM_DIAGRAM_GROUP_CODE" val="m1-1"/>
  <p:tag name="KSO_WM_UNIT_LINE_FORE_SCHEMECOLOR_INDEX_BRIGHTNESS" val="0"/>
  <p:tag name="KSO_WM_UNIT_LINE_FORE_SCHEMECOLOR_INDEX" val="7"/>
  <p:tag name="KSO_WM_UNIT_LINE_FILL_TYPE" val="2"/>
  <p:tag name="KSO_WM_UNIT_USESOURCEFORMAT_APPLY" val="1"/>
  <p:tag name="KSO_WM_DIAGRAM_VIRTUALLY_FRAME" val="{&quot;height&quot;:373.19677165354335,&quot;left&quot;:48,&quot;top&quot;:117.52661417322834,&quot;width&quot;:867.5751968503937}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f*1_2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,请尽量言简意赅的阐述观点，根据需要可酌情增减文字。"/>
  <p:tag name="KSO_WM_UNIT_NOCLEAR" val="0"/>
  <p:tag name="KSO_WM_UNIT_TYPE" val="m_h_f"/>
  <p:tag name="KSO_WM_UNIT_INDEX" val="1_2_1"/>
  <p:tag name="KSO_WM_DIAGRAM_GROUP_CODE" val="m1-1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73.19677165354335,&quot;left&quot;:48,&quot;top&quot;:117.52661417322834,&quot;width&quot;:867.5751968503937}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a*1_2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m_h_a"/>
  <p:tag name="KSO_WM_UNIT_INDEX" val="1_2_1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73.19677165354335,&quot;left&quot;:48,&quot;top&quot;:117.52661417322834,&quot;width&quot;:867.5751968503937}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3_3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3_3"/>
  <p:tag name="KSO_WM_DIAGRAM_GROUP_CODE" val="m1-1"/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73.19677165354335,&quot;left&quot;:48,&quot;top&quot;:117.52661417322834,&quot;width&quot;:867.5751968503937}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3_4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3_4"/>
  <p:tag name="KSO_WM_DIAGRAM_GROUP_CODE" val="m1-1"/>
  <p:tag name="KSO_WM_UNIT_LINE_FORE_SCHEMECOLOR_INDEX_BRIGHTNESS" val="0"/>
  <p:tag name="KSO_WM_UNIT_LINE_FORE_SCHEMECOLOR_INDEX" val="9"/>
  <p:tag name="KSO_WM_UNIT_LINE_FILL_TYPE" val="2"/>
  <p:tag name="KSO_WM_UNIT_USESOURCEFORMAT_APPLY" val="1"/>
  <p:tag name="KSO_WM_DIAGRAM_VIRTUALLY_FRAME" val="{&quot;height&quot;:373.19677165354335,&quot;left&quot;:48,&quot;top&quot;:117.52661417322834,&quot;width&quot;:867.5751968503937}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f*1_3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SUBTYPE" val="a"/>
  <p:tag name="KSO_WM_UNIT_PRESET_TEXT" val="单击此处输入你的正文，文字是您思想的提炼,请尽量言简意赅的阐述观点，根据需要可酌情增减文字。"/>
  <p:tag name="KSO_WM_UNIT_NOCLEAR" val="0"/>
  <p:tag name="KSO_WM_UNIT_TYPE" val="m_h_f"/>
  <p:tag name="KSO_WM_UNIT_INDEX" val="1_3_1"/>
  <p:tag name="KSO_WM_DIAGRAM_GROUP_CODE" val="m1-1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373.19677165354335,&quot;left&quot;:48,&quot;top&quot;:117.52661417322834,&quot;width&quot;:867.5751968503937}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a*1_3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TYPE" val="m_h_a"/>
  <p:tag name="KSO_WM_UNIT_INDEX" val="1_3_1"/>
  <p:tag name="KSO_WM_DIAGRAM_GROUP_CODE" val="m1-1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73.19677165354335,&quot;left&quot;:48,&quot;top&quot;:117.52661417322834,&quot;width&quot;:867.5751968503937}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2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2_1"/>
  <p:tag name="KSO_WM_DIAGRAM_GROUP_CODE" val="m1-1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6"/>
  <p:tag name="KSO_WM_UNIT_LINE_FILL_TYPE" val="2"/>
  <p:tag name="KSO_WM_UNIT_USESOURCEFORMAT_APPLY" val="1"/>
  <p:tag name="KSO_WM_DIAGRAM_VIRTUALLY_FRAME" val="{&quot;height&quot;:373.19677165354335,&quot;left&quot;:48,&quot;top&quot;:117.52661417322834,&quot;width&quot;:867.5751968503937}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6844_2*m_h_i*1_3_1"/>
  <p:tag name="KSO_WM_TEMPLATE_CATEGORY" val="diagram"/>
  <p:tag name="KSO_WM_TEMPLATE_INDEX" val="20216844"/>
  <p:tag name="KSO_WM_UNIT_LAYERLEVEL" val="1_1_1"/>
  <p:tag name="KSO_WM_TAG_VERSION" val="1.0"/>
  <p:tag name="KSO_WM_BEAUTIFY_FLAG" val="#wm#"/>
  <p:tag name="KSO_WM_UNIT_TYPE" val="m_h_i"/>
  <p:tag name="KSO_WM_UNIT_INDEX" val="1_3_1"/>
  <p:tag name="KSO_WM_DIAGRAM_GROUP_CODE" val="m1-1"/>
  <p:tag name="KSO_WM_UNIT_FILL_FORE_SCHEMECOLOR_INDEX_BRIGHTNESS" val="0"/>
  <p:tag name="KSO_WM_UNIT_FILL_FORE_SCHEMECOLOR_INDEX" val="14"/>
  <p:tag name="KSO_WM_UNIT_FILL_TYPE" val="1"/>
  <p:tag name="KSO_WM_UNIT_LINE_FORE_SCHEMECOLOR_INDEX_BRIGHTNESS" val="0"/>
  <p:tag name="KSO_WM_UNIT_LINE_FORE_SCHEMECOLOR_INDEX" val="16"/>
  <p:tag name="KSO_WM_UNIT_LINE_FILL_TYPE" val="2"/>
  <p:tag name="KSO_WM_UNIT_USESOURCEFORMAT_APPLY" val="1"/>
  <p:tag name="KSO_WM_DIAGRAM_VIRTUALLY_FRAME" val="{&quot;height&quot;:373.19677165354335,&quot;left&quot;:48,&quot;top&quot;:117.52661417322834,&quot;width&quot;:867.5751968503937}"/>
</p:tagLst>
</file>

<file path=ppt/tags/tag14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p="http://schemas.openxmlformats.org/presentationml/2006/main">
  <p:tag name="KSO_WM_SLIDE_TYPE" val="text"/>
  <p:tag name="KSO_WM_BEAUTIFY_FLAG" val="#wm#"/>
  <p:tag name="KSO_WM_TEMPLATE_SUBCATEGORY" val="21"/>
  <p:tag name="KSO_WM_TEMPLATE_COLOR_TYPE" val="1"/>
  <p:tag name="KSO_WM_TAG_VERSION" val="1.0"/>
  <p:tag name="KSO_WM_SLIDE_SUBTYPE" val="picTxt"/>
  <p:tag name="KSO_WM_SLIDE_ITEM_CNT" val="0"/>
  <p:tag name="KSO_WM_TEMPLATE_INDEX" val="20212303"/>
  <p:tag name="KSO_WM_TEMPLATE_CATEGORY" val="diagram"/>
  <p:tag name="KSO_WM_SLIDE_INDEX" val="1"/>
  <p:tag name="KSO_WM_SLIDE_ID" val="diagram20212303_1"/>
  <p:tag name="KSO_WM_TEMPLATE_MASTER_TYPE" val="0"/>
  <p:tag name="KSO_WM_SLIDE_LAYOUT" val="a_d"/>
  <p:tag name="KSO_WM_SLIDE_LAYOUT_CNT" val="1_1"/>
  <p:tag name="KSO_WM_SLIDE_SIZE" val="959*542"/>
  <p:tag name="KSO_WM_SLIDE_POSITION" val="0*0"/>
  <p:tag name="KSO_WM_SLIDE_CAN_ADD_NAVIGATION" val="1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07145688f7a6c7bea32a6"/>
  <p:tag name="KSO_WM_CHIP_FILLPROP" val="[[{&quot;text_align&quot;:&quot;ct&quot;,&quot;text_direction&quot;:&quot;horizontal&quot;,&quot;support_big_font&quot;:false,&quot;fill_id&quot;:&quot;ddcf2610c0ac4b45bec7e29ab0ab1f83&quot;,&quot;fill_align&quot;:&quot;ct&quot;,&quot;chip_types&quot;:[&quot;header&quot;]},{&quot;text_align&quot;:&quot;lm&quot;,&quot;text_direction&quot;:&quot;horizontal&quot;,&quot;support_features&quot;:[&quot;collage&quot;,&quot;carousel&quot;],&quot;support_big_font&quot;:false,&quot;fill_id&quot;:&quot;f2ad6f8ec5eb4c60ab8a9b497fa44351&quot;,&quot;fill_align&quot;:&quot;cm&quot;,&quot;chip_types&quot;:[&quot;diagram&quot;,&quot;pictext&quot;,&quot;text&quot;,&quot;picture&quot;,&quot;chart&quot;,&quot;table&quot;,&quot;video&quot;]}]]"/>
  <p:tag name="KSO_WM_CHIP_DECFILLPROP" val="[]"/>
  <p:tag name="KSO_WM_SLIDE_LAYOUT_INFO" val="{&quot;id&quot;:&quot;2021-04-01T15:36:38&quot;,&quot;maxSize&quot;:{&quot;size1&quot;:30.1},&quot;minSize&quot;:{&quot;size1&quot;:20.1},&quot;normalSize&quot;:{&quot;size1&quot;:25.7},&quot;subLayout&quot;:[{&quot;id&quot;:&quot;2021-04-01T15:36:38&quot;,&quot;margin&quot;:{&quot;bottom&quot;:0.02600000612437725,&quot;left&quot;:1.6929999589920044,&quot;right&quot;:1.6929999589920044,&quot;top&quot;:2.752000093460083},&quot;type&quot;:0},{&quot;id&quot;:&quot;2021-04-01T15:36:38&quot;,&quot;margin&quot;:{&quot;bottom&quot;:1.7280000448226929,&quot;left&quot;:1.6929999589920044,&quot;right&quot;:1.6929999589920044,&quot;top&quot;:0.609000027179718},&quot;type&quot;:0}],&quot;type&quot;:0}"/>
  <p:tag name="KSO_WM_CHIP_GROUPID" val="5e757e3269be4861f5f8614a"/>
  <p:tag name="KSO_WM_SLIDE_BK_DARK_LIGHT" val="2"/>
  <p:tag name="KSO_WM_SLIDE_BACKGROUND_TYPE" val="general"/>
  <p:tag name="KSO_WM_SLIDE_SUPPORT_FEATURE_TYPE" val="3"/>
  <p:tag name="KSO_WM_TEMPLATE_ASSEMBLE_XID" val="60656f434054ed1e2fb80686"/>
  <p:tag name="KSO_WM_TEMPLATE_ASSEMBLE_GROUPID" val="60656f434054ed1e2fb80686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0945_3*a*1"/>
  <p:tag name="KSO_WM_TEMPLATE_CATEGORY" val="diagram"/>
  <p:tag name="KSO_WM_TEMPLATE_INDEX" val="20230945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5"/>
  <p:tag name="KSO_WM_UNIT_TEXT_FILL_TYPE" val="1"/>
  <p:tag name="KSO_WM_UNIT_USESOURCEFORMAT_APPLY" val="1"/>
</p:tagLst>
</file>

<file path=ppt/tags/tag142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TYPE" val="1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0.64"/>
  <p:tag name="KSO_WM_UNIT_LINE_FORE_SCHEMECOLOR_INDEX_2_TRANS" val="0"/>
  <p:tag name="KSO_WM_UNIT_LINE_FORE_SCHEMECOLOR_INDEX_3_BRIGHTNESS" val="0.8"/>
  <p:tag name="KSO_WM_UNIT_LINE_FORE_SCHEMECOLOR_INDEX_3" val="15"/>
  <p:tag name="KSO_WM_UNIT_LINE_FORE_SCHEMECOLOR_INDEX_3_POS" val="0.9"/>
  <p:tag name="KSO_WM_UNIT_LINE_FORE_SCHEMECOLOR_INDEX_3_TRANS" val="0.53"/>
  <p:tag name="KSO_WM_UNIT_LINE_FORE_SCHEMECOLOR_INDEX_4_BRIGHTNESS" val="0.8"/>
  <p:tag name="KSO_WM_UNIT_LINE_FORE_SCHEMECOLOR_INDEX_4" val="15"/>
  <p:tag name="KSO_WM_UNIT_LINE_FORE_SCHEMECOLOR_INDEX_4_POS" val="0.95"/>
  <p:tag name="KSO_WM_UNIT_LINE_FORE_SCHEMECOLOR_INDEX_4_TRANS" val="0"/>
  <p:tag name="KSO_WM_UNIT_LINE_FORE_SCHEMECOLOR_INDEX_5_BRIGHTNESS" val="0.8"/>
  <p:tag name="KSO_WM_UNIT_LINE_FORE_SCHEMECOLOR_INDEX_5" val="15"/>
  <p:tag name="KSO_WM_UNIT_LINE_FORE_SCHEMECOLOR_INDEX_5_POS" val="1"/>
  <p:tag name="KSO_WM_UNIT_LINE_FORE_SCHEMECOLOR_INDEX_5_TRANS" val="0.9"/>
  <p:tag name="KSO_WM_UNIT_LINE_GRADIENT_TYPE" val="0"/>
  <p:tag name="KSO_WM_UNIT_LINE_GRADIENT_ANGLE" val="0"/>
  <p:tag name="KSO_WM_UNIT_LINE_GRADIENT_DIRECTION" val="3"/>
  <p:tag name="KSO_WM_UNIT_LINE_FILL_TYPE" val="5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45_3*n_h_i*1_2_1"/>
  <p:tag name="KSO_WM_TEMPLATE_CATEGORY" val="diagram"/>
  <p:tag name="KSO_WM_TEMPLATE_INDEX" val="20230945"/>
  <p:tag name="KSO_WM_UNIT_LAYERLEVEL" val="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UNIT_TYPE" val="n_h_i"/>
  <p:tag name="KSO_WM_UNIT_INDEX" val="1_2_1"/>
  <p:tag name="KSO_WM_DIAGRAM_MAX_ITEMCNT" val="4"/>
  <p:tag name="KSO_WM_DIAGRAM_MIN_ITEMCNT" val="2"/>
  <p:tag name="KSO_WM_DIAGRAM_VIRTUALLY_FRAME" val="{&quot;height&quot;:388.3464660644531,&quot;left&quot;:77.17456692913386,&quot;top&quot;:114.23633389690731,&quot;width&quot;:807.5467716535434}"/>
  <p:tag name="KSO_WM_DIAGRAM_COLOR_MATCH_VALUE" val="{&quot;shape&quot;:{&quot;fill&quot;:{&quot;type&quot;:0},&quot;glow&quot;:{&quot;colorType&quot;:0},&quot;line&quot;:{&quot;gradient&quot;:[{&quot;brightness&quot;:0.5,&quot;colorType&quot;:1,&quot;foreColorIndex&quot;:13,&quot;pos&quot;:1,&quot;transparency&quot;:0.699999988079071},{&quot;brightness&quot;:0.800000011920929,&quot;colorType&quot;:2,&quot;pos&quot;:0.15000000596046448,&quot;rgb&quot;:&quot;#ffffff&quot;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143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LINE_FORE_SCHEMECOLOR_INDEX_1_BRIGHTNESS" val="0.95"/>
  <p:tag name="KSO_WM_UNIT_LINE_FORE_SCHEMECOLOR_INDEX_1" val="5"/>
  <p:tag name="KSO_WM_UNIT_LINE_FORE_SCHEMECOLOR_INDEX_1_POS" val="0.09"/>
  <p:tag name="KSO_WM_UNIT_LINE_FORE_SCHEMECOLOR_INDEX_1_TRANS" val="0.3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45_3*n_h_a*1_1_1"/>
  <p:tag name="KSO_WM_TEMPLATE_CATEGORY" val="diagram"/>
  <p:tag name="KSO_WM_TEMPLATE_INDEX" val="20230945"/>
  <p:tag name="KSO_WM_UNIT_LAYERLEVEL" val="1_1_1"/>
  <p:tag name="KSO_WM_TAG_VERSION" val="3.0"/>
  <p:tag name="KSO_WM_DIAGRAM_VERSION" val="3"/>
  <p:tag name="KSO_WM_DIAGRAM_COLOR_TRICK" val="3"/>
  <p:tag name="KSO_WM_DIAGRAM_COLOR_TEXT_CAN_REMOVE" val="n"/>
  <p:tag name="KSO_WM_UNIT_ISCONTENTSTITLE" val="0"/>
  <p:tag name="KSO_WM_UNIT_ISNUMDGMTITLE" val="0"/>
  <p:tag name="KSO_WM_UNIT_NOCLEAR" val="0"/>
  <p:tag name="KSO_WM_UNIT_VALUE" val="30"/>
  <p:tag name="KSO_WM_DIAGRAM_GROUP_CODE" val="n1-1"/>
  <p:tag name="KSO_WM_UNIT_TYPE" val="n_h_a"/>
  <p:tag name="KSO_WM_UNIT_INDEX" val="1_1_1"/>
  <p:tag name="KSO_WM_DIAGRAM_MAX_ITEMCNT" val="4"/>
  <p:tag name="KSO_WM_DIAGRAM_MIN_ITEMCNT" val="2"/>
  <p:tag name="KSO_WM_DIAGRAM_VIRTUALLY_FRAME" val="{&quot;height&quot;:388.3464660644531,&quot;left&quot;:77.17456692913386,&quot;top&quot;:114.23633389690731,&quot;width&quot;:807.5467716535434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gradient&quot;:[{&quot;brightness&quot;:0,&quot;colorType&quot;:2,&quot;pos&quot;:0.3700000047683716,&quot;rgb&quot;:&quot;#ffffff&quot;,&quot;transparency&quot;:0},{&quot;brightness&quot;:0.550000011920929,&quot;colorType&quot;:1,&quot;foreColorIndex&quot;:5,&quot;pos&quot;:0,&quot;transparency&quot;:0},{&quot;brightness&quot;:0,&quot;colorType&quot;:2,&quot;pos&quot;:1,&quot;rgb&quot;:&quot;#ffffff&quot;,&quot;transparency&quot;:0},{&quot;brightness&quot;:0.699999988079071,&quot;colorType&quot;:1,&quot;foreColorIndex&quot;:5,&quot;pos&quot;:0.7099999785423279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PRESET_TEXT" val="单击添加&#10;项标题"/>
  <p:tag name="KSO_WM_UNIT_FILL_TYPE" val="1"/>
  <p:tag name="KSO_WM_UNIT_FILL_FORE_SCHEMECOLOR_INDEX" val="5"/>
  <p:tag name="KSO_WM_UNIT_FILL_FORE_SCHEMECOLOR_INDEX_BRIGHTNESS" val="0"/>
  <p:tag name="KSO_WM_UNIT_LINE_FORE_SCHEMECOLOR_INDEX" val="5"/>
  <p:tag name="KSO_WM_UNIT_USESOURCEFORMAT_APPLY" val="1"/>
</p:tagLst>
</file>

<file path=ppt/tags/tag1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4_1"/>
  <p:tag name="KSO_WM_UNIT_ID" val="diagram20230945_3*n_h_h_f*1_2_4_1"/>
  <p:tag name="KSO_WM_TEMPLATE_CATEGORY" val="diagram"/>
  <p:tag name="KSO_WM_TEMPLATE_INDEX" val="20230945"/>
  <p:tag name="KSO_WM_UNIT_LAYERLEVEL" val="1_1_1_1"/>
  <p:tag name="KSO_WM_TAG_VERSION" val="3.0"/>
  <p:tag name="KSO_WM_DIAGRAM_GROUP_CODE" val="n1-1"/>
  <p:tag name="KSO_WM_DIAGRAM_VERSION" val="3"/>
  <p:tag name="KSO_WM_DIAGRAM_COLOR_TRICK" val="3"/>
  <p:tag name="KSO_WM_DIAGRAM_COLOR_TEXT_CAN_REMOVE" val="n"/>
  <p:tag name="KSO_WM_DIAGRAM_MAX_ITEMCNT" val="4"/>
  <p:tag name="KSO_WM_DIAGRAM_MIN_ITEMCNT" val="2"/>
  <p:tag name="KSO_WM_DIAGRAM_VIRTUALLY_FRAME" val="{&quot;height&quot;:388.3464660644531,&quot;left&quot;:77.17456692913386,&quot;top&quot;:114.23633389690731,&quot;width&quot;:807.54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TYPE" val="1"/>
  <p:tag name="KSO_WM_UNIT_TEXT_LAYER_COUNT" val="1"/>
  <p:tag name="KSO_WM_UNIT_PRESET_TEXT" val="单击此处输入你的智能图形项正文，文字是您思想的提炼，请尽量言简意赅的阐述观点。单击此处输入你的智能图形项正文，文字是您思想的提炼。单击此处输入你的智能图形项正文，文字是您思想的提炼。"/>
  <p:tag name="KSO_WM_UNIT_TEXT_FILL_FORE_SCHEMECOLOR_INDEX" val="1"/>
  <p:tag name="KSO_WM_UNIT_TEXT_FILL_TYPE" val="1"/>
  <p:tag name="KSO_WM_UNIT_USESOURCEFORMAT_APPLY" val="1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4_1"/>
  <p:tag name="KSO_WM_UNIT_ID" val="diagram20230945_3*n_h_h_a*1_2_4_1"/>
  <p:tag name="KSO_WM_TEMPLATE_CATEGORY" val="diagram"/>
  <p:tag name="KSO_WM_TEMPLATE_INDEX" val="20230945"/>
  <p:tag name="KSO_WM_UNIT_LAYERLEVEL" val="1_1_1_1"/>
  <p:tag name="KSO_WM_TAG_VERSION" val="3.0"/>
  <p:tag name="KSO_WM_DIAGRAM_GROUP_CODE" val="n1-1"/>
  <p:tag name="KSO_WM_DIAGRAM_VERSION" val="3"/>
  <p:tag name="KSO_WM_DIAGRAM_COLOR_TRICK" val="3"/>
  <p:tag name="KSO_WM_DIAGRAM_COLOR_TEXT_CAN_REMOVE" val="n"/>
  <p:tag name="KSO_WM_DIAGRAM_MAX_ITEMCNT" val="4"/>
  <p:tag name="KSO_WM_DIAGRAM_MIN_ITEMCNT" val="2"/>
  <p:tag name="KSO_WM_DIAGRAM_VIRTUALLY_FRAME" val="{&quot;height&quot;:388.3464660644531,&quot;left&quot;:77.17456692913386,&quot;top&quot;:114.23633389690731,&quot;width&quot;:807.54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TYPE" val="1"/>
  <p:tag name="KSO_WM_UNIT_PRESET_TEXT" val="添加标题"/>
  <p:tag name="KSO_WM_UNIT_TEXT_FILL_FORE_SCHEMECOLOR_INDEX" val="1"/>
  <p:tag name="KSO_WM_UNIT_TEXT_FILL_TYPE" val="1"/>
  <p:tag name="KSO_WM_UNIT_USESOURCEFORMAT_APPLY" val="1"/>
</p:tagLst>
</file>

<file path=ppt/tags/tag14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3_1"/>
  <p:tag name="KSO_WM_UNIT_ID" val="diagram20230945_3*n_h_h_f*1_2_3_1"/>
  <p:tag name="KSO_WM_TEMPLATE_CATEGORY" val="diagram"/>
  <p:tag name="KSO_WM_TEMPLATE_INDEX" val="20230945"/>
  <p:tag name="KSO_WM_UNIT_LAYERLEVEL" val="1_1_1_1"/>
  <p:tag name="KSO_WM_TAG_VERSION" val="3.0"/>
  <p:tag name="KSO_WM_DIAGRAM_GROUP_CODE" val="n1-1"/>
  <p:tag name="KSO_WM_DIAGRAM_VERSION" val="3"/>
  <p:tag name="KSO_WM_DIAGRAM_COLOR_TRICK" val="3"/>
  <p:tag name="KSO_WM_DIAGRAM_COLOR_TEXT_CAN_REMOVE" val="n"/>
  <p:tag name="KSO_WM_DIAGRAM_MAX_ITEMCNT" val="4"/>
  <p:tag name="KSO_WM_DIAGRAM_MIN_ITEMCNT" val="2"/>
  <p:tag name="KSO_WM_DIAGRAM_VIRTUALLY_FRAME" val="{&quot;height&quot;:388.3464660644531,&quot;left&quot;:77.17456692913386,&quot;top&quot;:114.23633389690731,&quot;width&quot;:807.54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TYPE" val="1"/>
  <p:tag name="KSO_WM_UNIT_TEXT_LAYER_COUNT" val="1"/>
  <p:tag name="KSO_WM_UNIT_PRESET_TEXT" val="单击此处输入你的智能图形项正文，文字是您思想的提炼，请尽量言简意赅的阐述观点。单击此处输入你的智能图形项正文，文字是您思想的提炼。单击此处输入你的智能图形项正文，文字是您思想的提炼。"/>
  <p:tag name="KSO_WM_UNIT_TEXT_FILL_FORE_SCHEMECOLOR_INDEX" val="1"/>
  <p:tag name="KSO_WM_UNIT_TEXT_FILL_TYPE" val="1"/>
  <p:tag name="KSO_WM_UNIT_USESOURCEFORMAT_APPLY" val="1"/>
</p:tagLst>
</file>

<file path=ppt/tags/tag1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3_1"/>
  <p:tag name="KSO_WM_UNIT_ID" val="diagram20230945_3*n_h_h_a*1_2_3_1"/>
  <p:tag name="KSO_WM_TEMPLATE_CATEGORY" val="diagram"/>
  <p:tag name="KSO_WM_TEMPLATE_INDEX" val="20230945"/>
  <p:tag name="KSO_WM_UNIT_LAYERLEVEL" val="1_1_1_1"/>
  <p:tag name="KSO_WM_TAG_VERSION" val="3.0"/>
  <p:tag name="KSO_WM_DIAGRAM_GROUP_CODE" val="n1-1"/>
  <p:tag name="KSO_WM_DIAGRAM_VERSION" val="3"/>
  <p:tag name="KSO_WM_DIAGRAM_COLOR_TRICK" val="3"/>
  <p:tag name="KSO_WM_DIAGRAM_COLOR_TEXT_CAN_REMOVE" val="n"/>
  <p:tag name="KSO_WM_DIAGRAM_MAX_ITEMCNT" val="4"/>
  <p:tag name="KSO_WM_DIAGRAM_MIN_ITEMCNT" val="2"/>
  <p:tag name="KSO_WM_DIAGRAM_VIRTUALLY_FRAME" val="{&quot;height&quot;:388.3464660644531,&quot;left&quot;:77.17456692913386,&quot;top&quot;:114.23633389690731,&quot;width&quot;:807.54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TYPE" val="1"/>
  <p:tag name="KSO_WM_UNIT_PRESET_TEXT" val="添加标题"/>
  <p:tag name="KSO_WM_UNIT_TEXT_FILL_FORE_SCHEMECOLOR_INDEX" val="1"/>
  <p:tag name="KSO_WM_UNIT_TEXT_FILL_TYPE" val="1"/>
  <p:tag name="KSO_WM_UNIT_USESOURCEFORMAT_APPLY" val="1"/>
</p:tagLst>
</file>

<file path=ppt/tags/tag1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2_1"/>
  <p:tag name="KSO_WM_UNIT_ID" val="diagram20230945_3*n_h_h_f*1_2_2_1"/>
  <p:tag name="KSO_WM_TEMPLATE_CATEGORY" val="diagram"/>
  <p:tag name="KSO_WM_TEMPLATE_INDEX" val="20230945"/>
  <p:tag name="KSO_WM_UNIT_LAYERLEVEL" val="1_1_1_1"/>
  <p:tag name="KSO_WM_TAG_VERSION" val="3.0"/>
  <p:tag name="KSO_WM_DIAGRAM_GROUP_CODE" val="n1-1"/>
  <p:tag name="KSO_WM_DIAGRAM_VERSION" val="3"/>
  <p:tag name="KSO_WM_DIAGRAM_COLOR_TRICK" val="3"/>
  <p:tag name="KSO_WM_DIAGRAM_COLOR_TEXT_CAN_REMOVE" val="n"/>
  <p:tag name="KSO_WM_DIAGRAM_MAX_ITEMCNT" val="4"/>
  <p:tag name="KSO_WM_DIAGRAM_MIN_ITEMCNT" val="2"/>
  <p:tag name="KSO_WM_DIAGRAM_VIRTUALLY_FRAME" val="{&quot;height&quot;:388.3464660644531,&quot;left&quot;:77.17456692913386,&quot;top&quot;:114.23633389690731,&quot;width&quot;:807.54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TYPE" val="1"/>
  <p:tag name="KSO_WM_UNIT_TEXT_LAYER_COUNT" val="1"/>
  <p:tag name="KSO_WM_UNIT_PRESET_TEXT" val="单击此处输入你的智能图形项正文，文字是您思想的提炼，请尽量言简意赅的阐述观点。单击此处输入你的智能图形项正文，文字是您思想的提炼。单击此处输入你的智能图形项正文，文字是您思想的提炼。"/>
  <p:tag name="KSO_WM_UNIT_TEXT_FILL_FORE_SCHEMECOLOR_INDEX" val="1"/>
  <p:tag name="KSO_WM_UNIT_TEXT_FILL_TYPE" val="1"/>
  <p:tag name="KSO_WM_UNIT_USESOURCEFORMAT_APPLY" val="1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2_1"/>
  <p:tag name="KSO_WM_UNIT_ID" val="diagram20230945_3*n_h_h_a*1_2_2_1"/>
  <p:tag name="KSO_WM_TEMPLATE_CATEGORY" val="diagram"/>
  <p:tag name="KSO_WM_TEMPLATE_INDEX" val="20230945"/>
  <p:tag name="KSO_WM_UNIT_LAYERLEVEL" val="1_1_1_1"/>
  <p:tag name="KSO_WM_TAG_VERSION" val="3.0"/>
  <p:tag name="KSO_WM_DIAGRAM_GROUP_CODE" val="n1-1"/>
  <p:tag name="KSO_WM_DIAGRAM_VERSION" val="3"/>
  <p:tag name="KSO_WM_DIAGRAM_COLOR_TRICK" val="3"/>
  <p:tag name="KSO_WM_DIAGRAM_COLOR_TEXT_CAN_REMOVE" val="n"/>
  <p:tag name="KSO_WM_DIAGRAM_MAX_ITEMCNT" val="4"/>
  <p:tag name="KSO_WM_DIAGRAM_MIN_ITEMCNT" val="2"/>
  <p:tag name="KSO_WM_DIAGRAM_VIRTUALLY_FRAME" val="{&quot;height&quot;:388.3464660644531,&quot;left&quot;:77.17456692913386,&quot;top&quot;:114.23633389690731,&quot;width&quot;:807.54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TYPE" val="1"/>
  <p:tag name="KSO_WM_UNIT_PRESET_TEXT" val="添加标题"/>
  <p:tag name="KSO_WM_UNIT_TEXT_FILL_FORE_SCHEMECOLOR_INDEX" val="1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</p:tagLst>
</file>

<file path=ppt/tags/tag1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1_1"/>
  <p:tag name="KSO_WM_UNIT_ID" val="diagram20230945_3*n_h_h_f*1_2_1_1"/>
  <p:tag name="KSO_WM_TEMPLATE_CATEGORY" val="diagram"/>
  <p:tag name="KSO_WM_TEMPLATE_INDEX" val="20230945"/>
  <p:tag name="KSO_WM_UNIT_LAYERLEVEL" val="1_1_1_1"/>
  <p:tag name="KSO_WM_TAG_VERSION" val="3.0"/>
  <p:tag name="KSO_WM_DIAGRAM_GROUP_CODE" val="n1-1"/>
  <p:tag name="KSO_WM_DIAGRAM_VERSION" val="3"/>
  <p:tag name="KSO_WM_DIAGRAM_COLOR_TRICK" val="3"/>
  <p:tag name="KSO_WM_DIAGRAM_COLOR_TEXT_CAN_REMOVE" val="n"/>
  <p:tag name="KSO_WM_DIAGRAM_MAX_ITEMCNT" val="4"/>
  <p:tag name="KSO_WM_DIAGRAM_MIN_ITEMCNT" val="2"/>
  <p:tag name="KSO_WM_DIAGRAM_VIRTUALLY_FRAME" val="{&quot;height&quot;:388.3464660644531,&quot;left&quot;:77.17456692913386,&quot;top&quot;:114.23633389690731,&quot;width&quot;:807.54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TYPE" val="1"/>
  <p:tag name="KSO_WM_UNIT_TEXT_LAYER_COUNT" val="1"/>
  <p:tag name="KSO_WM_UNIT_PRESET_TEXT" val="单击此处输入你的智能图形项正文，文字是您思想的提炼，请尽量言简意赅的阐述观点。单击此处输入你的智能图形项正文，文字是您思想的提炼。单击此处输入你的智能图形项正文，文字是您思想的提炼。"/>
  <p:tag name="KSO_WM_UNIT_TEXT_FILL_FORE_SCHEMECOLOR_INDEX" val="1"/>
  <p:tag name="KSO_WM_UNIT_TEXT_FILL_TYPE" val="1"/>
  <p:tag name="KSO_WM_UNIT_USESOURCEFORMAT_APPLY" val="1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1_1"/>
  <p:tag name="KSO_WM_UNIT_ID" val="diagram20230945_3*n_h_h_a*1_2_1_1"/>
  <p:tag name="KSO_WM_TEMPLATE_CATEGORY" val="diagram"/>
  <p:tag name="KSO_WM_TEMPLATE_INDEX" val="20230945"/>
  <p:tag name="KSO_WM_UNIT_LAYERLEVEL" val="1_1_1_1"/>
  <p:tag name="KSO_WM_TAG_VERSION" val="3.0"/>
  <p:tag name="KSO_WM_DIAGRAM_GROUP_CODE" val="n1-1"/>
  <p:tag name="KSO_WM_DIAGRAM_VERSION" val="3"/>
  <p:tag name="KSO_WM_DIAGRAM_COLOR_TRICK" val="3"/>
  <p:tag name="KSO_WM_DIAGRAM_COLOR_TEXT_CAN_REMOVE" val="n"/>
  <p:tag name="KSO_WM_DIAGRAM_MAX_ITEMCNT" val="4"/>
  <p:tag name="KSO_WM_DIAGRAM_MIN_ITEMCNT" val="2"/>
  <p:tag name="KSO_WM_DIAGRAM_VIRTUALLY_FRAME" val="{&quot;height&quot;:388.3464660644531,&quot;left&quot;:77.17456692913386,&quot;top&quot;:114.23633389690731,&quot;width&quot;:807.54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TYPE" val="1"/>
  <p:tag name="KSO_WM_UNIT_PRESET_TEXT" val="添加标题"/>
  <p:tag name="KSO_WM_UNIT_TEXT_FILL_FORE_SCHEMECOLOR_INDEX" val="1"/>
  <p:tag name="KSO_WM_UNIT_TEXT_FILL_TYPE" val="1"/>
  <p:tag name="KSO_WM_UNIT_USESOURCEFORMAT_APPLY" val="1"/>
</p:tagLst>
</file>

<file path=ppt/tags/tag152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LINE_FORE_SCHEMECOLOR_INDEX_1_BRIGHTNESS" val="0.95"/>
  <p:tag name="KSO_WM_UNIT_LINE_FORE_SCHEMECOLOR_INDEX_1" val="5"/>
  <p:tag name="KSO_WM_UNIT_LINE_FORE_SCHEMECOLOR_INDEX_1_POS" val="0.09"/>
  <p:tag name="KSO_WM_UNIT_LINE_FORE_SCHEMECOLOR_INDEX_1_TRANS" val="0.3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45_3*n_h_h_i*1_2_2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UNIT_SUBTYPE" val="d"/>
  <p:tag name="KSO_WM_UNIT_TYPE" val="n_h_h_i"/>
  <p:tag name="KSO_WM_UNIT_INDEX" val="1_2_2_1"/>
  <p:tag name="KSO_WM_DIAGRAM_MAX_ITEMCNT" val="4"/>
  <p:tag name="KSO_WM_DIAGRAM_MIN_ITEMCNT" val="2"/>
  <p:tag name="KSO_WM_DIAGRAM_VIRTUALLY_FRAME" val="{&quot;height&quot;:388.3464660644531,&quot;left&quot;:77.17456692913386,&quot;top&quot;:114.23633389690731,&quot;width&quot;:807.5467716535434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gradient&quot;:[{&quot;brightness&quot;:0,&quot;colorType&quot;:2,&quot;pos&quot;:0.3700000047683716,&quot;rgb&quot;:&quot;#ffffff&quot;,&quot;transparency&quot;:0},{&quot;brightness&quot;:0.800000011920929,&quot;colorType&quot;:1,&quot;foreColorIndex&quot;:6,&quot;pos&quot;:0,&quot;transparency&quot;:0},{&quot;brightness&quot;:0,&quot;colorType&quot;:2,&quot;pos&quot;:1,&quot;rgb&quot;:&quot;#ffffff&quot;,&quot;transparency&quot;:0},{&quot;brightness&quot;:0.800000011920929,&quot;colorType&quot;:1,&quot;foreColorIndex&quot;:6,&quot;pos&quot;:0.7099999785423279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FILL_TYPE" val="1"/>
  <p:tag name="KSO_WM_UNIT_FILL_FORE_SCHEMECOLOR_INDEX" val="6"/>
  <p:tag name="KSO_WM_UNIT_FILL_FORE_SCHEMECOLOR_INDEX_BRIGHTNESS" val="0"/>
  <p:tag name="KSO_WM_UNIT_LINE_FORE_SCHEMECOLOR_INDEX" val="6"/>
  <p:tag name="KSO_WM_UNIT_USESOURCEFORMAT_APPLY" val="1"/>
</p:tagLst>
</file>

<file path=ppt/tags/tag153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LINE_FORE_SCHEMECOLOR_INDEX_1_BRIGHTNESS" val="0.95"/>
  <p:tag name="KSO_WM_UNIT_LINE_FORE_SCHEMECOLOR_INDEX_1" val="5"/>
  <p:tag name="KSO_WM_UNIT_LINE_FORE_SCHEMECOLOR_INDEX_1_POS" val="0.09"/>
  <p:tag name="KSO_WM_UNIT_LINE_FORE_SCHEMECOLOR_INDEX_1_TRANS" val="0.3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45_3*n_h_h_i*1_2_4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UNIT_SUBTYPE" val="d"/>
  <p:tag name="KSO_WM_UNIT_TYPE" val="n_h_h_i"/>
  <p:tag name="KSO_WM_UNIT_INDEX" val="1_2_4_1"/>
  <p:tag name="KSO_WM_DIAGRAM_MAX_ITEMCNT" val="4"/>
  <p:tag name="KSO_WM_DIAGRAM_MIN_ITEMCNT" val="2"/>
  <p:tag name="KSO_WM_DIAGRAM_VIRTUALLY_FRAME" val="{&quot;height&quot;:388.3464660644531,&quot;left&quot;:77.17456692913386,&quot;top&quot;:114.23633389690731,&quot;width&quot;:807.5467716535434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gradient&quot;:[{&quot;brightness&quot;:0,&quot;colorType&quot;:2,&quot;pos&quot;:0.3700000047683716,&quot;rgb&quot;:&quot;#ffffff&quot;,&quot;transparency&quot;:0},{&quot;brightness&quot;:0.800000011920929,&quot;colorType&quot;:1,&quot;foreColorIndex&quot;:5,&quot;pos&quot;:0,&quot;transparency&quot;:0},{&quot;brightness&quot;:0,&quot;colorType&quot;:2,&quot;pos&quot;:1,&quot;rgb&quot;:&quot;#ffffff&quot;,&quot;transparency&quot;:0},{&quot;brightness&quot;:0.800000011920929,&quot;colorType&quot;:1,&quot;foreColorIndex&quot;:5,&quot;pos&quot;:0.7099999785423279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FILL_TYPE" val="1"/>
  <p:tag name="KSO_WM_UNIT_FILL_FORE_SCHEMECOLOR_INDEX" val="5"/>
  <p:tag name="KSO_WM_UNIT_FILL_FORE_SCHEMECOLOR_INDEX_BRIGHTNESS" val="0"/>
  <p:tag name="KSO_WM_UNIT_LINE_FORE_SCHEMECOLOR_INDEX" val="5"/>
  <p:tag name="KSO_WM_UNIT_USESOURCEFORMAT_APPLY" val="1"/>
</p:tagLst>
</file>

<file path=ppt/tags/tag154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LINE_FORE_SCHEMECOLOR_INDEX_1_BRIGHTNESS" val="0.95"/>
  <p:tag name="KSO_WM_UNIT_LINE_FORE_SCHEMECOLOR_INDEX_1" val="5"/>
  <p:tag name="KSO_WM_UNIT_LINE_FORE_SCHEMECOLOR_INDEX_1_POS" val="0.09"/>
  <p:tag name="KSO_WM_UNIT_LINE_FORE_SCHEMECOLOR_INDEX_1_TRANS" val="0.3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45_3*n_h_h_i*1_2_1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UNIT_SUBTYPE" val="d"/>
  <p:tag name="KSO_WM_UNIT_TYPE" val="n_h_h_i"/>
  <p:tag name="KSO_WM_UNIT_INDEX" val="1_2_1_1"/>
  <p:tag name="KSO_WM_DIAGRAM_MAX_ITEMCNT" val="4"/>
  <p:tag name="KSO_WM_DIAGRAM_MIN_ITEMCNT" val="2"/>
  <p:tag name="KSO_WM_DIAGRAM_VIRTUALLY_FRAME" val="{&quot;height&quot;:388.3464660644531,&quot;left&quot;:77.17456692913386,&quot;top&quot;:114.23633389690731,&quot;width&quot;:807.5467716535434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gradient&quot;:[{&quot;brightness&quot;:0,&quot;colorType&quot;:2,&quot;pos&quot;:0.3700000047683716,&quot;rgb&quot;:&quot;#ffffff&quot;,&quot;transparency&quot;:0},{&quot;brightness&quot;:0.800000011920929,&quot;colorType&quot;:1,&quot;foreColorIndex&quot;:5,&quot;pos&quot;:0,&quot;transparency&quot;:0},{&quot;brightness&quot;:0,&quot;colorType&quot;:2,&quot;pos&quot;:1,&quot;rgb&quot;:&quot;#ffffff&quot;,&quot;transparency&quot;:0},{&quot;brightness&quot;:0.800000011920929,&quot;colorType&quot;:1,&quot;foreColorIndex&quot;:5,&quot;pos&quot;:0.7099999785423279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FILL_TYPE" val="1"/>
  <p:tag name="KSO_WM_UNIT_FILL_FORE_SCHEMECOLOR_INDEX" val="5"/>
  <p:tag name="KSO_WM_UNIT_FILL_FORE_SCHEMECOLOR_INDEX_BRIGHTNESS" val="0"/>
  <p:tag name="KSO_WM_UNIT_LINE_FORE_SCHEMECOLOR_INDEX" val="5"/>
  <p:tag name="KSO_WM_UNIT_USESOURCEFORMAT_APPLY" val="1"/>
</p:tagLst>
</file>

<file path=ppt/tags/tag155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LINE_FORE_SCHEMECOLOR_INDEX_1_BRIGHTNESS" val="0.95"/>
  <p:tag name="KSO_WM_UNIT_LINE_FORE_SCHEMECOLOR_INDEX_1" val="5"/>
  <p:tag name="KSO_WM_UNIT_LINE_FORE_SCHEMECOLOR_INDEX_1_POS" val="0.09"/>
  <p:tag name="KSO_WM_UNIT_LINE_FORE_SCHEMECOLOR_INDEX_1_TRANS" val="0.3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45_3*n_h_h_i*1_2_3_1"/>
  <p:tag name="KSO_WM_TEMPLATE_CATEGORY" val="diagram"/>
  <p:tag name="KSO_WM_TEMPLATE_INDEX" val="20230945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DIAGRAM_GROUP_CODE" val="n1-1"/>
  <p:tag name="KSO_WM_UNIT_SUBTYPE" val="d"/>
  <p:tag name="KSO_WM_UNIT_TYPE" val="n_h_h_i"/>
  <p:tag name="KSO_WM_UNIT_INDEX" val="1_2_3_1"/>
  <p:tag name="KSO_WM_DIAGRAM_MAX_ITEMCNT" val="4"/>
  <p:tag name="KSO_WM_DIAGRAM_MIN_ITEMCNT" val="2"/>
  <p:tag name="KSO_WM_DIAGRAM_VIRTUALLY_FRAME" val="{&quot;height&quot;:388.3464660644531,&quot;left&quot;:77.17456692913386,&quot;top&quot;:114.23633389690731,&quot;width&quot;:807.5467716535434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gradient&quot;:[{&quot;brightness&quot;:0,&quot;colorType&quot;:2,&quot;pos&quot;:0.3700000047683716,&quot;rgb&quot;:&quot;#ffffff&quot;,&quot;transparency&quot;:0},{&quot;brightness&quot;:0.800000011920929,&quot;colorType&quot;:1,&quot;foreColorIndex&quot;:10,&quot;pos&quot;:0,&quot;transparency&quot;:0},{&quot;brightness&quot;:0,&quot;colorType&quot;:2,&quot;pos&quot;:1,&quot;rgb&quot;:&quot;#ffffff&quot;,&quot;transparency&quot;:0},{&quot;brightness&quot;:0.800000011920929,&quot;colorType&quot;:1,&quot;foreColorIndex&quot;:7,&quot;pos&quot;:0.7099999785423279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FILL_TYPE" val="1"/>
  <p:tag name="KSO_WM_UNIT_FILL_FORE_SCHEMECOLOR_INDEX" val="7"/>
  <p:tag name="KSO_WM_UNIT_FILL_FORE_SCHEMECOLOR_INDEX_BRIGHTNESS" val="0"/>
  <p:tag name="KSO_WM_UNIT_LINE_FORE_SCHEMECOLOR_INDEX" val="7"/>
  <p:tag name="KSO_WM_UNIT_USESOURCEFORMAT_APPLY" val="1"/>
</p:tagLst>
</file>

<file path=ppt/tags/tag156.xml><?xml version="1.0" encoding="utf-8"?>
<p:tagLst xmlns:p="http://schemas.openxmlformats.org/presentationml/2006/main">
  <p:tag name="KSO_WM_SLIDE_ID" val="diagram20230945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0945"/>
  <p:tag name="KSO_WM_SLIDE_TYPE" val="text"/>
  <p:tag name="KSO_WM_SLIDE_SUBTYPE" val="diag"/>
  <p:tag name="KSO_WM_SLIDE_SIZE" val="807.497*366.297"/>
  <p:tag name="KSO_WM_SLIDE_POSITION" val="77.1747*136.212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157.xml><?xml version="1.0" encoding="utf-8"?>
<p:tagLst xmlns:p="http://schemas.openxmlformats.org/presentationml/2006/main">
  <p:tag name="KSO_WM_BEAUTIFY_FLAG" val="#wm#"/>
  <p:tag name="KSO_WM_TEMPLATE_CATEGORY" val="diagram"/>
  <p:tag name="KSO_WM_TEMPLATE_INDEX" val="20230945"/>
</p:tagLst>
</file>

<file path=ppt/tags/tag15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17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7"/>
  <p:tag name="KSO_WM_TEMPLATE_CATEGORY" val="custom"/>
  <p:tag name="KSO_WM_UNIT_ISCONTENTSTITLE" val="0"/>
  <p:tag name="KSO_WM_UNIT_PRESET_TEXT" val="添加章节标题"/>
  <p:tag name="KSO_WM_UNIT_TEXT_TYPE" val="1"/>
</p:tagLst>
</file>

<file path=ppt/tags/tag159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8617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7"/>
  <p:tag name="KSO_WM_TEMPLATE_CATEGORY" val="custom"/>
  <p:tag name="KSO_WM_UNIT_VALUE" val="6"/>
  <p:tag name="KSO_WM_UNIT_PRESET_TEXT_INDEX" val="-1"/>
  <p:tag name="KSO_WM_UNIT_PRESET_TEXT_LEN" val="0"/>
</p:tagLst>
</file>

<file path=ppt/tags/tag1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60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617"/>
  <p:tag name="KSO_WM_TEMPLATE_CATEGORY" val="custom"/>
  <p:tag name="KSO_WM_SLIDE_INDEX" val="7"/>
  <p:tag name="KSO_WM_SLIDE_ID" val="custom20238617_7"/>
  <p:tag name="KSO_WM_TEMPLATE_MASTER_TYPE" val="0"/>
  <p:tag name="KSO_WM_SLIDE_LAYOUT" val="a_e"/>
  <p:tag name="KSO_WM_SLIDE_LAYOUT_CNT" val="1_1"/>
  <p:tag name="KSO_WM_SLIDE_THEME_ID" val="3402577"/>
  <p:tag name="KSO_WM_SLIDE_THEME_NAME" val="简约风通用箭头职场办公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7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220_1*i*2"/>
  <p:tag name="KSO_WM_TEMPLATE_CATEGORY" val="custom"/>
  <p:tag name="KSO_WM_TEMPLATE_INDEX" val="20235220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220_1*i*3"/>
  <p:tag name="KSO_WM_TEMPLATE_CATEGORY" val="custom"/>
  <p:tag name="KSO_WM_TEMPLATE_INDEX" val="20235220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64.xml><?xml version="1.0" encoding="utf-8"?>
<p:tagLst xmlns:p="http://schemas.openxmlformats.org/presentationml/2006/main">
  <p:tag name="KSO_WM_BEAUTIFY_FLAG" val="#wm#"/>
  <p:tag name="KSO_WM_TEMPLATE_CATEGORY" val="custom"/>
  <p:tag name="KSO_WM_TEMPLATE_INDEX" val="20235220"/>
  <p:tag name="RESOURCE_RECORD_KEY" val="{&quot;10&quot;:[20090547],&quot;65&quot;:[3]}"/>
  <p:tag name="KSO_WM_SLIDE_ID" val="custom20235220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1"/>
  <p:tag name="KSO_WM_SLIDE_SIZE" val="870*318"/>
  <p:tag name="KSO_WM_SLIDE_POSITION" val="62*123"/>
  <p:tag name="KSO_WM_TAG_VERSION" val="3.0"/>
  <p:tag name="KSO_WM_SLIDE_LAYOUT" val="a_d_f"/>
  <p:tag name="KSO_WM_SLIDE_LAYOUT_CNT" val="1_1_1"/>
</p:tagLst>
</file>

<file path=ppt/tags/tag16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5220_1*a*1"/>
  <p:tag name="KSO_WM_TEMPLATE_CATEGORY" val="custom"/>
  <p:tag name="KSO_WM_TEMPLATE_INDEX" val="20235220"/>
  <p:tag name="KSO_WM_UNIT_LAYERLEVEL" val="1"/>
  <p:tag name="KSO_WM_TAG_VERSION" val="3.0"/>
  <p:tag name="KSO_WM_BEAUTIFY_FLAG" val="#wm#"/>
  <p:tag name="KSO_WM_UNIT_VALUE" val="16"/>
  <p:tag name="KSO_WM_UNIT_PRESET_TEXT" val="单击此处添加文档标题内容"/>
  <p:tag name="KSO_WM_UNIT_TEXT_TYPE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220_1*i*2"/>
  <p:tag name="KSO_WM_TEMPLATE_CATEGORY" val="custom"/>
  <p:tag name="KSO_WM_TEMPLATE_INDEX" val="20235220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220_1*i*3"/>
  <p:tag name="KSO_WM_TEMPLATE_CATEGORY" val="custom"/>
  <p:tag name="KSO_WM_TEMPLATE_INDEX" val="20235220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5220_1*i*1"/>
  <p:tag name="KSO_WM_TEMPLATE_CATEGORY" val="custom"/>
  <p:tag name="KSO_WM_TEMPLATE_INDEX" val="20235220"/>
  <p:tag name="KSO_WM_UNIT_LAYERLEVEL" val="1"/>
  <p:tag name="KSO_WM_TAG_VERSION" val="3.0"/>
  <p:tag name="KSO_WM_UNIT_PIC_EFFECT" val="1"/>
  <p:tag name="KSO_WM_UNIT_PLACING_PICTURE_USER_VIEWPORT" val="{&quot;height&quot;:5960,&quot;width&quot;:11033}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5220_1*f*1"/>
  <p:tag name="KSO_WM_TEMPLATE_CATEGORY" val="custom"/>
  <p:tag name="KSO_WM_TEMPLATE_INDEX" val="20235220"/>
  <p:tag name="KSO_WM_UNIT_LAYERLEVEL" val="1"/>
  <p:tag name="KSO_WM_TAG_VERSION" val="3.0"/>
  <p:tag name="KSO_WM_BEAUTIFY_FLAG" val="#wm#"/>
  <p:tag name="KSO_WM_UNIT_SUBTYPE" val="a"/>
  <p:tag name="KSO_WM_UNIT_TEXT_LAYER_COUNT" val="1"/>
  <p:tag name="KSO_WM_UNIT_NOCLEAR" val="0"/>
  <p:tag name="KSO_WM_UNIT_TYPE" val="f"/>
  <p:tag name="KSO_WM_UNIT_INDEX" val="1"/>
  <p:tag name="KSO_WM_UNIT_VALUE" val="76"/>
  <p:tag name="KSO_WM_UNIT_PRESET_TEXT" val="单击此处输入你的项正文，文字是您思想的提炼，请尽量言简意赅的阐述观点单击此处输入你的项正文。"/>
  <p:tag name="KSO_WM_UNIT_TEXT_TYPE" val="1"/>
</p:tagLst>
</file>

<file path=ppt/tags/tag17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</p:tagLst>
</file>

<file path=ppt/tags/tag170.xml><?xml version="1.0" encoding="utf-8"?>
<p:tagLst xmlns:p="http://schemas.openxmlformats.org/presentationml/2006/main">
  <p:tag name="KSO_WM_UNIT_PIC_EFFECT" val="1"/>
</p:tagLst>
</file>

<file path=ppt/tags/tag1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8492_1*i*1"/>
  <p:tag name="KSO_WM_TEMPLATE_CATEGORY" val="custom"/>
  <p:tag name="KSO_WM_TEMPLATE_INDEX" val="20238492"/>
  <p:tag name="KSO_WM_UNIT_LAYERLEVEL" val="1"/>
  <p:tag name="KSO_WM_TAG_VERSION" val="3.0"/>
  <p:tag name="KSO_WM_UNIT_PIC_EFFECT" val="1"/>
</p:tagLst>
</file>

<file path=ppt/tags/tag1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8492_1*i*2"/>
  <p:tag name="KSO_WM_TEMPLATE_CATEGORY" val="custom"/>
  <p:tag name="KSO_WM_TEMPLATE_INDEX" val="20238492"/>
  <p:tag name="KSO_WM_UNIT_LAYERLEVEL" val="1"/>
  <p:tag name="KSO_WM_TAG_VERSION" val="3.0"/>
  <p:tag name="KSO_WM_UNIT_PIC_EFFECT" val="1"/>
</p:tagLst>
</file>

<file path=ppt/tags/tag1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38492_1*i*3"/>
  <p:tag name="KSO_WM_TEMPLATE_CATEGORY" val="custom"/>
  <p:tag name="KSO_WM_TEMPLATE_INDEX" val="20238492"/>
  <p:tag name="KSO_WM_UNIT_LAYERLEVEL" val="1"/>
  <p:tag name="KSO_WM_TAG_VERSION" val="3.0"/>
  <p:tag name="KSO_WM_UNIT_PIC_EFFECT" val="1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235220"/>
  <p:tag name="RESOURCE_RECORD_KEY" val="{&quot;10&quot;:[20090547],&quot;65&quot;:[3]}"/>
  <p:tag name="KSO_WM_SLIDE_ID" val="custom20235220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1"/>
  <p:tag name="KSO_WM_SLIDE_SIZE" val="870*318"/>
  <p:tag name="KSO_WM_SLIDE_POSITION" val="62*123"/>
  <p:tag name="KSO_WM_TAG_VERSION" val="3.0"/>
  <p:tag name="KSO_WM_SLIDE_LAYOUT" val="a_d_f"/>
  <p:tag name="KSO_WM_SLIDE_LAYOUT_CNT" val="1_1_1"/>
</p:tagLst>
</file>

<file path=ppt/tags/tag17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17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7"/>
  <p:tag name="KSO_WM_TEMPLATE_CATEGORY" val="custom"/>
  <p:tag name="KSO_WM_UNIT_ISCONTENTSTITLE" val="0"/>
  <p:tag name="KSO_WM_UNIT_PRESET_TEXT" val="添加章节标题"/>
  <p:tag name="KSO_WM_UNIT_TEXT_TYPE" val="1"/>
</p:tagLst>
</file>

<file path=ppt/tags/tag176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8617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7"/>
  <p:tag name="KSO_WM_TEMPLATE_CATEGORY" val="custom"/>
  <p:tag name="KSO_WM_UNIT_VALUE" val="6"/>
  <p:tag name="KSO_WM_UNIT_PRESET_TEXT_INDEX" val="-1"/>
  <p:tag name="KSO_WM_UNIT_PRESET_TEXT_LEN" val="0"/>
</p:tagLst>
</file>

<file path=ppt/tags/tag177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617"/>
  <p:tag name="KSO_WM_TEMPLATE_CATEGORY" val="custom"/>
  <p:tag name="KSO_WM_SLIDE_INDEX" val="7"/>
  <p:tag name="KSO_WM_SLIDE_ID" val="custom20238617_7"/>
  <p:tag name="KSO_WM_TEMPLATE_MASTER_TYPE" val="0"/>
  <p:tag name="KSO_WM_SLIDE_LAYOUT" val="a_e"/>
  <p:tag name="KSO_WM_SLIDE_LAYOUT_CNT" val="1_1"/>
  <p:tag name="KSO_WM_SLIDE_THEME_ID" val="3402577"/>
  <p:tag name="KSO_WM_SLIDE_THEME_NAME" val="简约风通用箭头职场办公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7"/>
</p:tagLst>
</file>

<file path=ppt/tags/tag17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17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7"/>
  <p:tag name="KSO_WM_TEMPLATE_CATEGORY" val="custom"/>
  <p:tag name="KSO_WM_UNIT_ISCONTENTSTITLE" val="0"/>
  <p:tag name="KSO_WM_UNIT_PRESET_TEXT" val="添加章节标题"/>
  <p:tag name="KSO_WM_UNIT_TEXT_TYPE" val="1"/>
</p:tagLst>
</file>

<file path=ppt/tags/tag18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0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8617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7"/>
  <p:tag name="KSO_WM_TEMPLATE_CATEGORY" val="custom"/>
  <p:tag name="KSO_WM_UNIT_VALUE" val="6"/>
  <p:tag name="KSO_WM_UNIT_PRESET_TEXT_INDEX" val="-1"/>
  <p:tag name="KSO_WM_UNIT_PRESET_TEXT_LEN" val="0"/>
</p:tagLst>
</file>

<file path=ppt/tags/tag181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617"/>
  <p:tag name="KSO_WM_TEMPLATE_CATEGORY" val="custom"/>
  <p:tag name="KSO_WM_SLIDE_INDEX" val="7"/>
  <p:tag name="KSO_WM_SLIDE_ID" val="custom20238617_7"/>
  <p:tag name="KSO_WM_TEMPLATE_MASTER_TYPE" val="0"/>
  <p:tag name="KSO_WM_SLIDE_LAYOUT" val="a_e"/>
  <p:tag name="KSO_WM_SLIDE_LAYOUT_CNT" val="1_1"/>
  <p:tag name="KSO_WM_SLIDE_THEME_ID" val="3402577"/>
  <p:tag name="KSO_WM_SLIDE_THEME_NAME" val="简约风通用箭头职场办公"/>
</p:tagLst>
</file>

<file path=ppt/tags/tag182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7"/>
</p:tagLst>
</file>

<file path=ppt/tags/tag183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7"/>
</p:tagLst>
</file>

<file path=ppt/tags/tag18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17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7"/>
  <p:tag name="KSO_WM_TEMPLATE_CATEGORY" val="custom"/>
  <p:tag name="KSO_WM_UNIT_ISCONTENTSTITLE" val="0"/>
  <p:tag name="KSO_WM_UNIT_PRESET_TEXT" val="添加章节标题"/>
  <p:tag name="KSO_WM_UNIT_TEXT_TYPE" val="1"/>
</p:tagLst>
</file>

<file path=ppt/tags/tag185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8617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7"/>
  <p:tag name="KSO_WM_TEMPLATE_CATEGORY" val="custom"/>
  <p:tag name="KSO_WM_UNIT_VALUE" val="6"/>
  <p:tag name="KSO_WM_UNIT_PRESET_TEXT_INDEX" val="-1"/>
  <p:tag name="KSO_WM_UNIT_PRESET_TEXT_LEN" val="0"/>
</p:tagLst>
</file>

<file path=ppt/tags/tag186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617"/>
  <p:tag name="KSO_WM_TEMPLATE_CATEGORY" val="custom"/>
  <p:tag name="KSO_WM_SLIDE_INDEX" val="7"/>
  <p:tag name="KSO_WM_SLIDE_ID" val="custom20238617_7"/>
  <p:tag name="KSO_WM_TEMPLATE_MASTER_TYPE" val="0"/>
  <p:tag name="KSO_WM_SLIDE_LAYOUT" val="a_e"/>
  <p:tag name="KSO_WM_SLIDE_LAYOUT_CNT" val="1_1"/>
  <p:tag name="KSO_WM_SLIDE_THEME_ID" val="3402577"/>
  <p:tag name="KSO_WM_SLIDE_THEME_NAME" val="简约风通用箭头职场办公"/>
</p:tagLst>
</file>

<file path=ppt/tags/tag187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7"/>
</p:tagLst>
</file>

<file path=ppt/tags/tag188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7"/>
</p:tagLst>
</file>

<file path=ppt/tags/tag189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7"/>
</p:tagLst>
</file>

<file path=ppt/tags/tag19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0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7"/>
</p:tagLst>
</file>

<file path=ppt/tags/tag191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7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7"/>
</p:tagLst>
</file>

<file path=ppt/tags/tag193.xml><?xml version="1.0" encoding="utf-8"?>
<p:tagLst xmlns:p="http://schemas.openxmlformats.org/presentationml/2006/main">
  <p:tag name="TABLE_ENDDRAG_ORIGIN_RECT" val="664*392"/>
  <p:tag name="TABLE_ENDDRAG_RECT" val="100*104*664*392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7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7"/>
</p:tagLst>
</file>

<file path=ppt/tags/tag19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17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7"/>
  <p:tag name="KSO_WM_TEMPLATE_CATEGORY" val="custom"/>
  <p:tag name="KSO_WM_UNIT_ISCONTENTSTITLE" val="0"/>
  <p:tag name="KSO_WM_UNIT_PRESET_TEXT" val="添加章节标题"/>
  <p:tag name="KSO_WM_UNIT_TEXT_TYPE" val="1"/>
</p:tagLst>
</file>

<file path=ppt/tags/tag198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8617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7"/>
  <p:tag name="KSO_WM_TEMPLATE_CATEGORY" val="custom"/>
  <p:tag name="KSO_WM_UNIT_VALUE" val="6"/>
  <p:tag name="KSO_WM_UNIT_PRESET_TEXT_INDEX" val="-1"/>
  <p:tag name="KSO_WM_UNIT_PRESET_TEXT_LEN" val="0"/>
</p:tagLst>
</file>

<file path=ppt/tags/tag199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617"/>
  <p:tag name="KSO_WM_TEMPLATE_CATEGORY" val="custom"/>
  <p:tag name="KSO_WM_SLIDE_INDEX" val="7"/>
  <p:tag name="KSO_WM_SLIDE_ID" val="custom20238617_7"/>
  <p:tag name="KSO_WM_TEMPLATE_MASTER_TYPE" val="0"/>
  <p:tag name="KSO_WM_SLIDE_LAYOUT" val="a_e"/>
  <p:tag name="KSO_WM_SLIDE_LAYOUT_CNT" val="1_1"/>
  <p:tag name="KSO_WM_SLIDE_THEME_ID" val="3402577"/>
  <p:tag name="KSO_WM_SLIDE_THEME_NAME" val="简约风通用箭头职场办公"/>
</p:tagLst>
</file>

<file path=ppt/tags/tag2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0.xml><?xml version="1.0" encoding="utf-8"?>
<p:tagLst xmlns:p="http://schemas.openxmlformats.org/presentationml/2006/main">
  <p:tag name="TABLE_ENDDRAG_ORIGIN_RECT" val="667*400"/>
  <p:tag name="TABLE_ENDDRAG_RECT" val="143*97*667*400"/>
</p:tagLst>
</file>

<file path=ppt/tags/tag201.xml><?xml version="1.0" encoding="utf-8"?>
<p:tagLst xmlns:p="http://schemas.openxmlformats.org/presentationml/2006/main">
  <p:tag name="KSO_WM_BEAUTIFY_FLAG" val="#wm#"/>
  <p:tag name="KSO_WM_TEMPLATE_CATEGORY" val="custom"/>
  <p:tag name="KSO_WM_TEMPLATE_INDEX" val="20238617"/>
</p:tagLst>
</file>

<file path=ppt/tags/tag202.xml><?xml version="1.0" encoding="utf-8"?>
<p:tagLst xmlns:p="http://schemas.openxmlformats.org/presentationml/2006/main">
  <p:tag name="KSO_WM_BEAUTIFY_FLAG" val="#wm#"/>
  <p:tag name="KSO_WM_UNIT_TYPE" val="l_h_i"/>
  <p:tag name="KSO_WM_UNIT_INDEX" val="1_2_3"/>
  <p:tag name="KSO_WM_UNIT_ID" val="diagram19882022_2*l_h_i*1_2_3"/>
  <p:tag name="KSO_WM_TEMPLATE_INDEX" val="19882022"/>
  <p:tag name="KSO_WM_TAG_VERSION" val="2.0"/>
  <p:tag name="KSO_WM_DIAGRAM_GROUP_CODE" val="l1-1"/>
  <p:tag name="KSO_WM_DIAGRAM_VIRTUALLY_FRAME" val="{&quot;height&quot;:325.0051181102362,&quot;left&quot;:81.01236220472441,&quot;top&quot;:123.43755905511811,&quot;width&quot;:797.9752755905513}"/>
</p:tagLst>
</file>

<file path=ppt/tags/tag203.xml><?xml version="1.0" encoding="utf-8"?>
<p:tagLst xmlns:p="http://schemas.openxmlformats.org/presentationml/2006/main">
  <p:tag name="KSO_WM_BEAUTIFY_FLAG" val="#wm#"/>
  <p:tag name="KSO_WM_UNIT_TYPE" val="l_h_x"/>
  <p:tag name="KSO_WM_UNIT_INDEX" val="1_2_1"/>
  <p:tag name="KSO_WM_UNIT_ID" val="diagram19882022_2*l_h_x*1_2_1"/>
  <p:tag name="KSO_WM_TEMPLATE_INDEX" val="19882022"/>
  <p:tag name="KSO_WM_TAG_VERSION" val="2.0"/>
  <p:tag name="KSO_WM_DIAGRAM_GROUP_CODE" val="l1-1"/>
  <p:tag name="KSO_WM_DIAGRAM_VIRTUALLY_FRAME" val="{&quot;height&quot;:325.0051181102362,&quot;left&quot;:81.01236220472441,&quot;top&quot;:123.43755905511811,&quot;width&quot;:797.9752755905513}"/>
</p:tagLst>
</file>

<file path=ppt/tags/tag204.xml><?xml version="1.0" encoding="utf-8"?>
<p:tagLst xmlns:p="http://schemas.openxmlformats.org/presentationml/2006/main">
  <p:tag name="KSO_WM_BEAUTIFY_FLAG" val="#wm#"/>
  <p:tag name="KSO_WM_UNIT_TYPE" val="l_h_i"/>
  <p:tag name="KSO_WM_UNIT_INDEX" val="1_2_1"/>
  <p:tag name="KSO_WM_UNIT_ID" val="diagram19882022_2*l_h_i*1_2_1"/>
  <p:tag name="KSO_WM_TEMPLATE_INDEX" val="19882022"/>
  <p:tag name="KSO_WM_TAG_VERSION" val="2.0"/>
  <p:tag name="KSO_WM_DIAGRAM_GROUP_CODE" val="l1-1"/>
  <p:tag name="KSO_WM_DIAGRAM_VIRTUALLY_FRAME" val="{&quot;height&quot;:325.0051181102362,&quot;left&quot;:81.01236220472441,&quot;top&quot;:123.43755905511811,&quot;width&quot;:797.9752755905513}"/>
</p:tagLst>
</file>

<file path=ppt/tags/tag205.xml><?xml version="1.0" encoding="utf-8"?>
<p:tagLst xmlns:p="http://schemas.openxmlformats.org/presentationml/2006/main">
  <p:tag name="KSO_WM_BEAUTIFY_FLAG" val="#wm#"/>
  <p:tag name="KSO_WM_UNIT_TYPE" val="l_h_i"/>
  <p:tag name="KSO_WM_UNIT_INDEX" val="1_2_2"/>
  <p:tag name="KSO_WM_UNIT_ID" val="diagram19882022_2*l_h_i*1_2_2"/>
  <p:tag name="KSO_WM_TEMPLATE_INDEX" val="19882022"/>
  <p:tag name="KSO_WM_TAG_VERSION" val="2.0"/>
  <p:tag name="KSO_WM_DIAGRAM_GROUP_CODE" val="l1-1"/>
  <p:tag name="KSO_WM_DIAGRAM_VIRTUALLY_FRAME" val="{&quot;height&quot;:325.0051181102362,&quot;left&quot;:81.01236220472441,&quot;top&quot;:123.43755905511811,&quot;width&quot;:797.9752755905513}"/>
</p:tagLst>
</file>

<file path=ppt/tags/tag206.xml><?xml version="1.0" encoding="utf-8"?>
<p:tagLst xmlns:p="http://schemas.openxmlformats.org/presentationml/2006/main">
  <p:tag name="KSO_WM_BEAUTIFY_FLAG" val="#wm#"/>
  <p:tag name="KSO_WM_UNIT_TYPE" val="l_h_i"/>
  <p:tag name="KSO_WM_UNIT_INDEX" val="1_1_3"/>
  <p:tag name="KSO_WM_UNIT_ID" val="diagram19882022_2*l_h_i*1_1_3"/>
  <p:tag name="KSO_WM_TEMPLATE_INDEX" val="19882022"/>
  <p:tag name="KSO_WM_TAG_VERSION" val="2.0"/>
  <p:tag name="KSO_WM_DIAGRAM_GROUP_CODE" val="l1-1"/>
  <p:tag name="KSO_WM_DIAGRAM_VIRTUALLY_FRAME" val="{&quot;height&quot;:325.0051181102362,&quot;left&quot;:81.01236220472441,&quot;top&quot;:123.43755905511811,&quot;width&quot;:797.9752755905513}"/>
</p:tagLst>
</file>

<file path=ppt/tags/tag207.xml><?xml version="1.0" encoding="utf-8"?>
<p:tagLst xmlns:p="http://schemas.openxmlformats.org/presentationml/2006/main">
  <p:tag name="KSO_WM_BEAUTIFY_FLAG" val="#wm#"/>
  <p:tag name="KSO_WM_UNIT_TYPE" val="l_h_x"/>
  <p:tag name="KSO_WM_UNIT_INDEX" val="1_1_1"/>
  <p:tag name="KSO_WM_UNIT_ID" val="diagram19882022_2*l_h_x*1_1_1"/>
  <p:tag name="KSO_WM_TEMPLATE_INDEX" val="19882022"/>
  <p:tag name="KSO_WM_TAG_VERSION" val="2.0"/>
  <p:tag name="KSO_WM_DIAGRAM_GROUP_CODE" val="l1-1"/>
  <p:tag name="KSO_WM_DIAGRAM_VIRTUALLY_FRAME" val="{&quot;height&quot;:325.0051181102362,&quot;left&quot;:81.01236220472441,&quot;top&quot;:123.43755905511811,&quot;width&quot;:797.9752755905513}"/>
</p:tagLst>
</file>

<file path=ppt/tags/tag208.xml><?xml version="1.0" encoding="utf-8"?>
<p:tagLst xmlns:p="http://schemas.openxmlformats.org/presentationml/2006/main">
  <p:tag name="KSO_WM_BEAUTIFY_FLAG" val="#wm#"/>
  <p:tag name="KSO_WM_UNIT_TYPE" val="l_h_i"/>
  <p:tag name="KSO_WM_UNIT_INDEX" val="1_1_1"/>
  <p:tag name="KSO_WM_UNIT_ID" val="diagram19882022_2*l_h_i*1_1_1"/>
  <p:tag name="KSO_WM_TEMPLATE_INDEX" val="19882022"/>
  <p:tag name="KSO_WM_TAG_VERSION" val="2.0"/>
  <p:tag name="KSO_WM_DIAGRAM_GROUP_CODE" val="l1-1"/>
  <p:tag name="KSO_WM_DIAGRAM_VIRTUALLY_FRAME" val="{&quot;height&quot;:325.0051181102362,&quot;left&quot;:81.01236220472441,&quot;top&quot;:123.43755905511811,&quot;width&quot;:797.9752755905513}"/>
</p:tagLst>
</file>

<file path=ppt/tags/tag209.xml><?xml version="1.0" encoding="utf-8"?>
<p:tagLst xmlns:p="http://schemas.openxmlformats.org/presentationml/2006/main">
  <p:tag name="KSO_WM_BEAUTIFY_FLAG" val="#wm#"/>
  <p:tag name="KSO_WM_UNIT_TYPE" val="l_h_i"/>
  <p:tag name="KSO_WM_UNIT_INDEX" val="1_1_2"/>
  <p:tag name="KSO_WM_UNIT_ID" val="diagram19882022_2*l_h_i*1_1_2"/>
  <p:tag name="KSO_WM_TEMPLATE_INDEX" val="19882022"/>
  <p:tag name="KSO_WM_TAG_VERSION" val="2.0"/>
  <p:tag name="KSO_WM_DIAGRAM_GROUP_CODE" val="l1-1"/>
  <p:tag name="KSO_WM_DIAGRAM_VIRTUALLY_FRAME" val="{&quot;height&quot;:325.0051181102362,&quot;left&quot;:81.01236220472441,&quot;top&quot;:123.43755905511811,&quot;width&quot;:797.9752755905513}"/>
</p:tagLst>
</file>

<file path=ppt/tags/tag2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3"/>
</p:tagLst>
</file>

<file path=ppt/tags/tag210.xml><?xml version="1.0" encoding="utf-8"?>
<p:tagLst xmlns:p="http://schemas.openxmlformats.org/presentationml/2006/main">
  <p:tag name="KSO_WM_BEAUTIFY_FLAG" val="#wm#"/>
  <p:tag name="KSO_WM_UNIT_TYPE" val="l_h_a"/>
  <p:tag name="KSO_WM_UNIT_INDEX" val="1_1_1"/>
  <p:tag name="KSO_WM_UNIT_ID" val="diagram19882022_2*l_h_a*1_1_1"/>
  <p:tag name="KSO_WM_TEMPLATE_INDEX" val="19882022"/>
  <p:tag name="KSO_WM_TAG_VERSION" val="2.0"/>
  <p:tag name="KSO_WM_DIAGRAM_GROUP_CODE" val="l1-1"/>
  <p:tag name="KSO_WM_DIAGRAM_VIRTUALLY_FRAME" val="{&quot;height&quot;:325.0051181102362,&quot;left&quot;:81.01236220472441,&quot;top&quot;:123.43755905511811,&quot;width&quot;:797.9752755905513}"/>
</p:tagLst>
</file>

<file path=ppt/tags/tag211.xml><?xml version="1.0" encoding="utf-8"?>
<p:tagLst xmlns:p="http://schemas.openxmlformats.org/presentationml/2006/main">
  <p:tag name="KSO_WM_BEAUTIFY_FLAG" val="#wm#"/>
  <p:tag name="KSO_WM_UNIT_TYPE" val="l_h_a"/>
  <p:tag name="KSO_WM_UNIT_INDEX" val="1_2_1"/>
  <p:tag name="KSO_WM_UNIT_ID" val="diagram19882022_2*l_h_a*1_2_1"/>
  <p:tag name="KSO_WM_TEMPLATE_INDEX" val="19882022"/>
  <p:tag name="KSO_WM_TAG_VERSION" val="2.0"/>
  <p:tag name="KSO_WM_DIAGRAM_GROUP_CODE" val="l1-1"/>
  <p:tag name="KSO_WM_DIAGRAM_VIRTUALLY_FRAME" val="{&quot;height&quot;:325.0051181102362,&quot;left&quot;:81.01236220472441,&quot;top&quot;:123.43755905511811,&quot;width&quot;:797.9752755905513}"/>
</p:tagLst>
</file>

<file path=ppt/tags/tag212.xml><?xml version="1.0" encoding="utf-8"?>
<p:tagLst xmlns:p="http://schemas.openxmlformats.org/presentationml/2006/main">
  <p:tag name="KSO_WM_BEAUTIFY_FLAG" val="#wm#"/>
  <p:tag name="KSO_WM_UNIT_TYPE" val="l_h_f"/>
  <p:tag name="KSO_WM_UNIT_INDEX" val="1_1_1"/>
  <p:tag name="KSO_WM_UNIT_ID" val="diagram19882022_2*l_h_f*1_1_1"/>
  <p:tag name="KSO_WM_TEMPLATE_INDEX" val="19882022"/>
  <p:tag name="KSO_WM_TAG_VERSION" val="2.0"/>
  <p:tag name="KSO_WM_DIAGRAM_GROUP_CODE" val="l1-1"/>
  <p:tag name="KSO_WM_DIAGRAM_VIRTUALLY_FRAME" val="{&quot;height&quot;:325.0051181102362,&quot;left&quot;:81.01236220472441,&quot;top&quot;:123.43755905511811,&quot;width&quot;:797.9752755905513}"/>
</p:tagLst>
</file>

<file path=ppt/tags/tag213.xml><?xml version="1.0" encoding="utf-8"?>
<p:tagLst xmlns:p="http://schemas.openxmlformats.org/presentationml/2006/main">
  <p:tag name="KSO_WM_BEAUTIFY_FLAG" val="#wm#"/>
  <p:tag name="KSO_WM_UNIT_TYPE" val="l_h_f"/>
  <p:tag name="KSO_WM_UNIT_INDEX" val="1_2_1"/>
  <p:tag name="KSO_WM_UNIT_ID" val="diagram19882022_2*l_h_f*1_2_1"/>
  <p:tag name="KSO_WM_TEMPLATE_INDEX" val="19882022"/>
  <p:tag name="KSO_WM_TAG_VERSION" val="2.0"/>
  <p:tag name="KSO_WM_DIAGRAM_GROUP_CODE" val="l1-1"/>
  <p:tag name="KSO_WM_DIAGRAM_VIRTUALLY_FRAME" val="{&quot;height&quot;:325.0051181102362,&quot;left&quot;:81.01236220472441,&quot;top&quot;:123.43755905511811,&quot;width&quot;:797.9752755905513}"/>
</p:tagLst>
</file>

<file path=ppt/tags/tag214.xml><?xml version="1.0" encoding="utf-8"?>
<p:tagLst xmlns:p="http://schemas.openxmlformats.org/presentationml/2006/main">
  <p:tag name="KSO_WM_UNIT_INDEX" val="2"/>
  <p:tag name="KSO_WM_UNIT_TYPE" val="a"/>
  <p:tag name="KSO_WM_BEAUTIFY_FLAG" val="#wm#"/>
</p:tagLst>
</file>

<file path=ppt/tags/tag215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8617"/>
  <p:tag name="KSO_WM_TEMPLATE_CATEGORY" val="custom"/>
  <p:tag name="KSO_WM_SLIDE_INDEX" val="8"/>
  <p:tag name="KSO_WM_SLIDE_ID" val="custom20238617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216.xml><?xml version="1.0" encoding="utf-8"?>
<p:tagLst xmlns:p="http://schemas.openxmlformats.org/presentationml/2006/main">
  <p:tag name="KSO_WM_UNIT_INDEX" val="3"/>
  <p:tag name="KSO_WM_UNIT_TYPE" val="f"/>
  <p:tag name="KSO_WM_UNIT_SUBTYPE" val="a"/>
  <p:tag name="KSO_WM_BEAUTIFY_FLAG" val="#wm#"/>
</p:tagLst>
</file>

<file path=ppt/tags/tag217.xml><?xml version="1.0" encoding="utf-8"?>
<p:tagLst xmlns:p="http://schemas.openxmlformats.org/presentationml/2006/main">
  <p:tag name="KSO_WM_UNIT_INDEX" val="4"/>
  <p:tag name="KSO_WM_UNIT_TYPE" val="f"/>
  <p:tag name="KSO_WM_UNIT_SUBTYPE" val="a"/>
  <p:tag name="KSO_WM_BEAUTIFY_FLAG" val="#wm#"/>
</p:tagLst>
</file>

<file path=ppt/tags/tag218.xml><?xml version="1.0" encoding="utf-8"?>
<p:tagLst xmlns:p="http://schemas.openxmlformats.org/presentationml/2006/main">
  <p:tag name="KSO_WM_UNIT_INDEX" val="2"/>
  <p:tag name="KSO_WM_UNIT_TYPE" val="a"/>
  <p:tag name="KSO_WM_BEAUTIFY_FLAG" val="#wm#"/>
</p:tagLst>
</file>

<file path=ppt/tags/tag219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8617"/>
  <p:tag name="KSO_WM_TEMPLATE_CATEGORY" val="custom"/>
  <p:tag name="KSO_WM_SLIDE_INDEX" val="8"/>
  <p:tag name="KSO_WM_SLIDE_ID" val="custom20238617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22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17_9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7"/>
  <p:tag name="KSO_WM_TEMPLATE_CATEGORY" val="custom"/>
  <p:tag name="KSO_WM_UNIT_ISCONTENTSTITLE" val="0"/>
</p:tagLst>
</file>

<file path=ppt/tags/tag221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ID" val="custom20238617_9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7"/>
  <p:tag name="KSO_WM_TEMPLATE_CATEGORY" val="custom"/>
  <p:tag name="KSO_WM_UNIT_ISCONTENTSTITLE" val="0"/>
  <p:tag name="KSO_WM_UNIT_VALUE" val="22"/>
  <p:tag name="KSO_WM_UNIT_TEXT_TYPE" val="1"/>
  <p:tag name="KSO_WM_UNIT_PRESET_TEXT" val="单击此处添加副标题内容"/>
</p:tagLst>
</file>

<file path=ppt/tags/tag222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ID" val="custom20238617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17"/>
  <p:tag name="KSO_WM_TEMPLATE_CATEGORY" val="custom"/>
  <p:tag name="KSO_WM_UNIT_TEXT_LAYER_COUNT" val="1"/>
  <p:tag name="KSO_WM_UNIT_VALUE" val="22"/>
</p:tagLst>
</file>

<file path=ppt/tags/tag223.xml><?xml version="1.0" encoding="utf-8"?>
<p:tagLst xmlns:p="http://schemas.openxmlformats.org/presentationml/2006/main">
  <p:tag name="KSO_WM_SLIDE_TYPE" val="endPag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617"/>
  <p:tag name="KSO_WM_TEMPLATE_CATEGORY" val="custom"/>
  <p:tag name="KSO_WM_SLIDE_INDEX" val="9"/>
  <p:tag name="KSO_WM_SLIDE_ID" val="custom20238617_9"/>
  <p:tag name="KSO_WM_TEMPLATE_MASTER_TYPE" val="0"/>
  <p:tag name="KSO_WM_SLIDE_LAYOUT" val="a_b_f"/>
  <p:tag name="KSO_WM_SLIDE_LAYOUT_CNT" val="1_1_1"/>
  <p:tag name="KSO_WM_SLIDE_THEME_ID" val="3402577"/>
  <p:tag name="KSO_WM_SLIDE_THEME_NAME" val="简约风通用箭头职场办公"/>
</p:tagLst>
</file>

<file path=ppt/tags/tag224.xml><?xml version="1.0" encoding="utf-8"?>
<p:tagLst xmlns:p="http://schemas.openxmlformats.org/presentationml/2006/main">
  <p:tag name="resource_record_key" val="{&quot;12&quot;:[25073102],&quot;65&quot;:[20238617],&quot;70&quot;:[3403042]}"/>
</p:tagLst>
</file>

<file path=ppt/tags/tag23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3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4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4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42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47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</p:tagLst>
</file>

<file path=ppt/tags/tag48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</p:tagLst>
</file>

<file path=ppt/tags/tag49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53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TEXT_LAYER_COUNT" val="1"/>
</p:tagLst>
</file>

<file path=ppt/tags/tag54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55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TEXT_LAYER_COUNT" val="1"/>
</p:tagLst>
</file>

<file path=ppt/tags/tag56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6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61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</p:tagLst>
</file>

<file path=ppt/tags/tag68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41"/>
</p:tagLst>
</file>

<file path=ppt/tags/tag72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6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母版标题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7"/>
</p:tagLst>
</file>

<file path=ppt/tags/tag86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2"/>
</p:tagLst>
</file>

<file path=ppt/tags/tag87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22"/>
</p:tagLst>
</file>

<file path=ppt/tags/tag91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20238617"/>
</p:tagLst>
</file>

<file path=ppt/theme/theme1.xml><?xml version="1.0" encoding="utf-8"?>
<a:theme xmlns:a="http://schemas.openxmlformats.org/drawingml/2006/main" name="Office 主题​​">
  <a:themeElements>
    <a:clrScheme name="template_ppt_humanities_architecture_blue">
      <a:dk1>
        <a:srgbClr val="000000"/>
      </a:dk1>
      <a:lt1>
        <a:srgbClr val="FFFFFF"/>
      </a:lt1>
      <a:dk2>
        <a:srgbClr val="0A102F"/>
      </a:dk2>
      <a:lt2>
        <a:srgbClr val="DEEFF8"/>
      </a:lt2>
      <a:accent1>
        <a:srgbClr val="2565A9"/>
      </a:accent1>
      <a:accent2>
        <a:srgbClr val="94CAE9"/>
      </a:accent2>
      <a:accent3>
        <a:srgbClr val="4D98D1"/>
      </a:accent3>
      <a:accent4>
        <a:srgbClr val="315C89"/>
      </a:accent4>
      <a:accent5>
        <a:srgbClr val="5880A4"/>
      </a:accent5>
      <a:accent6>
        <a:srgbClr val="1C2F45"/>
      </a:accent6>
      <a:hlink>
        <a:srgbClr val="175CEB"/>
      </a:hlink>
      <a:folHlink>
        <a:srgbClr val="81868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简约风通用箭头职场办公">
  <a:themeElements>
    <a:clrScheme name="蓝色通用箭头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E62DF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2771</Words>
  <Application>WPS 演示</Application>
  <PresentationFormat/>
  <Paragraphs>461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60" baseType="lpstr">
      <vt:lpstr>Arial</vt:lpstr>
      <vt:lpstr>宋体</vt:lpstr>
      <vt:lpstr>Wingdings</vt:lpstr>
      <vt:lpstr>汉仪君黑-45简</vt:lpstr>
      <vt:lpstr>黑体</vt:lpstr>
      <vt:lpstr>楷体</vt:lpstr>
      <vt:lpstr>汉仪雅酷黑W</vt:lpstr>
      <vt:lpstr>Source Han Sans CN Bold</vt:lpstr>
      <vt:lpstr>微软雅黑</vt:lpstr>
      <vt:lpstr>Gill Sans</vt:lpstr>
      <vt:lpstr>汉仪君黑-45简</vt:lpstr>
      <vt:lpstr>Arial</vt:lpstr>
      <vt:lpstr>Arial Unicode MS</vt:lpstr>
      <vt:lpstr>OPPOSans H</vt:lpstr>
      <vt:lpstr>Segoe Print</vt:lpstr>
      <vt:lpstr>Source Han Sans</vt:lpstr>
      <vt:lpstr>OPPOSans B</vt:lpstr>
      <vt:lpstr>等线</vt:lpstr>
      <vt:lpstr>默认字体</vt:lpstr>
      <vt:lpstr>思源黑体 CN Regular</vt:lpstr>
      <vt:lpstr>思源宋体 CN</vt:lpstr>
      <vt:lpstr>Montserrat Semi Bold</vt:lpstr>
      <vt:lpstr>汉仪雅酷黑 75W</vt:lpstr>
      <vt:lpstr>Gill Sans MT</vt:lpstr>
      <vt:lpstr>D-DINExp</vt:lpstr>
      <vt:lpstr>Calibri</vt:lpstr>
      <vt:lpstr>思源黑体 CN Medium</vt:lpstr>
      <vt:lpstr>思源黑体 CN Normal</vt:lpstr>
      <vt:lpstr>inherit</vt:lpstr>
      <vt:lpstr>Office 主题​​</vt:lpstr>
      <vt:lpstr>简约风通用箭头职场办公</vt:lpstr>
      <vt:lpstr>AI赋能大数据的 多模型交通情况预测系统</vt:lpstr>
      <vt:lpstr>目录</vt:lpstr>
      <vt:lpstr>项目背景与介绍</vt:lpstr>
      <vt:lpstr>项目背景</vt:lpstr>
      <vt:lpstr>业务场景</vt:lpstr>
      <vt:lpstr>PowerPoint 演示文稿</vt:lpstr>
      <vt:lpstr>项目特色</vt:lpstr>
      <vt:lpstr>PowerPoint 演示文稿</vt:lpstr>
      <vt:lpstr>多AI融合</vt:lpstr>
      <vt:lpstr>项目管理</vt:lpstr>
      <vt:lpstr>技术架构</vt:lpstr>
      <vt:lpstr>PowerPoint 演示文稿</vt:lpstr>
      <vt:lpstr>技术架构</vt:lpstr>
      <vt:lpstr>PowerPoint 演示文稿</vt:lpstr>
      <vt:lpstr>PowerPoint 演示文稿</vt:lpstr>
      <vt:lpstr>后端</vt:lpstr>
      <vt:lpstr>PowerPoint 演示文稿</vt:lpstr>
      <vt:lpstr>数据分析流程</vt:lpstr>
      <vt:lpstr>数据分析流程</vt:lpstr>
      <vt:lpstr>PowerPoint 演示文稿</vt:lpstr>
      <vt:lpstr>数据清洗与预处理的分步骤</vt:lpstr>
      <vt:lpstr>数据清洗与预处理的分步骤</vt:lpstr>
      <vt:lpstr>性能评估</vt:lpstr>
      <vt:lpstr>AI算法流程</vt:lpstr>
      <vt:lpstr>总结与展望</vt:lpstr>
      <vt:lpstr>PowerPoint 演示文稿</vt:lpstr>
      <vt:lpstr>系统的优势与创新点</vt:lpstr>
      <vt:lpstr>未来优化方向与应用场景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大数据应用开发赛项</dc:title>
  <dc:creator/>
  <cp:lastModifiedBy>企业用户_1295997160</cp:lastModifiedBy>
  <cp:revision>41</cp:revision>
  <dcterms:created xsi:type="dcterms:W3CDTF">2025-04-13T16:26:00Z</dcterms:created>
  <dcterms:modified xsi:type="dcterms:W3CDTF">2025-04-14T13:28:36Z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A989A8F32EA840D5AC3BBD0E7275C133_12</vt:lpwstr>
  </property>
  <property fmtid="{D5CDD505-2E9C-101B-9397-08002B2CF9AE}" pid="3" name="KSOProductBuildVer">
    <vt:lpwstr>2052-12.1.0.20305</vt:lpwstr>
  </property>
</Properties>
</file>