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70" r:id="rId4"/>
    <p:sldId id="272" r:id="rId5"/>
    <p:sldId id="269" r:id="rId6"/>
    <p:sldId id="273" r:id="rId7"/>
    <p:sldId id="271" r:id="rId8"/>
    <p:sldId id="276" r:id="rId9"/>
    <p:sldId id="274" r:id="rId10"/>
    <p:sldId id="277" r:id="rId11"/>
    <p:sldId id="275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C0AC"/>
    <a:srgbClr val="138783"/>
    <a:srgbClr val="00EDCA"/>
    <a:srgbClr val="10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>
        <p:scale>
          <a:sx n="70" d="100"/>
          <a:sy n="70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10E1-6683-4C45-94CF-EADE2707B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F8DEA-415D-482F-A96A-44F86BD5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E28B-DE42-4085-9431-60CE4CE0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E6D3-AB10-419B-9A60-B1BB7539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154F-A5EF-47F2-99D2-281592E8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B165-950E-42EF-BA67-63FFD084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76A82-75F2-4C8E-BB70-E0238850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3271-AD62-4FB9-90D1-AD77F167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26FD-6341-40BD-8F03-1F015307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5C25-43D7-4123-93AC-0713EA7B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1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22544-CBF6-4DAB-81AF-B1F5A32F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0702B-3F80-4A50-9C87-D972889F7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26021-1F79-483B-BEEE-7EE4536F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26D1-1222-41F4-A936-C9C05E94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7A2D-D251-4459-8462-836FAF79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16F1-243D-4146-9345-DD76F923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A1FC-E035-48D6-AB73-FCAA1CD2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69413-135B-44F3-A158-74045596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3BF8-E3AA-4D60-975B-D3589F2B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111D-FA49-4AA2-95C9-F6F99EC8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6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569E-BAAF-4B3D-9E3B-8260AADD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82AD-C289-4662-A56A-74041568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5C7C-6804-4D52-A86E-5792F86F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4A14-CA10-480D-92A7-3B500845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70-6C8D-4747-9587-B9244F22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7ABA-BA20-49C5-B9C2-67C105DB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A5F7-DA62-40CA-B1D4-904978110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CA9FF-9EF6-4E00-A88A-7F55E8909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85F-8E78-4E80-B67C-F0C84D1B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F2BE4-EC9B-462A-B7E4-42AE584A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B3B1C-A412-4D9C-83FA-9D025601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8E6A-B311-4A4C-A121-F69236A1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7EBCA-F5C9-4FA3-8D2E-71FEEDB0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C2CF0-5C3F-4CBB-9628-A92E1D52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13E9D-1BD7-4C7C-9C18-3A9C6C985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63F67-7DAD-41F3-BACB-F573B5DAF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593DF-CC78-458E-B2EB-92D067B8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56870-1D22-4366-B563-277A374D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E69C4-3EA5-4E49-92DE-C4C3A575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244F-1458-439C-9D1B-3C96373F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59B7C-EE48-493E-B851-119129D8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70337-DA70-42E6-B917-FEACE3E4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6FD2B-475C-4BD9-BED0-6098CAA5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68710-BEFD-4635-B2A0-E49125E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040EB-608E-4EFB-B3C0-8116F3C4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15D57-AE1C-4123-8FD4-00CE5202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7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89A9-6DCF-4ADE-A2FC-0233A761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163D-7B6F-48BF-8DE1-4F2FD489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65A27-D372-4AFA-AE85-C3D5B475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9B52E-91A3-4B6B-951B-B45D24FF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AF18-5CEE-4099-B8DF-5CC137DB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5D797-4BD2-48E2-835E-215FAC69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5874-72A0-4A76-ADF3-751BACD5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BD8C3-02DE-4305-916A-F20BD2679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E6ED8-B9D6-44FA-AE09-F893E2B1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77A96-31C7-483D-BA18-3E5C5B6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42631-7BF4-46F8-A69D-FCC11A27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D55BD-441D-48EA-906A-DB494E58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7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24C11-7C1D-42AF-BE5B-3F898F4D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2EC7E-3456-4E05-BC4D-BB53BD8E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F8C5-DFC8-4E46-90CA-8673977A1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1B6B-804F-41DB-BBB1-C7CDD29BA7A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7E90-67EA-47DC-9408-1A726752B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C45BB-CAC1-46B9-93D6-8C9CDDDFD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1D05-4EEF-4008-8272-A94B39820F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93CDDBAD-1ABD-462A-938D-156881460BCC}"/>
              </a:ext>
            </a:extLst>
          </p:cNvPr>
          <p:cNvSpPr/>
          <p:nvPr/>
        </p:nvSpPr>
        <p:spPr>
          <a:xfrm>
            <a:off x="4719337" y="1371277"/>
            <a:ext cx="2503098" cy="2329866"/>
          </a:xfrm>
          <a:prstGeom prst="round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3" name="Gráfico 92" descr="Usuario">
            <a:extLst>
              <a:ext uri="{FF2B5EF4-FFF2-40B4-BE49-F238E27FC236}">
                <a16:creationId xmlns:a16="http://schemas.microsoft.com/office/drawing/2014/main" id="{3DEB6533-C083-4302-96CF-6F2233E56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9021" y="1371276"/>
            <a:ext cx="758101" cy="758101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4AA1BE9-08B3-435A-AB96-1153A2606619}"/>
              </a:ext>
            </a:extLst>
          </p:cNvPr>
          <p:cNvSpPr/>
          <p:nvPr/>
        </p:nvSpPr>
        <p:spPr>
          <a:xfrm>
            <a:off x="4917800" y="2192846"/>
            <a:ext cx="2197372" cy="3980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138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USUARIO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1540A1CF-3B42-4D0B-9473-47E49BA06574}"/>
              </a:ext>
            </a:extLst>
          </p:cNvPr>
          <p:cNvSpPr/>
          <p:nvPr/>
        </p:nvSpPr>
        <p:spPr>
          <a:xfrm>
            <a:off x="4917800" y="2733491"/>
            <a:ext cx="2197372" cy="3980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138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cs typeface="Cordia New" panose="020B0502040204020203" pitchFamily="34" charset="-34"/>
              </a:rPr>
              <a:t>CONTRASEÑA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7E89211-0808-4C81-B91B-4207007E169E}"/>
              </a:ext>
            </a:extLst>
          </p:cNvPr>
          <p:cNvSpPr/>
          <p:nvPr/>
        </p:nvSpPr>
        <p:spPr>
          <a:xfrm>
            <a:off x="5504019" y="3282462"/>
            <a:ext cx="958547" cy="27883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/>
              <a:t>INGRESAR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0420857-0C86-4EB4-BD1B-122433452F8C}"/>
              </a:ext>
            </a:extLst>
          </p:cNvPr>
          <p:cNvSpPr/>
          <p:nvPr/>
        </p:nvSpPr>
        <p:spPr>
          <a:xfrm rot="19095766">
            <a:off x="7882875" y="3273523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0.16172 0.01274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F47C4B4-94AD-4BAF-960D-13888252CAD9}"/>
              </a:ext>
            </a:extLst>
          </p:cNvPr>
          <p:cNvSpPr txBox="1"/>
          <p:nvPr/>
        </p:nvSpPr>
        <p:spPr>
          <a:xfrm>
            <a:off x="4914495" y="1312948"/>
            <a:ext cx="226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¡BIENVENIDO!</a:t>
            </a:r>
          </a:p>
        </p:txBody>
      </p:sp>
      <p:sp>
        <p:nvSpPr>
          <p:cNvPr id="31" name="TextBox 55">
            <a:extLst>
              <a:ext uri="{FF2B5EF4-FFF2-40B4-BE49-F238E27FC236}">
                <a16:creationId xmlns:a16="http://schemas.microsoft.com/office/drawing/2014/main" id="{22724C96-808F-4C76-A748-6C7CC3BCB12F}"/>
              </a:ext>
            </a:extLst>
          </p:cNvPr>
          <p:cNvSpPr txBox="1"/>
          <p:nvPr/>
        </p:nvSpPr>
        <p:spPr>
          <a:xfrm>
            <a:off x="4065644" y="1606763"/>
            <a:ext cx="3896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pacientes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sala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urgencias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515D92-12BB-465A-B332-809D6DB0EE97}"/>
              </a:ext>
            </a:extLst>
          </p:cNvPr>
          <p:cNvGrpSpPr/>
          <p:nvPr/>
        </p:nvGrpSpPr>
        <p:grpSpPr>
          <a:xfrm>
            <a:off x="4623268" y="2075778"/>
            <a:ext cx="1987600" cy="307777"/>
            <a:chOff x="3959397" y="1973156"/>
            <a:chExt cx="1987600" cy="307777"/>
          </a:xfrm>
        </p:grpSpPr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36D641D-8C45-41CE-84CE-4B0F85ED3F24}"/>
                </a:ext>
              </a:extLst>
            </p:cNvPr>
            <p:cNvSpPr/>
            <p:nvPr/>
          </p:nvSpPr>
          <p:spPr>
            <a:xfrm>
              <a:off x="3959397" y="2071363"/>
              <a:ext cx="146844" cy="141915"/>
            </a:xfrm>
            <a:prstGeom prst="rect">
              <a:avLst/>
            </a:prstGeom>
            <a:solidFill>
              <a:srgbClr val="00E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450DCFAC-4E39-4D82-9C48-BD5F0DEDCDF6}"/>
                </a:ext>
              </a:extLst>
            </p:cNvPr>
            <p:cNvSpPr txBox="1"/>
            <p:nvPr/>
          </p:nvSpPr>
          <p:spPr>
            <a:xfrm>
              <a:off x="3989151" y="1973156"/>
              <a:ext cx="1957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Agregar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067A2E6-B4D9-44F5-9FF5-966E000D63B5}"/>
              </a:ext>
            </a:extLst>
          </p:cNvPr>
          <p:cNvGrpSpPr/>
          <p:nvPr/>
        </p:nvGrpSpPr>
        <p:grpSpPr>
          <a:xfrm>
            <a:off x="4623268" y="2342847"/>
            <a:ext cx="2486349" cy="307777"/>
            <a:chOff x="3959397" y="2192919"/>
            <a:chExt cx="2486349" cy="307777"/>
          </a:xfrm>
        </p:grpSpPr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25E37BAB-5F7C-410D-A97F-CC10AB463DD3}"/>
                </a:ext>
              </a:extLst>
            </p:cNvPr>
            <p:cNvSpPr/>
            <p:nvPr/>
          </p:nvSpPr>
          <p:spPr>
            <a:xfrm>
              <a:off x="3959397" y="2284784"/>
              <a:ext cx="146844" cy="141915"/>
            </a:xfrm>
            <a:prstGeom prst="rect">
              <a:avLst/>
            </a:prstGeom>
            <a:solidFill>
              <a:srgbClr val="15C0AC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4" name="TextBox 28">
              <a:extLst>
                <a:ext uri="{FF2B5EF4-FFF2-40B4-BE49-F238E27FC236}">
                  <a16:creationId xmlns:a16="http://schemas.microsoft.com/office/drawing/2014/main" id="{38D07AC9-29CA-49B2-A8AA-0BB804BFD96C}"/>
                </a:ext>
              </a:extLst>
            </p:cNvPr>
            <p:cNvSpPr txBox="1"/>
            <p:nvPr/>
          </p:nvSpPr>
          <p:spPr>
            <a:xfrm>
              <a:off x="4102993" y="2192919"/>
              <a:ext cx="2342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espera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65B0F20-1818-485E-AF8E-106CC8B08DCC}"/>
              </a:ext>
            </a:extLst>
          </p:cNvPr>
          <p:cNvGrpSpPr/>
          <p:nvPr/>
        </p:nvGrpSpPr>
        <p:grpSpPr>
          <a:xfrm>
            <a:off x="4625509" y="2597687"/>
            <a:ext cx="3354648" cy="307777"/>
            <a:chOff x="3959397" y="2418249"/>
            <a:chExt cx="3354648" cy="307777"/>
          </a:xfrm>
        </p:grpSpPr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34B37458-972D-4090-9F4F-054A59397BBA}"/>
                </a:ext>
              </a:extLst>
            </p:cNvPr>
            <p:cNvSpPr/>
            <p:nvPr/>
          </p:nvSpPr>
          <p:spPr>
            <a:xfrm>
              <a:off x="3959397" y="2498205"/>
              <a:ext cx="146844" cy="141915"/>
            </a:xfrm>
            <a:prstGeom prst="rect">
              <a:avLst/>
            </a:prstGeom>
            <a:solidFill>
              <a:srgbClr val="15C0AC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707D0FC7-E86B-49CA-B125-7D1933F6A892}"/>
                </a:ext>
              </a:extLst>
            </p:cNvPr>
            <p:cNvSpPr txBox="1"/>
            <p:nvPr/>
          </p:nvSpPr>
          <p:spPr>
            <a:xfrm>
              <a:off x="4088968" y="2418249"/>
              <a:ext cx="3225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siguiente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atender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5D011B4-0467-418A-9C99-089AF3AE9204}"/>
              </a:ext>
            </a:extLst>
          </p:cNvPr>
          <p:cNvGrpSpPr/>
          <p:nvPr/>
        </p:nvGrpSpPr>
        <p:grpSpPr>
          <a:xfrm>
            <a:off x="4623268" y="2834754"/>
            <a:ext cx="3599264" cy="307777"/>
            <a:chOff x="3959397" y="2617488"/>
            <a:chExt cx="3599264" cy="307777"/>
          </a:xfrm>
        </p:grpSpPr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A4218E05-0A01-4F0B-ACE2-538E7580DB93}"/>
                </a:ext>
              </a:extLst>
            </p:cNvPr>
            <p:cNvSpPr/>
            <p:nvPr/>
          </p:nvSpPr>
          <p:spPr>
            <a:xfrm>
              <a:off x="3959397" y="2711626"/>
              <a:ext cx="146844" cy="141915"/>
            </a:xfrm>
            <a:prstGeom prst="rect">
              <a:avLst/>
            </a:prstGeom>
            <a:solidFill>
              <a:srgbClr val="15C0AC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28">
              <a:extLst>
                <a:ext uri="{FF2B5EF4-FFF2-40B4-BE49-F238E27FC236}">
                  <a16:creationId xmlns:a16="http://schemas.microsoft.com/office/drawing/2014/main" id="{92E78572-5E4B-4BA7-A975-32BD49CCE43D}"/>
                </a:ext>
              </a:extLst>
            </p:cNvPr>
            <p:cNvSpPr txBox="1"/>
            <p:nvPr/>
          </p:nvSpPr>
          <p:spPr>
            <a:xfrm>
              <a:off x="4051154" y="2617488"/>
              <a:ext cx="3507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atendido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FF70B86-AC3D-473A-9E9E-7D5671115603}"/>
              </a:ext>
            </a:extLst>
          </p:cNvPr>
          <p:cNvGrpSpPr/>
          <p:nvPr/>
        </p:nvGrpSpPr>
        <p:grpSpPr>
          <a:xfrm>
            <a:off x="4623268" y="3100964"/>
            <a:ext cx="2237748" cy="307777"/>
            <a:chOff x="3959397" y="2849282"/>
            <a:chExt cx="2237748" cy="307777"/>
          </a:xfrm>
        </p:grpSpPr>
        <p:sp>
          <p:nvSpPr>
            <p:cNvPr id="32" name="Rectangle 69">
              <a:extLst>
                <a:ext uri="{FF2B5EF4-FFF2-40B4-BE49-F238E27FC236}">
                  <a16:creationId xmlns:a16="http://schemas.microsoft.com/office/drawing/2014/main" id="{58ADF2B9-D229-419D-BF02-15AEFFF619D2}"/>
                </a:ext>
              </a:extLst>
            </p:cNvPr>
            <p:cNvSpPr/>
            <p:nvPr/>
          </p:nvSpPr>
          <p:spPr>
            <a:xfrm>
              <a:off x="3959397" y="2932409"/>
              <a:ext cx="146844" cy="141915"/>
            </a:xfrm>
            <a:prstGeom prst="rect">
              <a:avLst/>
            </a:prstGeom>
            <a:solidFill>
              <a:srgbClr val="15C0AC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7" name="TextBox 28">
              <a:extLst>
                <a:ext uri="{FF2B5EF4-FFF2-40B4-BE49-F238E27FC236}">
                  <a16:creationId xmlns:a16="http://schemas.microsoft.com/office/drawing/2014/main" id="{78F5506B-2F33-4B06-BC13-D7D1DCCCB9EE}"/>
                </a:ext>
              </a:extLst>
            </p:cNvPr>
            <p:cNvSpPr txBox="1"/>
            <p:nvPr/>
          </p:nvSpPr>
          <p:spPr>
            <a:xfrm>
              <a:off x="4091131" y="2849282"/>
              <a:ext cx="210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día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67BF48D2-90AB-4101-B527-E7C2B16B5ED7}"/>
              </a:ext>
            </a:extLst>
          </p:cNvPr>
          <p:cNvCxnSpPr>
            <a:cxnSpLocks/>
          </p:cNvCxnSpPr>
          <p:nvPr/>
        </p:nvCxnSpPr>
        <p:spPr>
          <a:xfrm>
            <a:off x="3028674" y="1760981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9347EF77-E91C-49B5-8AF5-1CADA9EAD111}"/>
              </a:ext>
            </a:extLst>
          </p:cNvPr>
          <p:cNvCxnSpPr>
            <a:cxnSpLocks/>
          </p:cNvCxnSpPr>
          <p:nvPr/>
        </p:nvCxnSpPr>
        <p:spPr>
          <a:xfrm>
            <a:off x="7722671" y="1753090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41" descr="Corazón con pulso">
            <a:extLst>
              <a:ext uri="{FF2B5EF4-FFF2-40B4-BE49-F238E27FC236}">
                <a16:creationId xmlns:a16="http://schemas.microsoft.com/office/drawing/2014/main" id="{44426350-04A8-4C53-ADA5-C160EF45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855" y="2090064"/>
            <a:ext cx="1363934" cy="1363934"/>
          </a:xfrm>
          <a:prstGeom prst="rect">
            <a:avLst/>
          </a:prstGeom>
        </p:spPr>
      </p:pic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EFF853F-5B80-463A-BF0B-A4654C50C18B}"/>
              </a:ext>
            </a:extLst>
          </p:cNvPr>
          <p:cNvSpPr/>
          <p:nvPr/>
        </p:nvSpPr>
        <p:spPr>
          <a:xfrm>
            <a:off x="7840485" y="3487696"/>
            <a:ext cx="1045999" cy="263385"/>
          </a:xfrm>
          <a:prstGeom prst="roundRect">
            <a:avLst/>
          </a:prstGeom>
          <a:solidFill>
            <a:srgbClr val="15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CERRAR SESIÓN</a:t>
            </a:r>
          </a:p>
        </p:txBody>
      </p:sp>
      <p:sp>
        <p:nvSpPr>
          <p:cNvPr id="45" name="Freeform: Shape 77">
            <a:extLst>
              <a:ext uri="{FF2B5EF4-FFF2-40B4-BE49-F238E27FC236}">
                <a16:creationId xmlns:a16="http://schemas.microsoft.com/office/drawing/2014/main" id="{FE2EEED3-3AB7-42B9-B316-DAF0478DD33A}"/>
              </a:ext>
            </a:extLst>
          </p:cNvPr>
          <p:cNvSpPr/>
          <p:nvPr/>
        </p:nvSpPr>
        <p:spPr>
          <a:xfrm rot="19095766">
            <a:off x="7851816" y="3188934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2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17292 0.0037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2607C2D2-A4EC-4ACD-A696-DB5537FB710B}"/>
              </a:ext>
            </a:extLst>
          </p:cNvPr>
          <p:cNvSpPr txBox="1"/>
          <p:nvPr/>
        </p:nvSpPr>
        <p:spPr>
          <a:xfrm>
            <a:off x="3783385" y="1279285"/>
            <a:ext cx="443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BORRAR REGISTROS DEL DÍA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F5D5CDE-79F5-432C-A062-82E2EFA5246E}"/>
              </a:ext>
            </a:extLst>
          </p:cNvPr>
          <p:cNvGrpSpPr/>
          <p:nvPr/>
        </p:nvGrpSpPr>
        <p:grpSpPr>
          <a:xfrm>
            <a:off x="3177220" y="3429000"/>
            <a:ext cx="984535" cy="275423"/>
            <a:chOff x="3962217" y="3479100"/>
            <a:chExt cx="984535" cy="275423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12EA55F3-A26A-475E-A52B-0635C98BF4CB}"/>
                </a:ext>
              </a:extLst>
            </p:cNvPr>
            <p:cNvSpPr/>
            <p:nvPr/>
          </p:nvSpPr>
          <p:spPr>
            <a:xfrm>
              <a:off x="3962217" y="3479764"/>
              <a:ext cx="984535" cy="263385"/>
            </a:xfrm>
            <a:prstGeom prst="roundRect">
              <a:avLst/>
            </a:prstGeom>
            <a:solidFill>
              <a:srgbClr val="15C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/>
                <a:t>REGRESAR</a:t>
              </a:r>
            </a:p>
          </p:txBody>
        </p:sp>
        <p:pic>
          <p:nvPicPr>
            <p:cNvPr id="32" name="Gráfico 31" descr="Volver">
              <a:extLst>
                <a:ext uri="{FF2B5EF4-FFF2-40B4-BE49-F238E27FC236}">
                  <a16:creationId xmlns:a16="http://schemas.microsoft.com/office/drawing/2014/main" id="{13434DD3-5984-4289-9023-9463918F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82088" flipV="1">
              <a:off x="4000066" y="3479100"/>
              <a:ext cx="281946" cy="275423"/>
            </a:xfrm>
            <a:prstGeom prst="rect">
              <a:avLst/>
            </a:prstGeom>
          </p:spPr>
        </p:pic>
      </p:grpSp>
      <p:cxnSp>
        <p:nvCxnSpPr>
          <p:cNvPr id="33" name="Straight Connector 33">
            <a:extLst>
              <a:ext uri="{FF2B5EF4-FFF2-40B4-BE49-F238E27FC236}">
                <a16:creationId xmlns:a16="http://schemas.microsoft.com/office/drawing/2014/main" id="{3E5E1413-7E5E-4A72-8363-54FC39D8B226}"/>
              </a:ext>
            </a:extLst>
          </p:cNvPr>
          <p:cNvCxnSpPr>
            <a:cxnSpLocks/>
          </p:cNvCxnSpPr>
          <p:nvPr/>
        </p:nvCxnSpPr>
        <p:spPr>
          <a:xfrm>
            <a:off x="3028674" y="1509843"/>
            <a:ext cx="686881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F93086-05AE-4BBE-9D4A-420E674428B3}"/>
              </a:ext>
            </a:extLst>
          </p:cNvPr>
          <p:cNvCxnSpPr>
            <a:cxnSpLocks/>
          </p:cNvCxnSpPr>
          <p:nvPr/>
        </p:nvCxnSpPr>
        <p:spPr>
          <a:xfrm>
            <a:off x="8302487" y="1511406"/>
            <a:ext cx="701813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B11F24F4-8BAD-40CD-BBEF-915F1D2BBD95}"/>
              </a:ext>
            </a:extLst>
          </p:cNvPr>
          <p:cNvSpPr/>
          <p:nvPr/>
        </p:nvSpPr>
        <p:spPr>
          <a:xfrm>
            <a:off x="5537212" y="3414212"/>
            <a:ext cx="958547" cy="27883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/>
              <a:t>BORRAR</a:t>
            </a:r>
          </a:p>
        </p:txBody>
      </p:sp>
      <p:sp>
        <p:nvSpPr>
          <p:cNvPr id="37" name="Freeform: Shape 77">
            <a:extLst>
              <a:ext uri="{FF2B5EF4-FFF2-40B4-BE49-F238E27FC236}">
                <a16:creationId xmlns:a16="http://schemas.microsoft.com/office/drawing/2014/main" id="{8A24A746-7906-41BD-8F88-8A4A87BAF546}"/>
              </a:ext>
            </a:extLst>
          </p:cNvPr>
          <p:cNvSpPr/>
          <p:nvPr/>
        </p:nvSpPr>
        <p:spPr>
          <a:xfrm rot="19095766">
            <a:off x="7901906" y="3436264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3EEA03EE-1E8D-4416-9E7A-8F624337F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57065"/>
              </p:ext>
            </p:extLst>
          </p:nvPr>
        </p:nvGraphicFramePr>
        <p:xfrm>
          <a:off x="3555536" y="1715654"/>
          <a:ext cx="5015027" cy="155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66">
                  <a:extLst>
                    <a:ext uri="{9D8B030D-6E8A-4147-A177-3AD203B41FA5}">
                      <a16:colId xmlns:a16="http://schemas.microsoft.com/office/drawing/2014/main" val="1724816740"/>
                    </a:ext>
                  </a:extLst>
                </a:gridCol>
                <a:gridCol w="4014061">
                  <a:extLst>
                    <a:ext uri="{9D8B030D-6E8A-4147-A177-3AD203B41FA5}">
                      <a16:colId xmlns:a16="http://schemas.microsoft.com/office/drawing/2014/main" val="3676759758"/>
                    </a:ext>
                  </a:extLst>
                </a:gridCol>
              </a:tblGrid>
              <a:tr h="310485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Century Gothic" panose="020B0502020202020204" pitchFamily="34" charset="0"/>
                        </a:rPr>
                        <a:t>PRIORIDAD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D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NOMBRE DEL PACIENTE</a:t>
                      </a: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2905"/>
                  </a:ext>
                </a:extLst>
              </a:tr>
              <a:tr h="31048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87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María González </a:t>
                      </a:r>
                      <a:r>
                        <a:rPr lang="es-MX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González</a:t>
                      </a:r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8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55662"/>
                  </a:ext>
                </a:extLst>
              </a:tr>
              <a:tr h="31048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C0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Diego Ramírez Torres</a:t>
                      </a: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C0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0798"/>
                  </a:ext>
                </a:extLst>
              </a:tr>
              <a:tr h="310485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87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8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73740"/>
                  </a:ext>
                </a:extLst>
              </a:tr>
              <a:tr h="310485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C0A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C0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776487"/>
                  </a:ext>
                </a:extLst>
              </a:tr>
            </a:tbl>
          </a:graphicData>
        </a:graphic>
      </p:graphicFrame>
      <p:grpSp>
        <p:nvGrpSpPr>
          <p:cNvPr id="39" name="Grupo 38">
            <a:extLst>
              <a:ext uri="{FF2B5EF4-FFF2-40B4-BE49-F238E27FC236}">
                <a16:creationId xmlns:a16="http://schemas.microsoft.com/office/drawing/2014/main" id="{A75ADC73-CC2B-4357-AFDD-673D5513BF5E}"/>
              </a:ext>
            </a:extLst>
          </p:cNvPr>
          <p:cNvGrpSpPr/>
          <p:nvPr/>
        </p:nvGrpSpPr>
        <p:grpSpPr>
          <a:xfrm>
            <a:off x="4369921" y="1543590"/>
            <a:ext cx="3452158" cy="2149459"/>
            <a:chOff x="4369921" y="1543590"/>
            <a:chExt cx="3452158" cy="2149459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EDCFC353-CAA3-4690-B9E6-5336327C3FDB}"/>
                </a:ext>
              </a:extLst>
            </p:cNvPr>
            <p:cNvSpPr/>
            <p:nvPr/>
          </p:nvSpPr>
          <p:spPr>
            <a:xfrm>
              <a:off x="4369921" y="1543590"/>
              <a:ext cx="3452158" cy="214945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2B014025-B42C-432F-8785-B4C32CC4F43A}"/>
                </a:ext>
              </a:extLst>
            </p:cNvPr>
            <p:cNvSpPr txBox="1"/>
            <p:nvPr/>
          </p:nvSpPr>
          <p:spPr>
            <a:xfrm>
              <a:off x="4591899" y="1865318"/>
              <a:ext cx="30961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ELIMINACIÓN EXITOSA</a:t>
              </a:r>
            </a:p>
          </p:txBody>
        </p:sp>
        <p:pic>
          <p:nvPicPr>
            <p:cNvPr id="42" name="Gráfico 41" descr="Marca de verificación">
              <a:extLst>
                <a:ext uri="{FF2B5EF4-FFF2-40B4-BE49-F238E27FC236}">
                  <a16:creationId xmlns:a16="http://schemas.microsoft.com/office/drawing/2014/main" id="{21F722A3-B190-45EF-9D92-E45DC736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7770" y="257603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747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75E-6 3.33333E-6 L -0.17291 0.0037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F47C4B4-94AD-4BAF-960D-13888252CAD9}"/>
              </a:ext>
            </a:extLst>
          </p:cNvPr>
          <p:cNvSpPr txBox="1"/>
          <p:nvPr/>
        </p:nvSpPr>
        <p:spPr>
          <a:xfrm>
            <a:off x="4914495" y="1312948"/>
            <a:ext cx="226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¡BIENVENIDO!</a:t>
            </a:r>
          </a:p>
        </p:txBody>
      </p:sp>
      <p:sp>
        <p:nvSpPr>
          <p:cNvPr id="31" name="TextBox 55">
            <a:extLst>
              <a:ext uri="{FF2B5EF4-FFF2-40B4-BE49-F238E27FC236}">
                <a16:creationId xmlns:a16="http://schemas.microsoft.com/office/drawing/2014/main" id="{22724C96-808F-4C76-A748-6C7CC3BCB12F}"/>
              </a:ext>
            </a:extLst>
          </p:cNvPr>
          <p:cNvSpPr txBox="1"/>
          <p:nvPr/>
        </p:nvSpPr>
        <p:spPr>
          <a:xfrm>
            <a:off x="4065644" y="1606763"/>
            <a:ext cx="3896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pacientes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sala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urgencias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515D92-12BB-465A-B332-809D6DB0EE97}"/>
              </a:ext>
            </a:extLst>
          </p:cNvPr>
          <p:cNvGrpSpPr/>
          <p:nvPr/>
        </p:nvGrpSpPr>
        <p:grpSpPr>
          <a:xfrm>
            <a:off x="4623268" y="2075778"/>
            <a:ext cx="1987600" cy="307777"/>
            <a:chOff x="3959397" y="1973156"/>
            <a:chExt cx="1987600" cy="307777"/>
          </a:xfrm>
        </p:grpSpPr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36D641D-8C45-41CE-84CE-4B0F85ED3F24}"/>
                </a:ext>
              </a:extLst>
            </p:cNvPr>
            <p:cNvSpPr/>
            <p:nvPr/>
          </p:nvSpPr>
          <p:spPr>
            <a:xfrm>
              <a:off x="3959397" y="2071363"/>
              <a:ext cx="146844" cy="141915"/>
            </a:xfrm>
            <a:prstGeom prst="rect">
              <a:avLst/>
            </a:prstGeom>
            <a:solidFill>
              <a:srgbClr val="00E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450DCFAC-4E39-4D82-9C48-BD5F0DEDCDF6}"/>
                </a:ext>
              </a:extLst>
            </p:cNvPr>
            <p:cNvSpPr txBox="1"/>
            <p:nvPr/>
          </p:nvSpPr>
          <p:spPr>
            <a:xfrm>
              <a:off x="3989151" y="1973156"/>
              <a:ext cx="1957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Agregar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067A2E6-B4D9-44F5-9FF5-966E000D63B5}"/>
              </a:ext>
            </a:extLst>
          </p:cNvPr>
          <p:cNvGrpSpPr/>
          <p:nvPr/>
        </p:nvGrpSpPr>
        <p:grpSpPr>
          <a:xfrm>
            <a:off x="4623268" y="2342847"/>
            <a:ext cx="2486349" cy="307777"/>
            <a:chOff x="3959397" y="2192919"/>
            <a:chExt cx="2486349" cy="307777"/>
          </a:xfrm>
        </p:grpSpPr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25E37BAB-5F7C-410D-A97F-CC10AB463DD3}"/>
                </a:ext>
              </a:extLst>
            </p:cNvPr>
            <p:cNvSpPr/>
            <p:nvPr/>
          </p:nvSpPr>
          <p:spPr>
            <a:xfrm>
              <a:off x="3959397" y="2284784"/>
              <a:ext cx="146844" cy="141915"/>
            </a:xfrm>
            <a:prstGeom prst="rect">
              <a:avLst/>
            </a:prstGeom>
            <a:solidFill>
              <a:srgbClr val="15C0AC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4" name="TextBox 28">
              <a:extLst>
                <a:ext uri="{FF2B5EF4-FFF2-40B4-BE49-F238E27FC236}">
                  <a16:creationId xmlns:a16="http://schemas.microsoft.com/office/drawing/2014/main" id="{38D07AC9-29CA-49B2-A8AA-0BB804BFD96C}"/>
                </a:ext>
              </a:extLst>
            </p:cNvPr>
            <p:cNvSpPr txBox="1"/>
            <p:nvPr/>
          </p:nvSpPr>
          <p:spPr>
            <a:xfrm>
              <a:off x="4102993" y="2192919"/>
              <a:ext cx="2342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espera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65B0F20-1818-485E-AF8E-106CC8B08DCC}"/>
              </a:ext>
            </a:extLst>
          </p:cNvPr>
          <p:cNvGrpSpPr/>
          <p:nvPr/>
        </p:nvGrpSpPr>
        <p:grpSpPr>
          <a:xfrm>
            <a:off x="4625509" y="2597687"/>
            <a:ext cx="3354648" cy="307777"/>
            <a:chOff x="3959397" y="2418249"/>
            <a:chExt cx="3354648" cy="307777"/>
          </a:xfrm>
        </p:grpSpPr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34B37458-972D-4090-9F4F-054A59397BBA}"/>
                </a:ext>
              </a:extLst>
            </p:cNvPr>
            <p:cNvSpPr/>
            <p:nvPr/>
          </p:nvSpPr>
          <p:spPr>
            <a:xfrm>
              <a:off x="3959397" y="2498205"/>
              <a:ext cx="146844" cy="141915"/>
            </a:xfrm>
            <a:prstGeom prst="rect">
              <a:avLst/>
            </a:prstGeom>
            <a:solidFill>
              <a:srgbClr val="15C0AC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707D0FC7-E86B-49CA-B125-7D1933F6A892}"/>
                </a:ext>
              </a:extLst>
            </p:cNvPr>
            <p:cNvSpPr txBox="1"/>
            <p:nvPr/>
          </p:nvSpPr>
          <p:spPr>
            <a:xfrm>
              <a:off x="4088968" y="2418249"/>
              <a:ext cx="3225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siguiente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atender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5D011B4-0467-418A-9C99-089AF3AE9204}"/>
              </a:ext>
            </a:extLst>
          </p:cNvPr>
          <p:cNvGrpSpPr/>
          <p:nvPr/>
        </p:nvGrpSpPr>
        <p:grpSpPr>
          <a:xfrm>
            <a:off x="4623268" y="2834754"/>
            <a:ext cx="3599264" cy="307777"/>
            <a:chOff x="3959397" y="2617488"/>
            <a:chExt cx="3599264" cy="307777"/>
          </a:xfrm>
        </p:grpSpPr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A4218E05-0A01-4F0B-ACE2-538E7580DB93}"/>
                </a:ext>
              </a:extLst>
            </p:cNvPr>
            <p:cNvSpPr/>
            <p:nvPr/>
          </p:nvSpPr>
          <p:spPr>
            <a:xfrm>
              <a:off x="3959397" y="2711626"/>
              <a:ext cx="146844" cy="141915"/>
            </a:xfrm>
            <a:prstGeom prst="rect">
              <a:avLst/>
            </a:prstGeom>
            <a:solidFill>
              <a:srgbClr val="15C0AC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28">
              <a:extLst>
                <a:ext uri="{FF2B5EF4-FFF2-40B4-BE49-F238E27FC236}">
                  <a16:creationId xmlns:a16="http://schemas.microsoft.com/office/drawing/2014/main" id="{92E78572-5E4B-4BA7-A975-32BD49CCE43D}"/>
                </a:ext>
              </a:extLst>
            </p:cNvPr>
            <p:cNvSpPr txBox="1"/>
            <p:nvPr/>
          </p:nvSpPr>
          <p:spPr>
            <a:xfrm>
              <a:off x="4051154" y="2617488"/>
              <a:ext cx="3507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atendido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FF70B86-AC3D-473A-9E9E-7D5671115603}"/>
              </a:ext>
            </a:extLst>
          </p:cNvPr>
          <p:cNvGrpSpPr/>
          <p:nvPr/>
        </p:nvGrpSpPr>
        <p:grpSpPr>
          <a:xfrm>
            <a:off x="4623268" y="3100964"/>
            <a:ext cx="2237748" cy="307777"/>
            <a:chOff x="3959397" y="2849282"/>
            <a:chExt cx="2237748" cy="307777"/>
          </a:xfrm>
        </p:grpSpPr>
        <p:sp>
          <p:nvSpPr>
            <p:cNvPr id="32" name="Rectangle 69">
              <a:extLst>
                <a:ext uri="{FF2B5EF4-FFF2-40B4-BE49-F238E27FC236}">
                  <a16:creationId xmlns:a16="http://schemas.microsoft.com/office/drawing/2014/main" id="{58ADF2B9-D229-419D-BF02-15AEFFF619D2}"/>
                </a:ext>
              </a:extLst>
            </p:cNvPr>
            <p:cNvSpPr/>
            <p:nvPr/>
          </p:nvSpPr>
          <p:spPr>
            <a:xfrm>
              <a:off x="3959397" y="2932409"/>
              <a:ext cx="146844" cy="141915"/>
            </a:xfrm>
            <a:prstGeom prst="rect">
              <a:avLst/>
            </a:prstGeom>
            <a:solidFill>
              <a:srgbClr val="15C0AC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7" name="TextBox 28">
              <a:extLst>
                <a:ext uri="{FF2B5EF4-FFF2-40B4-BE49-F238E27FC236}">
                  <a16:creationId xmlns:a16="http://schemas.microsoft.com/office/drawing/2014/main" id="{78F5506B-2F33-4B06-BC13-D7D1DCCCB9EE}"/>
                </a:ext>
              </a:extLst>
            </p:cNvPr>
            <p:cNvSpPr txBox="1"/>
            <p:nvPr/>
          </p:nvSpPr>
          <p:spPr>
            <a:xfrm>
              <a:off x="4091131" y="2849282"/>
              <a:ext cx="210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día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67BF48D2-90AB-4101-B527-E7C2B16B5ED7}"/>
              </a:ext>
            </a:extLst>
          </p:cNvPr>
          <p:cNvCxnSpPr>
            <a:cxnSpLocks/>
          </p:cNvCxnSpPr>
          <p:nvPr/>
        </p:nvCxnSpPr>
        <p:spPr>
          <a:xfrm>
            <a:off x="3028674" y="1760981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9347EF77-E91C-49B5-8AF5-1CADA9EAD111}"/>
              </a:ext>
            </a:extLst>
          </p:cNvPr>
          <p:cNvCxnSpPr>
            <a:cxnSpLocks/>
          </p:cNvCxnSpPr>
          <p:nvPr/>
        </p:nvCxnSpPr>
        <p:spPr>
          <a:xfrm>
            <a:off x="7722671" y="1753090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41" descr="Corazón con pulso">
            <a:extLst>
              <a:ext uri="{FF2B5EF4-FFF2-40B4-BE49-F238E27FC236}">
                <a16:creationId xmlns:a16="http://schemas.microsoft.com/office/drawing/2014/main" id="{44426350-04A8-4C53-ADA5-C160EF45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855" y="2090064"/>
            <a:ext cx="1363934" cy="1363934"/>
          </a:xfrm>
          <a:prstGeom prst="rect">
            <a:avLst/>
          </a:prstGeom>
        </p:spPr>
      </p:pic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EFF853F-5B80-463A-BF0B-A4654C50C18B}"/>
              </a:ext>
            </a:extLst>
          </p:cNvPr>
          <p:cNvSpPr/>
          <p:nvPr/>
        </p:nvSpPr>
        <p:spPr>
          <a:xfrm>
            <a:off x="7840485" y="3487696"/>
            <a:ext cx="1045999" cy="263385"/>
          </a:xfrm>
          <a:prstGeom prst="roundRect">
            <a:avLst/>
          </a:prstGeom>
          <a:solidFill>
            <a:srgbClr val="15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CERRAR SESIÓN</a:t>
            </a:r>
          </a:p>
        </p:txBody>
      </p:sp>
      <p:sp>
        <p:nvSpPr>
          <p:cNvPr id="46" name="Freeform: Shape 77">
            <a:extLst>
              <a:ext uri="{FF2B5EF4-FFF2-40B4-BE49-F238E27FC236}">
                <a16:creationId xmlns:a16="http://schemas.microsoft.com/office/drawing/2014/main" id="{20BA934B-358C-45E8-8BDD-91C9DD7ECBA6}"/>
              </a:ext>
            </a:extLst>
          </p:cNvPr>
          <p:cNvSpPr/>
          <p:nvPr/>
        </p:nvSpPr>
        <p:spPr>
          <a:xfrm rot="19095766">
            <a:off x="7149525" y="3349100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0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5E-6 4.81481E-6 L 0.10626 0.03657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93CDDBAD-1ABD-462A-938D-156881460BCC}"/>
              </a:ext>
            </a:extLst>
          </p:cNvPr>
          <p:cNvSpPr/>
          <p:nvPr/>
        </p:nvSpPr>
        <p:spPr>
          <a:xfrm>
            <a:off x="4719337" y="1371277"/>
            <a:ext cx="2503098" cy="2329866"/>
          </a:xfrm>
          <a:prstGeom prst="round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3" name="Gráfico 92" descr="Usuario">
            <a:extLst>
              <a:ext uri="{FF2B5EF4-FFF2-40B4-BE49-F238E27FC236}">
                <a16:creationId xmlns:a16="http://schemas.microsoft.com/office/drawing/2014/main" id="{3DEB6533-C083-4302-96CF-6F2233E56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9021" y="1371276"/>
            <a:ext cx="758101" cy="758101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4AA1BE9-08B3-435A-AB96-1153A2606619}"/>
              </a:ext>
            </a:extLst>
          </p:cNvPr>
          <p:cNvSpPr/>
          <p:nvPr/>
        </p:nvSpPr>
        <p:spPr>
          <a:xfrm>
            <a:off x="4917800" y="2192846"/>
            <a:ext cx="2197372" cy="3980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138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USUARIO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1540A1CF-3B42-4D0B-9473-47E49BA06574}"/>
              </a:ext>
            </a:extLst>
          </p:cNvPr>
          <p:cNvSpPr/>
          <p:nvPr/>
        </p:nvSpPr>
        <p:spPr>
          <a:xfrm>
            <a:off x="4917800" y="2733491"/>
            <a:ext cx="2197372" cy="3980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138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cs typeface="Cordia New" panose="020B0502040204020203" pitchFamily="34" charset="-34"/>
              </a:rPr>
              <a:t>CONTRASEÑA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7E89211-0808-4C81-B91B-4207007E169E}"/>
              </a:ext>
            </a:extLst>
          </p:cNvPr>
          <p:cNvSpPr/>
          <p:nvPr/>
        </p:nvSpPr>
        <p:spPr>
          <a:xfrm>
            <a:off x="5504019" y="3282462"/>
            <a:ext cx="958547" cy="27883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/>
              <a:t>INGRESAR</a:t>
            </a:r>
          </a:p>
        </p:txBody>
      </p:sp>
      <p:sp>
        <p:nvSpPr>
          <p:cNvPr id="28" name="Freeform: Shape 77">
            <a:extLst>
              <a:ext uri="{FF2B5EF4-FFF2-40B4-BE49-F238E27FC236}">
                <a16:creationId xmlns:a16="http://schemas.microsoft.com/office/drawing/2014/main" id="{31B674AF-C290-4478-9EE8-7401C5FAB543}"/>
              </a:ext>
            </a:extLst>
          </p:cNvPr>
          <p:cNvSpPr/>
          <p:nvPr/>
        </p:nvSpPr>
        <p:spPr>
          <a:xfrm rot="19095766">
            <a:off x="7985028" y="3278986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F47C4B4-94AD-4BAF-960D-13888252CAD9}"/>
              </a:ext>
            </a:extLst>
          </p:cNvPr>
          <p:cNvSpPr txBox="1"/>
          <p:nvPr/>
        </p:nvSpPr>
        <p:spPr>
          <a:xfrm>
            <a:off x="4914495" y="1312948"/>
            <a:ext cx="226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¡BIENVENIDO!</a:t>
            </a:r>
          </a:p>
        </p:txBody>
      </p:sp>
      <p:sp>
        <p:nvSpPr>
          <p:cNvPr id="31" name="TextBox 55">
            <a:extLst>
              <a:ext uri="{FF2B5EF4-FFF2-40B4-BE49-F238E27FC236}">
                <a16:creationId xmlns:a16="http://schemas.microsoft.com/office/drawing/2014/main" id="{22724C96-808F-4C76-A748-6C7CC3BCB12F}"/>
              </a:ext>
            </a:extLst>
          </p:cNvPr>
          <p:cNvSpPr txBox="1"/>
          <p:nvPr/>
        </p:nvSpPr>
        <p:spPr>
          <a:xfrm>
            <a:off x="4065644" y="1606763"/>
            <a:ext cx="3896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pacientes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sala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urgencias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515D92-12BB-465A-B332-809D6DB0EE97}"/>
              </a:ext>
            </a:extLst>
          </p:cNvPr>
          <p:cNvGrpSpPr/>
          <p:nvPr/>
        </p:nvGrpSpPr>
        <p:grpSpPr>
          <a:xfrm>
            <a:off x="4623268" y="2075778"/>
            <a:ext cx="1987600" cy="307777"/>
            <a:chOff x="3959397" y="1973156"/>
            <a:chExt cx="1987600" cy="307777"/>
          </a:xfrm>
        </p:grpSpPr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36D641D-8C45-41CE-84CE-4B0F85ED3F24}"/>
                </a:ext>
              </a:extLst>
            </p:cNvPr>
            <p:cNvSpPr/>
            <p:nvPr/>
          </p:nvSpPr>
          <p:spPr>
            <a:xfrm>
              <a:off x="3959397" y="2071363"/>
              <a:ext cx="146844" cy="141915"/>
            </a:xfrm>
            <a:prstGeom prst="rect">
              <a:avLst/>
            </a:prstGeom>
            <a:solidFill>
              <a:srgbClr val="00E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450DCFAC-4E39-4D82-9C48-BD5F0DEDCDF6}"/>
                </a:ext>
              </a:extLst>
            </p:cNvPr>
            <p:cNvSpPr txBox="1"/>
            <p:nvPr/>
          </p:nvSpPr>
          <p:spPr>
            <a:xfrm>
              <a:off x="3989151" y="1973156"/>
              <a:ext cx="1957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Agregar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067A2E6-B4D9-44F5-9FF5-966E000D63B5}"/>
              </a:ext>
            </a:extLst>
          </p:cNvPr>
          <p:cNvGrpSpPr/>
          <p:nvPr/>
        </p:nvGrpSpPr>
        <p:grpSpPr>
          <a:xfrm>
            <a:off x="4623268" y="2342847"/>
            <a:ext cx="2486349" cy="307777"/>
            <a:chOff x="3959397" y="2192919"/>
            <a:chExt cx="2486349" cy="307777"/>
          </a:xfrm>
        </p:grpSpPr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25E37BAB-5F7C-410D-A97F-CC10AB463DD3}"/>
                </a:ext>
              </a:extLst>
            </p:cNvPr>
            <p:cNvSpPr/>
            <p:nvPr/>
          </p:nvSpPr>
          <p:spPr>
            <a:xfrm>
              <a:off x="3959397" y="2284784"/>
              <a:ext cx="146844" cy="141915"/>
            </a:xfrm>
            <a:prstGeom prst="rect">
              <a:avLst/>
            </a:prstGeom>
            <a:solidFill>
              <a:srgbClr val="15C0AC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4" name="TextBox 28">
              <a:extLst>
                <a:ext uri="{FF2B5EF4-FFF2-40B4-BE49-F238E27FC236}">
                  <a16:creationId xmlns:a16="http://schemas.microsoft.com/office/drawing/2014/main" id="{38D07AC9-29CA-49B2-A8AA-0BB804BFD96C}"/>
                </a:ext>
              </a:extLst>
            </p:cNvPr>
            <p:cNvSpPr txBox="1"/>
            <p:nvPr/>
          </p:nvSpPr>
          <p:spPr>
            <a:xfrm>
              <a:off x="4102993" y="2192919"/>
              <a:ext cx="2342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espera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65B0F20-1818-485E-AF8E-106CC8B08DCC}"/>
              </a:ext>
            </a:extLst>
          </p:cNvPr>
          <p:cNvGrpSpPr/>
          <p:nvPr/>
        </p:nvGrpSpPr>
        <p:grpSpPr>
          <a:xfrm>
            <a:off x="4625509" y="2597687"/>
            <a:ext cx="3354648" cy="307777"/>
            <a:chOff x="3959397" y="2418249"/>
            <a:chExt cx="3354648" cy="307777"/>
          </a:xfrm>
        </p:grpSpPr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34B37458-972D-4090-9F4F-054A59397BBA}"/>
                </a:ext>
              </a:extLst>
            </p:cNvPr>
            <p:cNvSpPr/>
            <p:nvPr/>
          </p:nvSpPr>
          <p:spPr>
            <a:xfrm>
              <a:off x="3959397" y="2498205"/>
              <a:ext cx="146844" cy="141915"/>
            </a:xfrm>
            <a:prstGeom prst="rect">
              <a:avLst/>
            </a:prstGeom>
            <a:solidFill>
              <a:srgbClr val="15C0AC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707D0FC7-E86B-49CA-B125-7D1933F6A892}"/>
                </a:ext>
              </a:extLst>
            </p:cNvPr>
            <p:cNvSpPr txBox="1"/>
            <p:nvPr/>
          </p:nvSpPr>
          <p:spPr>
            <a:xfrm>
              <a:off x="4088968" y="2418249"/>
              <a:ext cx="3225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siguiente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atender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5D011B4-0467-418A-9C99-089AF3AE9204}"/>
              </a:ext>
            </a:extLst>
          </p:cNvPr>
          <p:cNvGrpSpPr/>
          <p:nvPr/>
        </p:nvGrpSpPr>
        <p:grpSpPr>
          <a:xfrm>
            <a:off x="4623268" y="2834754"/>
            <a:ext cx="3599264" cy="307777"/>
            <a:chOff x="3959397" y="2617488"/>
            <a:chExt cx="3599264" cy="307777"/>
          </a:xfrm>
        </p:grpSpPr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A4218E05-0A01-4F0B-ACE2-538E7580DB93}"/>
                </a:ext>
              </a:extLst>
            </p:cNvPr>
            <p:cNvSpPr/>
            <p:nvPr/>
          </p:nvSpPr>
          <p:spPr>
            <a:xfrm>
              <a:off x="3959397" y="2711626"/>
              <a:ext cx="146844" cy="141915"/>
            </a:xfrm>
            <a:prstGeom prst="rect">
              <a:avLst/>
            </a:prstGeom>
            <a:solidFill>
              <a:srgbClr val="15C0AC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28">
              <a:extLst>
                <a:ext uri="{FF2B5EF4-FFF2-40B4-BE49-F238E27FC236}">
                  <a16:creationId xmlns:a16="http://schemas.microsoft.com/office/drawing/2014/main" id="{92E78572-5E4B-4BA7-A975-32BD49CCE43D}"/>
                </a:ext>
              </a:extLst>
            </p:cNvPr>
            <p:cNvSpPr txBox="1"/>
            <p:nvPr/>
          </p:nvSpPr>
          <p:spPr>
            <a:xfrm>
              <a:off x="4051154" y="2617488"/>
              <a:ext cx="3507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atendido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FF70B86-AC3D-473A-9E9E-7D5671115603}"/>
              </a:ext>
            </a:extLst>
          </p:cNvPr>
          <p:cNvGrpSpPr/>
          <p:nvPr/>
        </p:nvGrpSpPr>
        <p:grpSpPr>
          <a:xfrm>
            <a:off x="4623268" y="3100964"/>
            <a:ext cx="2237748" cy="307777"/>
            <a:chOff x="3959397" y="2849282"/>
            <a:chExt cx="2237748" cy="307777"/>
          </a:xfrm>
        </p:grpSpPr>
        <p:sp>
          <p:nvSpPr>
            <p:cNvPr id="32" name="Rectangle 69">
              <a:extLst>
                <a:ext uri="{FF2B5EF4-FFF2-40B4-BE49-F238E27FC236}">
                  <a16:creationId xmlns:a16="http://schemas.microsoft.com/office/drawing/2014/main" id="{58ADF2B9-D229-419D-BF02-15AEFFF619D2}"/>
                </a:ext>
              </a:extLst>
            </p:cNvPr>
            <p:cNvSpPr/>
            <p:nvPr/>
          </p:nvSpPr>
          <p:spPr>
            <a:xfrm>
              <a:off x="3959397" y="2932409"/>
              <a:ext cx="146844" cy="141915"/>
            </a:xfrm>
            <a:prstGeom prst="rect">
              <a:avLst/>
            </a:prstGeom>
            <a:solidFill>
              <a:srgbClr val="15C0AC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7" name="TextBox 28">
              <a:extLst>
                <a:ext uri="{FF2B5EF4-FFF2-40B4-BE49-F238E27FC236}">
                  <a16:creationId xmlns:a16="http://schemas.microsoft.com/office/drawing/2014/main" id="{78F5506B-2F33-4B06-BC13-D7D1DCCCB9EE}"/>
                </a:ext>
              </a:extLst>
            </p:cNvPr>
            <p:cNvSpPr txBox="1"/>
            <p:nvPr/>
          </p:nvSpPr>
          <p:spPr>
            <a:xfrm>
              <a:off x="4091131" y="2849282"/>
              <a:ext cx="210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día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67BF48D2-90AB-4101-B527-E7C2B16B5ED7}"/>
              </a:ext>
            </a:extLst>
          </p:cNvPr>
          <p:cNvCxnSpPr>
            <a:cxnSpLocks/>
          </p:cNvCxnSpPr>
          <p:nvPr/>
        </p:nvCxnSpPr>
        <p:spPr>
          <a:xfrm>
            <a:off x="3028674" y="1760981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9347EF77-E91C-49B5-8AF5-1CADA9EAD111}"/>
              </a:ext>
            </a:extLst>
          </p:cNvPr>
          <p:cNvCxnSpPr>
            <a:cxnSpLocks/>
          </p:cNvCxnSpPr>
          <p:nvPr/>
        </p:nvCxnSpPr>
        <p:spPr>
          <a:xfrm>
            <a:off x="7722671" y="1753090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41" descr="Corazón con pulso">
            <a:extLst>
              <a:ext uri="{FF2B5EF4-FFF2-40B4-BE49-F238E27FC236}">
                <a16:creationId xmlns:a16="http://schemas.microsoft.com/office/drawing/2014/main" id="{44426350-04A8-4C53-ADA5-C160EF45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855" y="2090064"/>
            <a:ext cx="1363934" cy="1363934"/>
          </a:xfrm>
          <a:prstGeom prst="rect">
            <a:avLst/>
          </a:prstGeom>
        </p:spPr>
      </p:pic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EFF853F-5B80-463A-BF0B-A4654C50C18B}"/>
              </a:ext>
            </a:extLst>
          </p:cNvPr>
          <p:cNvSpPr/>
          <p:nvPr/>
        </p:nvSpPr>
        <p:spPr>
          <a:xfrm>
            <a:off x="7840485" y="3487696"/>
            <a:ext cx="1045999" cy="263385"/>
          </a:xfrm>
          <a:prstGeom prst="roundRect">
            <a:avLst/>
          </a:prstGeom>
          <a:solidFill>
            <a:srgbClr val="15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CERRAR SESIÓN</a:t>
            </a:r>
          </a:p>
        </p:txBody>
      </p:sp>
      <p:sp>
        <p:nvSpPr>
          <p:cNvPr id="45" name="Freeform: Shape 77">
            <a:extLst>
              <a:ext uri="{FF2B5EF4-FFF2-40B4-BE49-F238E27FC236}">
                <a16:creationId xmlns:a16="http://schemas.microsoft.com/office/drawing/2014/main" id="{ACFCF9E6-188D-443F-9535-5EE522A74DD9}"/>
              </a:ext>
            </a:extLst>
          </p:cNvPr>
          <p:cNvSpPr/>
          <p:nvPr/>
        </p:nvSpPr>
        <p:spPr>
          <a:xfrm rot="19095766">
            <a:off x="7882875" y="3273523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9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1875 -0.16134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B655FD81-CB42-4565-9C82-E10FDC722546}"/>
              </a:ext>
            </a:extLst>
          </p:cNvPr>
          <p:cNvSpPr txBox="1"/>
          <p:nvPr/>
        </p:nvSpPr>
        <p:spPr>
          <a:xfrm>
            <a:off x="4490491" y="1305032"/>
            <a:ext cx="309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AGREGAR PACIENTE</a:t>
            </a:r>
          </a:p>
        </p:txBody>
      </p:sp>
      <p:cxnSp>
        <p:nvCxnSpPr>
          <p:cNvPr id="27" name="Straight Connector 33">
            <a:extLst>
              <a:ext uri="{FF2B5EF4-FFF2-40B4-BE49-F238E27FC236}">
                <a16:creationId xmlns:a16="http://schemas.microsoft.com/office/drawing/2014/main" id="{FE6D81D2-3BE2-4F7D-8FF9-64E2EE8A1CB5}"/>
              </a:ext>
            </a:extLst>
          </p:cNvPr>
          <p:cNvCxnSpPr>
            <a:cxnSpLocks/>
          </p:cNvCxnSpPr>
          <p:nvPr/>
        </p:nvCxnSpPr>
        <p:spPr>
          <a:xfrm>
            <a:off x="3028674" y="1516282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3">
            <a:extLst>
              <a:ext uri="{FF2B5EF4-FFF2-40B4-BE49-F238E27FC236}">
                <a16:creationId xmlns:a16="http://schemas.microsoft.com/office/drawing/2014/main" id="{81F63CFB-9A67-474B-A8DA-4A69412AEBB9}"/>
              </a:ext>
            </a:extLst>
          </p:cNvPr>
          <p:cNvCxnSpPr>
            <a:cxnSpLocks/>
          </p:cNvCxnSpPr>
          <p:nvPr/>
        </p:nvCxnSpPr>
        <p:spPr>
          <a:xfrm>
            <a:off x="7722671" y="1516282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165CEC4-EE27-4AC6-A6CC-EE7CEFBF0F55}"/>
              </a:ext>
            </a:extLst>
          </p:cNvPr>
          <p:cNvSpPr/>
          <p:nvPr/>
        </p:nvSpPr>
        <p:spPr>
          <a:xfrm>
            <a:off x="4467595" y="1876668"/>
            <a:ext cx="3141955" cy="3016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138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NOMBRE DEL PACIENTE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F86FA0D-C239-43E5-838E-0423653F69CF}"/>
              </a:ext>
            </a:extLst>
          </p:cNvPr>
          <p:cNvGrpSpPr/>
          <p:nvPr/>
        </p:nvGrpSpPr>
        <p:grpSpPr>
          <a:xfrm>
            <a:off x="3177220" y="3429000"/>
            <a:ext cx="984535" cy="275423"/>
            <a:chOff x="3962217" y="3479100"/>
            <a:chExt cx="984535" cy="275423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4D419FF-4C76-449A-A030-AEEEF6E607FA}"/>
                </a:ext>
              </a:extLst>
            </p:cNvPr>
            <p:cNvSpPr/>
            <p:nvPr/>
          </p:nvSpPr>
          <p:spPr>
            <a:xfrm>
              <a:off x="3962217" y="3479764"/>
              <a:ext cx="984535" cy="263385"/>
            </a:xfrm>
            <a:prstGeom prst="roundRect">
              <a:avLst/>
            </a:prstGeom>
            <a:solidFill>
              <a:srgbClr val="15C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/>
                <a:t>REGRESAR</a:t>
              </a:r>
            </a:p>
          </p:txBody>
        </p:sp>
        <p:pic>
          <p:nvPicPr>
            <p:cNvPr id="5" name="Gráfico 4" descr="Volver">
              <a:extLst>
                <a:ext uri="{FF2B5EF4-FFF2-40B4-BE49-F238E27FC236}">
                  <a16:creationId xmlns:a16="http://schemas.microsoft.com/office/drawing/2014/main" id="{42B5D790-1CDB-4299-9CFD-47676154F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82088" flipV="1">
              <a:off x="4000066" y="3479100"/>
              <a:ext cx="281946" cy="275423"/>
            </a:xfrm>
            <a:prstGeom prst="rect">
              <a:avLst/>
            </a:prstGeom>
          </p:spPr>
        </p:pic>
      </p:grpSp>
      <p:sp>
        <p:nvSpPr>
          <p:cNvPr id="31" name="TextBox 28">
            <a:extLst>
              <a:ext uri="{FF2B5EF4-FFF2-40B4-BE49-F238E27FC236}">
                <a16:creationId xmlns:a16="http://schemas.microsoft.com/office/drawing/2014/main" id="{6AFFADD8-3244-43FB-AB48-7BDB3214589C}"/>
              </a:ext>
            </a:extLst>
          </p:cNvPr>
          <p:cNvSpPr txBox="1"/>
          <p:nvPr/>
        </p:nvSpPr>
        <p:spPr>
          <a:xfrm>
            <a:off x="4395773" y="2302515"/>
            <a:ext cx="19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</a:t>
            </a:r>
            <a:r>
              <a: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997D4D35-E7E5-495C-BF31-AA0AEAB15B5C}"/>
              </a:ext>
            </a:extLst>
          </p:cNvPr>
          <p:cNvGrpSpPr/>
          <p:nvPr/>
        </p:nvGrpSpPr>
        <p:grpSpPr>
          <a:xfrm>
            <a:off x="5845037" y="2311910"/>
            <a:ext cx="1081627" cy="301626"/>
            <a:chOff x="5845037" y="2311910"/>
            <a:chExt cx="1081627" cy="301626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8DE27FAF-14A9-45B7-9FE5-E295DA4A84D7}"/>
                </a:ext>
              </a:extLst>
            </p:cNvPr>
            <p:cNvSpPr/>
            <p:nvPr/>
          </p:nvSpPr>
          <p:spPr>
            <a:xfrm>
              <a:off x="5845037" y="2311910"/>
              <a:ext cx="1081627" cy="3016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138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  - - -</a:t>
              </a:r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4DB359AD-8F54-4276-B4D7-45067C3F9597}"/>
                </a:ext>
              </a:extLst>
            </p:cNvPr>
            <p:cNvGrpSpPr/>
            <p:nvPr/>
          </p:nvGrpSpPr>
          <p:grpSpPr>
            <a:xfrm>
              <a:off x="6570292" y="2325978"/>
              <a:ext cx="349746" cy="276373"/>
              <a:chOff x="6089374" y="2423578"/>
              <a:chExt cx="349746" cy="276373"/>
            </a:xfrm>
          </p:grpSpPr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7DDCF0BE-7D37-4E65-82F7-3892D6DC51B1}"/>
                  </a:ext>
                </a:extLst>
              </p:cNvPr>
              <p:cNvSpPr/>
              <p:nvPr/>
            </p:nvSpPr>
            <p:spPr>
              <a:xfrm>
                <a:off x="6089374" y="2423578"/>
                <a:ext cx="349746" cy="276373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rgbClr val="1387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Triángulo isósceles 32">
                <a:extLst>
                  <a:ext uri="{FF2B5EF4-FFF2-40B4-BE49-F238E27FC236}">
                    <a16:creationId xmlns:a16="http://schemas.microsoft.com/office/drawing/2014/main" id="{B73445D0-ADD7-4B03-9EF6-BC7C102E1089}"/>
                  </a:ext>
                </a:extLst>
              </p:cNvPr>
              <p:cNvSpPr/>
              <p:nvPr/>
            </p:nvSpPr>
            <p:spPr>
              <a:xfrm flipV="1">
                <a:off x="6187937" y="2487298"/>
                <a:ext cx="177111" cy="160905"/>
              </a:xfrm>
              <a:prstGeom prst="triangle">
                <a:avLst/>
              </a:prstGeom>
              <a:solidFill>
                <a:srgbClr val="138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6" name="TextBox 28">
            <a:extLst>
              <a:ext uri="{FF2B5EF4-FFF2-40B4-BE49-F238E27FC236}">
                <a16:creationId xmlns:a16="http://schemas.microsoft.com/office/drawing/2014/main" id="{DCECC7E0-A519-472D-953A-F16819E20C0A}"/>
              </a:ext>
            </a:extLst>
          </p:cNvPr>
          <p:cNvSpPr txBox="1"/>
          <p:nvPr/>
        </p:nvSpPr>
        <p:spPr>
          <a:xfrm>
            <a:off x="4654344" y="3264974"/>
            <a:ext cx="276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¡RECUERDE TOMAR SIGNOS VITALES!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4B0F910-9AD9-4E21-860A-95182E7CDDB6}"/>
              </a:ext>
            </a:extLst>
          </p:cNvPr>
          <p:cNvSpPr/>
          <p:nvPr/>
        </p:nvSpPr>
        <p:spPr>
          <a:xfrm>
            <a:off x="5535878" y="2741908"/>
            <a:ext cx="958547" cy="27883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/>
              <a:t>REGISTRAR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88B7B186-C360-4603-A0E3-AF947AE605DB}"/>
              </a:ext>
            </a:extLst>
          </p:cNvPr>
          <p:cNvSpPr/>
          <p:nvPr/>
        </p:nvSpPr>
        <p:spPr>
          <a:xfrm>
            <a:off x="4467595" y="1870140"/>
            <a:ext cx="3141955" cy="3016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138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Diego </a:t>
            </a:r>
            <a:r>
              <a:rPr lang="es-MX" sz="14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Ramirez</a:t>
            </a:r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Torres</a:t>
            </a: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0EFDCEB9-94C8-4C7E-A78D-01F7FDE96496}"/>
              </a:ext>
            </a:extLst>
          </p:cNvPr>
          <p:cNvGrpSpPr/>
          <p:nvPr/>
        </p:nvGrpSpPr>
        <p:grpSpPr>
          <a:xfrm>
            <a:off x="5845035" y="2554697"/>
            <a:ext cx="840648" cy="1169551"/>
            <a:chOff x="5845035" y="2554697"/>
            <a:chExt cx="840648" cy="1169551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1D8E2C12-9726-486E-969C-12D24D286C3B}"/>
                </a:ext>
              </a:extLst>
            </p:cNvPr>
            <p:cNvSpPr/>
            <p:nvPr/>
          </p:nvSpPr>
          <p:spPr>
            <a:xfrm>
              <a:off x="5845037" y="2602352"/>
              <a:ext cx="725255" cy="10817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38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51416938-B1B1-4EC7-9F3A-D2264E491F75}"/>
                </a:ext>
              </a:extLst>
            </p:cNvPr>
            <p:cNvSpPr txBox="1"/>
            <p:nvPr/>
          </p:nvSpPr>
          <p:spPr>
            <a:xfrm>
              <a:off x="6063959" y="2554697"/>
              <a:ext cx="62172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1</a:t>
              </a:r>
            </a:p>
            <a:p>
              <a:r>
                <a:rPr lang="es-MX" sz="1400" dirty="0"/>
                <a:t>2</a:t>
              </a:r>
            </a:p>
            <a:p>
              <a:r>
                <a:rPr lang="es-MX" sz="1400" dirty="0"/>
                <a:t>3</a:t>
              </a:r>
            </a:p>
            <a:p>
              <a:r>
                <a:rPr lang="es-MX" sz="1400" dirty="0"/>
                <a:t>4</a:t>
              </a:r>
            </a:p>
            <a:p>
              <a:r>
                <a:rPr lang="es-MX" sz="1400" dirty="0"/>
                <a:t>5</a:t>
              </a:r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B6C7B273-0D03-4286-9074-C8FF95487E8D}"/>
                </a:ext>
              </a:extLst>
            </p:cNvPr>
            <p:cNvCxnSpPr>
              <a:cxnSpLocks/>
            </p:cNvCxnSpPr>
            <p:nvPr/>
          </p:nvCxnSpPr>
          <p:spPr>
            <a:xfrm>
              <a:off x="5845036" y="2820862"/>
              <a:ext cx="725255" cy="0"/>
            </a:xfrm>
            <a:prstGeom prst="line">
              <a:avLst/>
            </a:prstGeom>
            <a:ln w="19050">
              <a:solidFill>
                <a:srgbClr val="1387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C51E3DDC-BF7C-433D-891F-333F62D9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845036" y="3036494"/>
              <a:ext cx="725255" cy="0"/>
            </a:xfrm>
            <a:prstGeom prst="line">
              <a:avLst/>
            </a:prstGeom>
            <a:ln w="19050">
              <a:solidFill>
                <a:srgbClr val="1387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FA20AFDC-203F-4200-80C0-62BF140CAE43}"/>
                </a:ext>
              </a:extLst>
            </p:cNvPr>
            <p:cNvCxnSpPr>
              <a:cxnSpLocks/>
            </p:cNvCxnSpPr>
            <p:nvPr/>
          </p:nvCxnSpPr>
          <p:spPr>
            <a:xfrm>
              <a:off x="5852293" y="3245924"/>
              <a:ext cx="725255" cy="0"/>
            </a:xfrm>
            <a:prstGeom prst="line">
              <a:avLst/>
            </a:prstGeom>
            <a:ln w="19050">
              <a:solidFill>
                <a:srgbClr val="1387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020F0500-8050-4FA6-B808-95631ABE7C0A}"/>
                </a:ext>
              </a:extLst>
            </p:cNvPr>
            <p:cNvCxnSpPr>
              <a:cxnSpLocks/>
            </p:cNvCxnSpPr>
            <p:nvPr/>
          </p:nvCxnSpPr>
          <p:spPr>
            <a:xfrm>
              <a:off x="5845035" y="3449512"/>
              <a:ext cx="725255" cy="0"/>
            </a:xfrm>
            <a:prstGeom prst="line">
              <a:avLst/>
            </a:prstGeom>
            <a:ln w="19050">
              <a:solidFill>
                <a:srgbClr val="1387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77">
            <a:extLst>
              <a:ext uri="{FF2B5EF4-FFF2-40B4-BE49-F238E27FC236}">
                <a16:creationId xmlns:a16="http://schemas.microsoft.com/office/drawing/2014/main" id="{E99FE299-68E5-40EC-9E82-4AF71E8466F6}"/>
              </a:ext>
            </a:extLst>
          </p:cNvPr>
          <p:cNvSpPr/>
          <p:nvPr/>
        </p:nvSpPr>
        <p:spPr>
          <a:xfrm rot="19095766">
            <a:off x="8073377" y="3027872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519403B6-7BC8-4336-9FA3-3ACA5D9BECD0}"/>
              </a:ext>
            </a:extLst>
          </p:cNvPr>
          <p:cNvGrpSpPr/>
          <p:nvPr/>
        </p:nvGrpSpPr>
        <p:grpSpPr>
          <a:xfrm>
            <a:off x="5861754" y="2309043"/>
            <a:ext cx="1081627" cy="301626"/>
            <a:chOff x="5845037" y="2311910"/>
            <a:chExt cx="1081627" cy="301626"/>
          </a:xfrm>
        </p:grpSpPr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834BC7D9-0952-47C6-A7AA-07B3CC9FFC18}"/>
                </a:ext>
              </a:extLst>
            </p:cNvPr>
            <p:cNvSpPr/>
            <p:nvPr/>
          </p:nvSpPr>
          <p:spPr>
            <a:xfrm>
              <a:off x="5845037" y="2311910"/>
              <a:ext cx="1081627" cy="3016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138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   3</a:t>
              </a:r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0F581230-E96D-4630-8759-117EB3D35618}"/>
                </a:ext>
              </a:extLst>
            </p:cNvPr>
            <p:cNvGrpSpPr/>
            <p:nvPr/>
          </p:nvGrpSpPr>
          <p:grpSpPr>
            <a:xfrm>
              <a:off x="6570292" y="2325978"/>
              <a:ext cx="349746" cy="276373"/>
              <a:chOff x="6089374" y="2423578"/>
              <a:chExt cx="349746" cy="276373"/>
            </a:xfrm>
          </p:grpSpPr>
          <p:sp>
            <p:nvSpPr>
              <p:cNvPr id="57" name="Rectángulo: esquinas redondeadas 56">
                <a:extLst>
                  <a:ext uri="{FF2B5EF4-FFF2-40B4-BE49-F238E27FC236}">
                    <a16:creationId xmlns:a16="http://schemas.microsoft.com/office/drawing/2014/main" id="{EEC94C0C-33BE-443C-BC2A-9841708875B6}"/>
                  </a:ext>
                </a:extLst>
              </p:cNvPr>
              <p:cNvSpPr/>
              <p:nvPr/>
            </p:nvSpPr>
            <p:spPr>
              <a:xfrm>
                <a:off x="6089374" y="2423578"/>
                <a:ext cx="349746" cy="276373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rgbClr val="1387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" name="Triángulo isósceles 57">
                <a:extLst>
                  <a:ext uri="{FF2B5EF4-FFF2-40B4-BE49-F238E27FC236}">
                    <a16:creationId xmlns:a16="http://schemas.microsoft.com/office/drawing/2014/main" id="{008C3D5F-69F7-4DB6-B9FE-9DF1E3C592E0}"/>
                  </a:ext>
                </a:extLst>
              </p:cNvPr>
              <p:cNvSpPr/>
              <p:nvPr/>
            </p:nvSpPr>
            <p:spPr>
              <a:xfrm flipV="1">
                <a:off x="6187937" y="2487298"/>
                <a:ext cx="177111" cy="160905"/>
              </a:xfrm>
              <a:prstGeom prst="triangle">
                <a:avLst/>
              </a:prstGeom>
              <a:solidFill>
                <a:srgbClr val="138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56F9D87B-082E-43B5-BB8E-2C497FA8B7B9}"/>
              </a:ext>
            </a:extLst>
          </p:cNvPr>
          <p:cNvGrpSpPr/>
          <p:nvPr/>
        </p:nvGrpSpPr>
        <p:grpSpPr>
          <a:xfrm>
            <a:off x="4369921" y="1543590"/>
            <a:ext cx="3452158" cy="2149459"/>
            <a:chOff x="4369921" y="1543590"/>
            <a:chExt cx="3452158" cy="2149459"/>
          </a:xfrm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AE5B8B89-7E5C-40D6-970F-D5B36ECB48F6}"/>
                </a:ext>
              </a:extLst>
            </p:cNvPr>
            <p:cNvSpPr/>
            <p:nvPr/>
          </p:nvSpPr>
          <p:spPr>
            <a:xfrm>
              <a:off x="4369921" y="1543590"/>
              <a:ext cx="3452158" cy="214945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7F08C90A-C6BA-41D6-ACA6-CC5B7B7A0D05}"/>
                </a:ext>
              </a:extLst>
            </p:cNvPr>
            <p:cNvSpPr txBox="1"/>
            <p:nvPr/>
          </p:nvSpPr>
          <p:spPr>
            <a:xfrm>
              <a:off x="4559849" y="2206543"/>
              <a:ext cx="3096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 EXITOSO</a:t>
              </a:r>
            </a:p>
          </p:txBody>
        </p:sp>
        <p:pic>
          <p:nvPicPr>
            <p:cNvPr id="61" name="Gráfico 60" descr="Marca de verificación">
              <a:extLst>
                <a:ext uri="{FF2B5EF4-FFF2-40B4-BE49-F238E27FC236}">
                  <a16:creationId xmlns:a16="http://schemas.microsoft.com/office/drawing/2014/main" id="{2DD8D107-3122-400D-B6AD-8E3334DF7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7770" y="257603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230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15157 -0.15254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57 -0.15254 L 0.01705 -0.10324 " pathEditMode="relative" rAng="0" ptsTypes="AA">
                                      <p:cBhvr>
                                        <p:cTn id="12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05 -0.10324 L -0.10977 -0.08842 " pathEditMode="relative" rAng="0" ptsTypes="AA">
                                      <p:cBhvr>
                                        <p:cTn id="15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77 -0.08842 L -0.15157 0.01297 " pathEditMode="relative" rAng="0" ptsTypes="AA">
                                      <p:cBhvr>
                                        <p:cTn id="20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750"/>
                            </p:stCondLst>
                            <p:childTnLst>
                              <p:par>
                                <p:cTn id="2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57 0.01297 L -0.17735 -0.0287 " pathEditMode="relative" rAng="0" ptsTypes="AA">
                                      <p:cBhvr>
                                        <p:cTn id="29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25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0" grpId="0" animBg="1"/>
      <p:bldP spid="40" grpId="1" animBg="1"/>
      <p:bldP spid="40" grpId="2" animBg="1"/>
      <p:bldP spid="40" grpId="3" animBg="1"/>
      <p:bldP spid="40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F47C4B4-94AD-4BAF-960D-13888252CAD9}"/>
              </a:ext>
            </a:extLst>
          </p:cNvPr>
          <p:cNvSpPr txBox="1"/>
          <p:nvPr/>
        </p:nvSpPr>
        <p:spPr>
          <a:xfrm>
            <a:off x="4914495" y="1312948"/>
            <a:ext cx="226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¡BIENVENIDO!</a:t>
            </a:r>
          </a:p>
        </p:txBody>
      </p:sp>
      <p:sp>
        <p:nvSpPr>
          <p:cNvPr id="31" name="TextBox 55">
            <a:extLst>
              <a:ext uri="{FF2B5EF4-FFF2-40B4-BE49-F238E27FC236}">
                <a16:creationId xmlns:a16="http://schemas.microsoft.com/office/drawing/2014/main" id="{22724C96-808F-4C76-A748-6C7CC3BCB12F}"/>
              </a:ext>
            </a:extLst>
          </p:cNvPr>
          <p:cNvSpPr txBox="1"/>
          <p:nvPr/>
        </p:nvSpPr>
        <p:spPr>
          <a:xfrm>
            <a:off x="4065644" y="1606763"/>
            <a:ext cx="3896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pacientes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sala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urgencias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515D92-12BB-465A-B332-809D6DB0EE97}"/>
              </a:ext>
            </a:extLst>
          </p:cNvPr>
          <p:cNvGrpSpPr/>
          <p:nvPr/>
        </p:nvGrpSpPr>
        <p:grpSpPr>
          <a:xfrm>
            <a:off x="4623268" y="2075778"/>
            <a:ext cx="1987600" cy="307777"/>
            <a:chOff x="3959397" y="1973156"/>
            <a:chExt cx="1987600" cy="307777"/>
          </a:xfrm>
        </p:grpSpPr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36D641D-8C45-41CE-84CE-4B0F85ED3F24}"/>
                </a:ext>
              </a:extLst>
            </p:cNvPr>
            <p:cNvSpPr/>
            <p:nvPr/>
          </p:nvSpPr>
          <p:spPr>
            <a:xfrm>
              <a:off x="3959397" y="2071363"/>
              <a:ext cx="146844" cy="141915"/>
            </a:xfrm>
            <a:prstGeom prst="rect">
              <a:avLst/>
            </a:prstGeom>
            <a:solidFill>
              <a:srgbClr val="00E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450DCFAC-4E39-4D82-9C48-BD5F0DEDCDF6}"/>
                </a:ext>
              </a:extLst>
            </p:cNvPr>
            <p:cNvSpPr txBox="1"/>
            <p:nvPr/>
          </p:nvSpPr>
          <p:spPr>
            <a:xfrm>
              <a:off x="3989151" y="1973156"/>
              <a:ext cx="1957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Agregar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067A2E6-B4D9-44F5-9FF5-966E000D63B5}"/>
              </a:ext>
            </a:extLst>
          </p:cNvPr>
          <p:cNvGrpSpPr/>
          <p:nvPr/>
        </p:nvGrpSpPr>
        <p:grpSpPr>
          <a:xfrm>
            <a:off x="4623268" y="2342847"/>
            <a:ext cx="2486349" cy="307777"/>
            <a:chOff x="3959397" y="2192919"/>
            <a:chExt cx="2486349" cy="307777"/>
          </a:xfrm>
        </p:grpSpPr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25E37BAB-5F7C-410D-A97F-CC10AB463DD3}"/>
                </a:ext>
              </a:extLst>
            </p:cNvPr>
            <p:cNvSpPr/>
            <p:nvPr/>
          </p:nvSpPr>
          <p:spPr>
            <a:xfrm>
              <a:off x="3959397" y="2284784"/>
              <a:ext cx="146844" cy="141915"/>
            </a:xfrm>
            <a:prstGeom prst="rect">
              <a:avLst/>
            </a:prstGeom>
            <a:solidFill>
              <a:srgbClr val="15C0AC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4" name="TextBox 28">
              <a:extLst>
                <a:ext uri="{FF2B5EF4-FFF2-40B4-BE49-F238E27FC236}">
                  <a16:creationId xmlns:a16="http://schemas.microsoft.com/office/drawing/2014/main" id="{38D07AC9-29CA-49B2-A8AA-0BB804BFD96C}"/>
                </a:ext>
              </a:extLst>
            </p:cNvPr>
            <p:cNvSpPr txBox="1"/>
            <p:nvPr/>
          </p:nvSpPr>
          <p:spPr>
            <a:xfrm>
              <a:off x="4102993" y="2192919"/>
              <a:ext cx="2342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espera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65B0F20-1818-485E-AF8E-106CC8B08DCC}"/>
              </a:ext>
            </a:extLst>
          </p:cNvPr>
          <p:cNvGrpSpPr/>
          <p:nvPr/>
        </p:nvGrpSpPr>
        <p:grpSpPr>
          <a:xfrm>
            <a:off x="4625509" y="2597687"/>
            <a:ext cx="3354648" cy="307777"/>
            <a:chOff x="3959397" y="2418249"/>
            <a:chExt cx="3354648" cy="307777"/>
          </a:xfrm>
        </p:grpSpPr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34B37458-972D-4090-9F4F-054A59397BBA}"/>
                </a:ext>
              </a:extLst>
            </p:cNvPr>
            <p:cNvSpPr/>
            <p:nvPr/>
          </p:nvSpPr>
          <p:spPr>
            <a:xfrm>
              <a:off x="3959397" y="2498205"/>
              <a:ext cx="146844" cy="141915"/>
            </a:xfrm>
            <a:prstGeom prst="rect">
              <a:avLst/>
            </a:prstGeom>
            <a:solidFill>
              <a:srgbClr val="15C0AC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707D0FC7-E86B-49CA-B125-7D1933F6A892}"/>
                </a:ext>
              </a:extLst>
            </p:cNvPr>
            <p:cNvSpPr txBox="1"/>
            <p:nvPr/>
          </p:nvSpPr>
          <p:spPr>
            <a:xfrm>
              <a:off x="4088968" y="2418249"/>
              <a:ext cx="3225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siguiente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atender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5D011B4-0467-418A-9C99-089AF3AE9204}"/>
              </a:ext>
            </a:extLst>
          </p:cNvPr>
          <p:cNvGrpSpPr/>
          <p:nvPr/>
        </p:nvGrpSpPr>
        <p:grpSpPr>
          <a:xfrm>
            <a:off x="4623268" y="2834754"/>
            <a:ext cx="3599264" cy="307777"/>
            <a:chOff x="3959397" y="2617488"/>
            <a:chExt cx="3599264" cy="307777"/>
          </a:xfrm>
        </p:grpSpPr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A4218E05-0A01-4F0B-ACE2-538E7580DB93}"/>
                </a:ext>
              </a:extLst>
            </p:cNvPr>
            <p:cNvSpPr/>
            <p:nvPr/>
          </p:nvSpPr>
          <p:spPr>
            <a:xfrm>
              <a:off x="3959397" y="2711626"/>
              <a:ext cx="146844" cy="141915"/>
            </a:xfrm>
            <a:prstGeom prst="rect">
              <a:avLst/>
            </a:prstGeom>
            <a:solidFill>
              <a:srgbClr val="15C0AC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28">
              <a:extLst>
                <a:ext uri="{FF2B5EF4-FFF2-40B4-BE49-F238E27FC236}">
                  <a16:creationId xmlns:a16="http://schemas.microsoft.com/office/drawing/2014/main" id="{92E78572-5E4B-4BA7-A975-32BD49CCE43D}"/>
                </a:ext>
              </a:extLst>
            </p:cNvPr>
            <p:cNvSpPr txBox="1"/>
            <p:nvPr/>
          </p:nvSpPr>
          <p:spPr>
            <a:xfrm>
              <a:off x="4051154" y="2617488"/>
              <a:ext cx="3507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atendido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FF70B86-AC3D-473A-9E9E-7D5671115603}"/>
              </a:ext>
            </a:extLst>
          </p:cNvPr>
          <p:cNvGrpSpPr/>
          <p:nvPr/>
        </p:nvGrpSpPr>
        <p:grpSpPr>
          <a:xfrm>
            <a:off x="4623268" y="3100964"/>
            <a:ext cx="2237748" cy="307777"/>
            <a:chOff x="3959397" y="2849282"/>
            <a:chExt cx="2237748" cy="307777"/>
          </a:xfrm>
        </p:grpSpPr>
        <p:sp>
          <p:nvSpPr>
            <p:cNvPr id="32" name="Rectangle 69">
              <a:extLst>
                <a:ext uri="{FF2B5EF4-FFF2-40B4-BE49-F238E27FC236}">
                  <a16:creationId xmlns:a16="http://schemas.microsoft.com/office/drawing/2014/main" id="{58ADF2B9-D229-419D-BF02-15AEFFF619D2}"/>
                </a:ext>
              </a:extLst>
            </p:cNvPr>
            <p:cNvSpPr/>
            <p:nvPr/>
          </p:nvSpPr>
          <p:spPr>
            <a:xfrm>
              <a:off x="3959397" y="2932409"/>
              <a:ext cx="146844" cy="141915"/>
            </a:xfrm>
            <a:prstGeom prst="rect">
              <a:avLst/>
            </a:prstGeom>
            <a:solidFill>
              <a:srgbClr val="15C0AC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7" name="TextBox 28">
              <a:extLst>
                <a:ext uri="{FF2B5EF4-FFF2-40B4-BE49-F238E27FC236}">
                  <a16:creationId xmlns:a16="http://schemas.microsoft.com/office/drawing/2014/main" id="{78F5506B-2F33-4B06-BC13-D7D1DCCCB9EE}"/>
                </a:ext>
              </a:extLst>
            </p:cNvPr>
            <p:cNvSpPr txBox="1"/>
            <p:nvPr/>
          </p:nvSpPr>
          <p:spPr>
            <a:xfrm>
              <a:off x="4091131" y="2849282"/>
              <a:ext cx="210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día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67BF48D2-90AB-4101-B527-E7C2B16B5ED7}"/>
              </a:ext>
            </a:extLst>
          </p:cNvPr>
          <p:cNvCxnSpPr>
            <a:cxnSpLocks/>
          </p:cNvCxnSpPr>
          <p:nvPr/>
        </p:nvCxnSpPr>
        <p:spPr>
          <a:xfrm>
            <a:off x="3028674" y="1760981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9347EF77-E91C-49B5-8AF5-1CADA9EAD111}"/>
              </a:ext>
            </a:extLst>
          </p:cNvPr>
          <p:cNvCxnSpPr>
            <a:cxnSpLocks/>
          </p:cNvCxnSpPr>
          <p:nvPr/>
        </p:nvCxnSpPr>
        <p:spPr>
          <a:xfrm>
            <a:off x="7722671" y="1753090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41" descr="Corazón con pulso">
            <a:extLst>
              <a:ext uri="{FF2B5EF4-FFF2-40B4-BE49-F238E27FC236}">
                <a16:creationId xmlns:a16="http://schemas.microsoft.com/office/drawing/2014/main" id="{44426350-04A8-4C53-ADA5-C160EF45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855" y="2090064"/>
            <a:ext cx="1363934" cy="1363934"/>
          </a:xfrm>
          <a:prstGeom prst="rect">
            <a:avLst/>
          </a:prstGeom>
        </p:spPr>
      </p:pic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EFF853F-5B80-463A-BF0B-A4654C50C18B}"/>
              </a:ext>
            </a:extLst>
          </p:cNvPr>
          <p:cNvSpPr/>
          <p:nvPr/>
        </p:nvSpPr>
        <p:spPr>
          <a:xfrm>
            <a:off x="7840485" y="3487696"/>
            <a:ext cx="1045999" cy="263385"/>
          </a:xfrm>
          <a:prstGeom prst="roundRect">
            <a:avLst/>
          </a:prstGeom>
          <a:solidFill>
            <a:srgbClr val="15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CERRAR SESIÓN</a:t>
            </a:r>
          </a:p>
        </p:txBody>
      </p:sp>
      <p:sp>
        <p:nvSpPr>
          <p:cNvPr id="45" name="Freeform: Shape 77">
            <a:extLst>
              <a:ext uri="{FF2B5EF4-FFF2-40B4-BE49-F238E27FC236}">
                <a16:creationId xmlns:a16="http://schemas.microsoft.com/office/drawing/2014/main" id="{81DFD36E-D311-4697-AF89-BCE91D331437}"/>
              </a:ext>
            </a:extLst>
          </p:cNvPr>
          <p:cNvSpPr/>
          <p:nvPr/>
        </p:nvSpPr>
        <p:spPr>
          <a:xfrm rot="19095766">
            <a:off x="8073377" y="3027872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0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17735 -0.08055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BC6B166C-6485-4286-B982-3BDA32DFE977}"/>
              </a:ext>
            </a:extLst>
          </p:cNvPr>
          <p:cNvSpPr txBox="1"/>
          <p:nvPr/>
        </p:nvSpPr>
        <p:spPr>
          <a:xfrm>
            <a:off x="4270513" y="1291155"/>
            <a:ext cx="348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PACIENTES EN ESPERA</a:t>
            </a:r>
          </a:p>
        </p:txBody>
      </p:sp>
      <p:cxnSp>
        <p:nvCxnSpPr>
          <p:cNvPr id="27" name="Straight Connector 33">
            <a:extLst>
              <a:ext uri="{FF2B5EF4-FFF2-40B4-BE49-F238E27FC236}">
                <a16:creationId xmlns:a16="http://schemas.microsoft.com/office/drawing/2014/main" id="{4FBD23B0-B3E2-4B0D-AA25-E58141B4C839}"/>
              </a:ext>
            </a:extLst>
          </p:cNvPr>
          <p:cNvCxnSpPr>
            <a:cxnSpLocks/>
          </p:cNvCxnSpPr>
          <p:nvPr/>
        </p:nvCxnSpPr>
        <p:spPr>
          <a:xfrm>
            <a:off x="3028674" y="1503404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3">
            <a:extLst>
              <a:ext uri="{FF2B5EF4-FFF2-40B4-BE49-F238E27FC236}">
                <a16:creationId xmlns:a16="http://schemas.microsoft.com/office/drawing/2014/main" id="{C4EEFCDF-CE97-4E67-931F-A1B36483BD7D}"/>
              </a:ext>
            </a:extLst>
          </p:cNvPr>
          <p:cNvCxnSpPr>
            <a:cxnSpLocks/>
          </p:cNvCxnSpPr>
          <p:nvPr/>
        </p:nvCxnSpPr>
        <p:spPr>
          <a:xfrm>
            <a:off x="7731164" y="1503404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E4C37D-F07E-4901-AD37-C2B0F37CD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78622"/>
              </p:ext>
            </p:extLst>
          </p:nvPr>
        </p:nvGraphicFramePr>
        <p:xfrm>
          <a:off x="3555536" y="1715654"/>
          <a:ext cx="5015027" cy="155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66">
                  <a:extLst>
                    <a:ext uri="{9D8B030D-6E8A-4147-A177-3AD203B41FA5}">
                      <a16:colId xmlns:a16="http://schemas.microsoft.com/office/drawing/2014/main" val="1724816740"/>
                    </a:ext>
                  </a:extLst>
                </a:gridCol>
                <a:gridCol w="4014061">
                  <a:extLst>
                    <a:ext uri="{9D8B030D-6E8A-4147-A177-3AD203B41FA5}">
                      <a16:colId xmlns:a16="http://schemas.microsoft.com/office/drawing/2014/main" val="3676759758"/>
                    </a:ext>
                  </a:extLst>
                </a:gridCol>
              </a:tblGrid>
              <a:tr h="310485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Century Gothic" panose="020B0502020202020204" pitchFamily="34" charset="0"/>
                        </a:rPr>
                        <a:t>PRIORIDAD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D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NOMBRE DEL PACIENTE</a:t>
                      </a: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2905"/>
                  </a:ext>
                </a:extLst>
              </a:tr>
              <a:tr h="31048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87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María González </a:t>
                      </a:r>
                      <a:r>
                        <a:rPr lang="es-MX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González</a:t>
                      </a:r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8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55662"/>
                  </a:ext>
                </a:extLst>
              </a:tr>
              <a:tr h="31048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C0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Diego Ramírez Torres</a:t>
                      </a: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C0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0798"/>
                  </a:ext>
                </a:extLst>
              </a:tr>
              <a:tr h="310485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87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8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73740"/>
                  </a:ext>
                </a:extLst>
              </a:tr>
              <a:tr h="310485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C0A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C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C0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776487"/>
                  </a:ext>
                </a:extLst>
              </a:tr>
            </a:tbl>
          </a:graphicData>
        </a:graphic>
      </p:graphicFrame>
      <p:grpSp>
        <p:nvGrpSpPr>
          <p:cNvPr id="29" name="Grupo 28">
            <a:extLst>
              <a:ext uri="{FF2B5EF4-FFF2-40B4-BE49-F238E27FC236}">
                <a16:creationId xmlns:a16="http://schemas.microsoft.com/office/drawing/2014/main" id="{0B067EBB-C9C7-4955-BAE6-8A2C5CB9FC3B}"/>
              </a:ext>
            </a:extLst>
          </p:cNvPr>
          <p:cNvGrpSpPr/>
          <p:nvPr/>
        </p:nvGrpSpPr>
        <p:grpSpPr>
          <a:xfrm>
            <a:off x="3177220" y="3429000"/>
            <a:ext cx="984535" cy="275423"/>
            <a:chOff x="3962217" y="3479100"/>
            <a:chExt cx="984535" cy="275423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3F96C60A-26B2-4B4A-AFDE-E3C6A5245681}"/>
                </a:ext>
              </a:extLst>
            </p:cNvPr>
            <p:cNvSpPr/>
            <p:nvPr/>
          </p:nvSpPr>
          <p:spPr>
            <a:xfrm>
              <a:off x="3962217" y="3479764"/>
              <a:ext cx="984535" cy="263385"/>
            </a:xfrm>
            <a:prstGeom prst="roundRect">
              <a:avLst/>
            </a:prstGeom>
            <a:solidFill>
              <a:srgbClr val="15C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/>
                <a:t>REGRESAR</a:t>
              </a:r>
            </a:p>
          </p:txBody>
        </p:sp>
        <p:pic>
          <p:nvPicPr>
            <p:cNvPr id="31" name="Gráfico 30" descr="Volver">
              <a:extLst>
                <a:ext uri="{FF2B5EF4-FFF2-40B4-BE49-F238E27FC236}">
                  <a16:creationId xmlns:a16="http://schemas.microsoft.com/office/drawing/2014/main" id="{780FF7EA-7FD5-471F-94AC-CB37CBFDF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82088" flipV="1">
              <a:off x="4000066" y="3479100"/>
              <a:ext cx="281946" cy="275423"/>
            </a:xfrm>
            <a:prstGeom prst="rect">
              <a:avLst/>
            </a:prstGeom>
          </p:spPr>
        </p:pic>
      </p:grpSp>
      <p:sp>
        <p:nvSpPr>
          <p:cNvPr id="32" name="Freeform: Shape 77">
            <a:extLst>
              <a:ext uri="{FF2B5EF4-FFF2-40B4-BE49-F238E27FC236}">
                <a16:creationId xmlns:a16="http://schemas.microsoft.com/office/drawing/2014/main" id="{7A51347A-CB40-4356-9B66-3DC5C8E385F2}"/>
              </a:ext>
            </a:extLst>
          </p:cNvPr>
          <p:cNvSpPr/>
          <p:nvPr/>
        </p:nvSpPr>
        <p:spPr>
          <a:xfrm rot="19095766">
            <a:off x="8174147" y="3378018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32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85185E-6 L -0.36536 0.0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68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25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F47C4B4-94AD-4BAF-960D-13888252CAD9}"/>
              </a:ext>
            </a:extLst>
          </p:cNvPr>
          <p:cNvSpPr txBox="1"/>
          <p:nvPr/>
        </p:nvSpPr>
        <p:spPr>
          <a:xfrm>
            <a:off x="4914495" y="1312948"/>
            <a:ext cx="226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¡BIENVENIDO!</a:t>
            </a:r>
          </a:p>
        </p:txBody>
      </p:sp>
      <p:sp>
        <p:nvSpPr>
          <p:cNvPr id="31" name="TextBox 55">
            <a:extLst>
              <a:ext uri="{FF2B5EF4-FFF2-40B4-BE49-F238E27FC236}">
                <a16:creationId xmlns:a16="http://schemas.microsoft.com/office/drawing/2014/main" id="{22724C96-808F-4C76-A748-6C7CC3BCB12F}"/>
              </a:ext>
            </a:extLst>
          </p:cNvPr>
          <p:cNvSpPr txBox="1"/>
          <p:nvPr/>
        </p:nvSpPr>
        <p:spPr>
          <a:xfrm>
            <a:off x="4065644" y="1606763"/>
            <a:ext cx="3896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pacientes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sala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urgencias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515D92-12BB-465A-B332-809D6DB0EE97}"/>
              </a:ext>
            </a:extLst>
          </p:cNvPr>
          <p:cNvGrpSpPr/>
          <p:nvPr/>
        </p:nvGrpSpPr>
        <p:grpSpPr>
          <a:xfrm>
            <a:off x="4623268" y="2075778"/>
            <a:ext cx="1987600" cy="307777"/>
            <a:chOff x="3959397" y="1973156"/>
            <a:chExt cx="1987600" cy="307777"/>
          </a:xfrm>
        </p:grpSpPr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36D641D-8C45-41CE-84CE-4B0F85ED3F24}"/>
                </a:ext>
              </a:extLst>
            </p:cNvPr>
            <p:cNvSpPr/>
            <p:nvPr/>
          </p:nvSpPr>
          <p:spPr>
            <a:xfrm>
              <a:off x="3959397" y="2071363"/>
              <a:ext cx="146844" cy="141915"/>
            </a:xfrm>
            <a:prstGeom prst="rect">
              <a:avLst/>
            </a:prstGeom>
            <a:solidFill>
              <a:srgbClr val="00E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450DCFAC-4E39-4D82-9C48-BD5F0DEDCDF6}"/>
                </a:ext>
              </a:extLst>
            </p:cNvPr>
            <p:cNvSpPr txBox="1"/>
            <p:nvPr/>
          </p:nvSpPr>
          <p:spPr>
            <a:xfrm>
              <a:off x="3989151" y="1973156"/>
              <a:ext cx="1957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Agregar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067A2E6-B4D9-44F5-9FF5-966E000D63B5}"/>
              </a:ext>
            </a:extLst>
          </p:cNvPr>
          <p:cNvGrpSpPr/>
          <p:nvPr/>
        </p:nvGrpSpPr>
        <p:grpSpPr>
          <a:xfrm>
            <a:off x="4623268" y="2342847"/>
            <a:ext cx="2486349" cy="307777"/>
            <a:chOff x="3959397" y="2192919"/>
            <a:chExt cx="2486349" cy="307777"/>
          </a:xfrm>
        </p:grpSpPr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25E37BAB-5F7C-410D-A97F-CC10AB463DD3}"/>
                </a:ext>
              </a:extLst>
            </p:cNvPr>
            <p:cNvSpPr/>
            <p:nvPr/>
          </p:nvSpPr>
          <p:spPr>
            <a:xfrm>
              <a:off x="3959397" y="2284784"/>
              <a:ext cx="146844" cy="141915"/>
            </a:xfrm>
            <a:prstGeom prst="rect">
              <a:avLst/>
            </a:prstGeom>
            <a:solidFill>
              <a:srgbClr val="15C0AC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4" name="TextBox 28">
              <a:extLst>
                <a:ext uri="{FF2B5EF4-FFF2-40B4-BE49-F238E27FC236}">
                  <a16:creationId xmlns:a16="http://schemas.microsoft.com/office/drawing/2014/main" id="{38D07AC9-29CA-49B2-A8AA-0BB804BFD96C}"/>
                </a:ext>
              </a:extLst>
            </p:cNvPr>
            <p:cNvSpPr txBox="1"/>
            <p:nvPr/>
          </p:nvSpPr>
          <p:spPr>
            <a:xfrm>
              <a:off x="4102993" y="2192919"/>
              <a:ext cx="2342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espera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65B0F20-1818-485E-AF8E-106CC8B08DCC}"/>
              </a:ext>
            </a:extLst>
          </p:cNvPr>
          <p:cNvGrpSpPr/>
          <p:nvPr/>
        </p:nvGrpSpPr>
        <p:grpSpPr>
          <a:xfrm>
            <a:off x="4625509" y="2597687"/>
            <a:ext cx="3354648" cy="307777"/>
            <a:chOff x="3959397" y="2418249"/>
            <a:chExt cx="3354648" cy="307777"/>
          </a:xfrm>
        </p:grpSpPr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34B37458-972D-4090-9F4F-054A59397BBA}"/>
                </a:ext>
              </a:extLst>
            </p:cNvPr>
            <p:cNvSpPr/>
            <p:nvPr/>
          </p:nvSpPr>
          <p:spPr>
            <a:xfrm>
              <a:off x="3959397" y="2498205"/>
              <a:ext cx="146844" cy="141915"/>
            </a:xfrm>
            <a:prstGeom prst="rect">
              <a:avLst/>
            </a:prstGeom>
            <a:solidFill>
              <a:srgbClr val="15C0AC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707D0FC7-E86B-49CA-B125-7D1933F6A892}"/>
                </a:ext>
              </a:extLst>
            </p:cNvPr>
            <p:cNvSpPr txBox="1"/>
            <p:nvPr/>
          </p:nvSpPr>
          <p:spPr>
            <a:xfrm>
              <a:off x="4088968" y="2418249"/>
              <a:ext cx="3225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siguiente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atender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5D011B4-0467-418A-9C99-089AF3AE9204}"/>
              </a:ext>
            </a:extLst>
          </p:cNvPr>
          <p:cNvGrpSpPr/>
          <p:nvPr/>
        </p:nvGrpSpPr>
        <p:grpSpPr>
          <a:xfrm>
            <a:off x="4623268" y="2834754"/>
            <a:ext cx="3599264" cy="307777"/>
            <a:chOff x="3959397" y="2617488"/>
            <a:chExt cx="3599264" cy="307777"/>
          </a:xfrm>
        </p:grpSpPr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A4218E05-0A01-4F0B-ACE2-538E7580DB93}"/>
                </a:ext>
              </a:extLst>
            </p:cNvPr>
            <p:cNvSpPr/>
            <p:nvPr/>
          </p:nvSpPr>
          <p:spPr>
            <a:xfrm>
              <a:off x="3959397" y="2711626"/>
              <a:ext cx="146844" cy="141915"/>
            </a:xfrm>
            <a:prstGeom prst="rect">
              <a:avLst/>
            </a:prstGeom>
            <a:solidFill>
              <a:srgbClr val="15C0AC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28">
              <a:extLst>
                <a:ext uri="{FF2B5EF4-FFF2-40B4-BE49-F238E27FC236}">
                  <a16:creationId xmlns:a16="http://schemas.microsoft.com/office/drawing/2014/main" id="{92E78572-5E4B-4BA7-A975-32BD49CCE43D}"/>
                </a:ext>
              </a:extLst>
            </p:cNvPr>
            <p:cNvSpPr txBox="1"/>
            <p:nvPr/>
          </p:nvSpPr>
          <p:spPr>
            <a:xfrm>
              <a:off x="4051154" y="2617488"/>
              <a:ext cx="3507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atendido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FF70B86-AC3D-473A-9E9E-7D5671115603}"/>
              </a:ext>
            </a:extLst>
          </p:cNvPr>
          <p:cNvGrpSpPr/>
          <p:nvPr/>
        </p:nvGrpSpPr>
        <p:grpSpPr>
          <a:xfrm>
            <a:off x="4623268" y="3100964"/>
            <a:ext cx="2237748" cy="307777"/>
            <a:chOff x="3959397" y="2849282"/>
            <a:chExt cx="2237748" cy="307777"/>
          </a:xfrm>
        </p:grpSpPr>
        <p:sp>
          <p:nvSpPr>
            <p:cNvPr id="32" name="Rectangle 69">
              <a:extLst>
                <a:ext uri="{FF2B5EF4-FFF2-40B4-BE49-F238E27FC236}">
                  <a16:creationId xmlns:a16="http://schemas.microsoft.com/office/drawing/2014/main" id="{58ADF2B9-D229-419D-BF02-15AEFFF619D2}"/>
                </a:ext>
              </a:extLst>
            </p:cNvPr>
            <p:cNvSpPr/>
            <p:nvPr/>
          </p:nvSpPr>
          <p:spPr>
            <a:xfrm>
              <a:off x="3959397" y="2932409"/>
              <a:ext cx="146844" cy="141915"/>
            </a:xfrm>
            <a:prstGeom prst="rect">
              <a:avLst/>
            </a:prstGeom>
            <a:solidFill>
              <a:srgbClr val="15C0AC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7" name="TextBox 28">
              <a:extLst>
                <a:ext uri="{FF2B5EF4-FFF2-40B4-BE49-F238E27FC236}">
                  <a16:creationId xmlns:a16="http://schemas.microsoft.com/office/drawing/2014/main" id="{78F5506B-2F33-4B06-BC13-D7D1DCCCB9EE}"/>
                </a:ext>
              </a:extLst>
            </p:cNvPr>
            <p:cNvSpPr txBox="1"/>
            <p:nvPr/>
          </p:nvSpPr>
          <p:spPr>
            <a:xfrm>
              <a:off x="4091131" y="2849282"/>
              <a:ext cx="210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día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67BF48D2-90AB-4101-B527-E7C2B16B5ED7}"/>
              </a:ext>
            </a:extLst>
          </p:cNvPr>
          <p:cNvCxnSpPr>
            <a:cxnSpLocks/>
          </p:cNvCxnSpPr>
          <p:nvPr/>
        </p:nvCxnSpPr>
        <p:spPr>
          <a:xfrm>
            <a:off x="3028674" y="1760981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9347EF77-E91C-49B5-8AF5-1CADA9EAD111}"/>
              </a:ext>
            </a:extLst>
          </p:cNvPr>
          <p:cNvCxnSpPr>
            <a:cxnSpLocks/>
          </p:cNvCxnSpPr>
          <p:nvPr/>
        </p:nvCxnSpPr>
        <p:spPr>
          <a:xfrm>
            <a:off x="7722671" y="1753090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41" descr="Corazón con pulso">
            <a:extLst>
              <a:ext uri="{FF2B5EF4-FFF2-40B4-BE49-F238E27FC236}">
                <a16:creationId xmlns:a16="http://schemas.microsoft.com/office/drawing/2014/main" id="{44426350-04A8-4C53-ADA5-C160EF45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855" y="2090064"/>
            <a:ext cx="1363934" cy="1363934"/>
          </a:xfrm>
          <a:prstGeom prst="rect">
            <a:avLst/>
          </a:prstGeom>
        </p:spPr>
      </p:pic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EFF853F-5B80-463A-BF0B-A4654C50C18B}"/>
              </a:ext>
            </a:extLst>
          </p:cNvPr>
          <p:cNvSpPr/>
          <p:nvPr/>
        </p:nvSpPr>
        <p:spPr>
          <a:xfrm>
            <a:off x="7840485" y="3487696"/>
            <a:ext cx="1045999" cy="263385"/>
          </a:xfrm>
          <a:prstGeom prst="roundRect">
            <a:avLst/>
          </a:prstGeom>
          <a:solidFill>
            <a:srgbClr val="15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CERRAR SESIÓN</a:t>
            </a:r>
          </a:p>
        </p:txBody>
      </p:sp>
      <p:sp>
        <p:nvSpPr>
          <p:cNvPr id="45" name="Freeform: Shape 77">
            <a:extLst>
              <a:ext uri="{FF2B5EF4-FFF2-40B4-BE49-F238E27FC236}">
                <a16:creationId xmlns:a16="http://schemas.microsoft.com/office/drawing/2014/main" id="{3EF38EFA-E1B0-443A-B0C9-A130D97B5CDA}"/>
              </a:ext>
            </a:extLst>
          </p:cNvPr>
          <p:cNvSpPr/>
          <p:nvPr/>
        </p:nvSpPr>
        <p:spPr>
          <a:xfrm rot="19095766">
            <a:off x="7276087" y="3456107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7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9896 -0.10463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9C7688C2-6B40-42AB-A88E-E2C118BA2E3B}"/>
              </a:ext>
            </a:extLst>
          </p:cNvPr>
          <p:cNvSpPr txBox="1"/>
          <p:nvPr/>
        </p:nvSpPr>
        <p:spPr>
          <a:xfrm>
            <a:off x="4316473" y="1427389"/>
            <a:ext cx="340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SIGUIENTE PACIENTE</a:t>
            </a:r>
          </a:p>
        </p:txBody>
      </p:sp>
      <p:cxnSp>
        <p:nvCxnSpPr>
          <p:cNvPr id="29" name="Straight Connector 33">
            <a:extLst>
              <a:ext uri="{FF2B5EF4-FFF2-40B4-BE49-F238E27FC236}">
                <a16:creationId xmlns:a16="http://schemas.microsoft.com/office/drawing/2014/main" id="{416C242D-E050-4F95-9A09-04D6EABA369C}"/>
              </a:ext>
            </a:extLst>
          </p:cNvPr>
          <p:cNvCxnSpPr>
            <a:cxnSpLocks/>
          </p:cNvCxnSpPr>
          <p:nvPr/>
        </p:nvCxnSpPr>
        <p:spPr>
          <a:xfrm>
            <a:off x="3028674" y="1645072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E23FBF4C-AA16-4ED6-9BF4-AA38B9CF325E}"/>
              </a:ext>
            </a:extLst>
          </p:cNvPr>
          <p:cNvCxnSpPr>
            <a:cxnSpLocks/>
          </p:cNvCxnSpPr>
          <p:nvPr/>
        </p:nvCxnSpPr>
        <p:spPr>
          <a:xfrm>
            <a:off x="7722671" y="1645072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16CD737-DFE7-4A45-9852-7161F2D8E892}"/>
              </a:ext>
            </a:extLst>
          </p:cNvPr>
          <p:cNvGrpSpPr/>
          <p:nvPr/>
        </p:nvGrpSpPr>
        <p:grpSpPr>
          <a:xfrm>
            <a:off x="3177220" y="3429000"/>
            <a:ext cx="984535" cy="275423"/>
            <a:chOff x="3962217" y="3479100"/>
            <a:chExt cx="984535" cy="275423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D21EE0A4-1762-417C-A376-25BADB6C69A9}"/>
                </a:ext>
              </a:extLst>
            </p:cNvPr>
            <p:cNvSpPr/>
            <p:nvPr/>
          </p:nvSpPr>
          <p:spPr>
            <a:xfrm>
              <a:off x="3962217" y="3479764"/>
              <a:ext cx="984535" cy="263385"/>
            </a:xfrm>
            <a:prstGeom prst="roundRect">
              <a:avLst/>
            </a:prstGeom>
            <a:solidFill>
              <a:srgbClr val="15C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/>
                <a:t>REGRESAR</a:t>
              </a:r>
            </a:p>
          </p:txBody>
        </p:sp>
        <p:pic>
          <p:nvPicPr>
            <p:cNvPr id="33" name="Gráfico 32" descr="Volver">
              <a:extLst>
                <a:ext uri="{FF2B5EF4-FFF2-40B4-BE49-F238E27FC236}">
                  <a16:creationId xmlns:a16="http://schemas.microsoft.com/office/drawing/2014/main" id="{48BAAAA6-3A3C-4C3B-AE2D-A9ED1503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82088" flipV="1">
              <a:off x="4000066" y="3479100"/>
              <a:ext cx="281946" cy="275423"/>
            </a:xfrm>
            <a:prstGeom prst="rect">
              <a:avLst/>
            </a:prstGeom>
          </p:spPr>
        </p:pic>
      </p:grpSp>
      <p:sp>
        <p:nvSpPr>
          <p:cNvPr id="34" name="TextBox 28">
            <a:extLst>
              <a:ext uri="{FF2B5EF4-FFF2-40B4-BE49-F238E27FC236}">
                <a16:creationId xmlns:a16="http://schemas.microsoft.com/office/drawing/2014/main" id="{F5317862-ADC2-4874-92C5-CD8364C8324F}"/>
              </a:ext>
            </a:extLst>
          </p:cNvPr>
          <p:cNvSpPr txBox="1"/>
          <p:nvPr/>
        </p:nvSpPr>
        <p:spPr>
          <a:xfrm>
            <a:off x="3848100" y="2574716"/>
            <a:ext cx="19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Nombre</a:t>
            </a:r>
            <a:r>
              <a: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13B03CA2-7A79-4E5B-A8ED-608ADF2272CB}"/>
              </a:ext>
            </a:extLst>
          </p:cNvPr>
          <p:cNvSpPr txBox="1"/>
          <p:nvPr/>
        </p:nvSpPr>
        <p:spPr>
          <a:xfrm>
            <a:off x="4385843" y="2082934"/>
            <a:ext cx="19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</a:t>
            </a:r>
            <a:r>
              <a: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7AF4CB8D-6E7C-4F36-AB0B-6F6E05616AB0}"/>
              </a:ext>
            </a:extLst>
          </p:cNvPr>
          <p:cNvSpPr/>
          <p:nvPr/>
        </p:nvSpPr>
        <p:spPr>
          <a:xfrm>
            <a:off x="5985634" y="2103268"/>
            <a:ext cx="1061982" cy="263386"/>
          </a:xfrm>
          <a:prstGeom prst="roundRect">
            <a:avLst/>
          </a:prstGeom>
          <a:solidFill>
            <a:srgbClr val="15C0AC">
              <a:alpha val="6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5D3D415A-4D96-4AAA-9844-28CC70F5F130}"/>
              </a:ext>
            </a:extLst>
          </p:cNvPr>
          <p:cNvSpPr/>
          <p:nvPr/>
        </p:nvSpPr>
        <p:spPr>
          <a:xfrm>
            <a:off x="5389808" y="2589375"/>
            <a:ext cx="2718606" cy="277763"/>
          </a:xfrm>
          <a:prstGeom prst="roundRect">
            <a:avLst/>
          </a:prstGeom>
          <a:solidFill>
            <a:srgbClr val="15C0AC">
              <a:alpha val="6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María González </a:t>
            </a:r>
            <a:r>
              <a:rPr lang="es-MX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González</a:t>
            </a:r>
            <a:r>
              <a:rPr lang="es-MX" sz="14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  </a:t>
            </a:r>
          </a:p>
        </p:txBody>
      </p:sp>
      <p:pic>
        <p:nvPicPr>
          <p:cNvPr id="5" name="Gráfico 4" descr="Identificación de empleado">
            <a:extLst>
              <a:ext uri="{FF2B5EF4-FFF2-40B4-BE49-F238E27FC236}">
                <a16:creationId xmlns:a16="http://schemas.microsoft.com/office/drawing/2014/main" id="{F5AB4819-C15E-4C72-A41C-EE13DE4B4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286" y="2907875"/>
            <a:ext cx="914400" cy="914400"/>
          </a:xfrm>
          <a:prstGeom prst="rect">
            <a:avLst/>
          </a:prstGeom>
        </p:spPr>
      </p:pic>
      <p:sp>
        <p:nvSpPr>
          <p:cNvPr id="38" name="Freeform: Shape 77">
            <a:extLst>
              <a:ext uri="{FF2B5EF4-FFF2-40B4-BE49-F238E27FC236}">
                <a16:creationId xmlns:a16="http://schemas.microsoft.com/office/drawing/2014/main" id="{48764E40-0DE8-4EBA-8CDD-EE758DC7DC38}"/>
              </a:ext>
            </a:extLst>
          </p:cNvPr>
          <p:cNvSpPr/>
          <p:nvPr/>
        </p:nvSpPr>
        <p:spPr>
          <a:xfrm rot="19095766">
            <a:off x="7829754" y="3236097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05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1.48148E-6 L -0.33528 0.04491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25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F47C4B4-94AD-4BAF-960D-13888252CAD9}"/>
              </a:ext>
            </a:extLst>
          </p:cNvPr>
          <p:cNvSpPr txBox="1"/>
          <p:nvPr/>
        </p:nvSpPr>
        <p:spPr>
          <a:xfrm>
            <a:off x="4914495" y="1312948"/>
            <a:ext cx="226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¡BIENVENIDO!</a:t>
            </a:r>
          </a:p>
        </p:txBody>
      </p:sp>
      <p:sp>
        <p:nvSpPr>
          <p:cNvPr id="31" name="TextBox 55">
            <a:extLst>
              <a:ext uri="{FF2B5EF4-FFF2-40B4-BE49-F238E27FC236}">
                <a16:creationId xmlns:a16="http://schemas.microsoft.com/office/drawing/2014/main" id="{22724C96-808F-4C76-A748-6C7CC3BCB12F}"/>
              </a:ext>
            </a:extLst>
          </p:cNvPr>
          <p:cNvSpPr txBox="1"/>
          <p:nvPr/>
        </p:nvSpPr>
        <p:spPr>
          <a:xfrm>
            <a:off x="4065644" y="1606763"/>
            <a:ext cx="3896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pacientes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sala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urgencias</a:t>
            </a:r>
            <a:r>
              <a:rPr lang="en-US" sz="12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515D92-12BB-465A-B332-809D6DB0EE97}"/>
              </a:ext>
            </a:extLst>
          </p:cNvPr>
          <p:cNvGrpSpPr/>
          <p:nvPr/>
        </p:nvGrpSpPr>
        <p:grpSpPr>
          <a:xfrm>
            <a:off x="4623268" y="2075778"/>
            <a:ext cx="1987600" cy="307777"/>
            <a:chOff x="3959397" y="1973156"/>
            <a:chExt cx="1987600" cy="307777"/>
          </a:xfrm>
        </p:grpSpPr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36D641D-8C45-41CE-84CE-4B0F85ED3F24}"/>
                </a:ext>
              </a:extLst>
            </p:cNvPr>
            <p:cNvSpPr/>
            <p:nvPr/>
          </p:nvSpPr>
          <p:spPr>
            <a:xfrm>
              <a:off x="3959397" y="2071363"/>
              <a:ext cx="146844" cy="141915"/>
            </a:xfrm>
            <a:prstGeom prst="rect">
              <a:avLst/>
            </a:prstGeom>
            <a:solidFill>
              <a:srgbClr val="00E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450DCFAC-4E39-4D82-9C48-BD5F0DEDCDF6}"/>
                </a:ext>
              </a:extLst>
            </p:cNvPr>
            <p:cNvSpPr txBox="1"/>
            <p:nvPr/>
          </p:nvSpPr>
          <p:spPr>
            <a:xfrm>
              <a:off x="3989151" y="1973156"/>
              <a:ext cx="1957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Agregar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067A2E6-B4D9-44F5-9FF5-966E000D63B5}"/>
              </a:ext>
            </a:extLst>
          </p:cNvPr>
          <p:cNvGrpSpPr/>
          <p:nvPr/>
        </p:nvGrpSpPr>
        <p:grpSpPr>
          <a:xfrm>
            <a:off x="4623268" y="2342847"/>
            <a:ext cx="2486349" cy="307777"/>
            <a:chOff x="3959397" y="2192919"/>
            <a:chExt cx="2486349" cy="307777"/>
          </a:xfrm>
        </p:grpSpPr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25E37BAB-5F7C-410D-A97F-CC10AB463DD3}"/>
                </a:ext>
              </a:extLst>
            </p:cNvPr>
            <p:cNvSpPr/>
            <p:nvPr/>
          </p:nvSpPr>
          <p:spPr>
            <a:xfrm>
              <a:off x="3959397" y="2284784"/>
              <a:ext cx="146844" cy="141915"/>
            </a:xfrm>
            <a:prstGeom prst="rect">
              <a:avLst/>
            </a:prstGeom>
            <a:solidFill>
              <a:srgbClr val="15C0AC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4" name="TextBox 28">
              <a:extLst>
                <a:ext uri="{FF2B5EF4-FFF2-40B4-BE49-F238E27FC236}">
                  <a16:creationId xmlns:a16="http://schemas.microsoft.com/office/drawing/2014/main" id="{38D07AC9-29CA-49B2-A8AA-0BB804BFD96C}"/>
                </a:ext>
              </a:extLst>
            </p:cNvPr>
            <p:cNvSpPr txBox="1"/>
            <p:nvPr/>
          </p:nvSpPr>
          <p:spPr>
            <a:xfrm>
              <a:off x="4102993" y="2192919"/>
              <a:ext cx="2342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espera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65B0F20-1818-485E-AF8E-106CC8B08DCC}"/>
              </a:ext>
            </a:extLst>
          </p:cNvPr>
          <p:cNvGrpSpPr/>
          <p:nvPr/>
        </p:nvGrpSpPr>
        <p:grpSpPr>
          <a:xfrm>
            <a:off x="4625509" y="2597687"/>
            <a:ext cx="3354648" cy="307777"/>
            <a:chOff x="3959397" y="2418249"/>
            <a:chExt cx="3354648" cy="307777"/>
          </a:xfrm>
        </p:grpSpPr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34B37458-972D-4090-9F4F-054A59397BBA}"/>
                </a:ext>
              </a:extLst>
            </p:cNvPr>
            <p:cNvSpPr/>
            <p:nvPr/>
          </p:nvSpPr>
          <p:spPr>
            <a:xfrm>
              <a:off x="3959397" y="2498205"/>
              <a:ext cx="146844" cy="141915"/>
            </a:xfrm>
            <a:prstGeom prst="rect">
              <a:avLst/>
            </a:prstGeom>
            <a:solidFill>
              <a:srgbClr val="15C0AC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707D0FC7-E86B-49CA-B125-7D1933F6A892}"/>
                </a:ext>
              </a:extLst>
            </p:cNvPr>
            <p:cNvSpPr txBox="1"/>
            <p:nvPr/>
          </p:nvSpPr>
          <p:spPr>
            <a:xfrm>
              <a:off x="4088968" y="2418249"/>
              <a:ext cx="3225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siguiente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atender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5D011B4-0467-418A-9C99-089AF3AE9204}"/>
              </a:ext>
            </a:extLst>
          </p:cNvPr>
          <p:cNvGrpSpPr/>
          <p:nvPr/>
        </p:nvGrpSpPr>
        <p:grpSpPr>
          <a:xfrm>
            <a:off x="4623268" y="2834754"/>
            <a:ext cx="3599264" cy="307777"/>
            <a:chOff x="3959397" y="2617488"/>
            <a:chExt cx="3599264" cy="307777"/>
          </a:xfrm>
        </p:grpSpPr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A4218E05-0A01-4F0B-ACE2-538E7580DB93}"/>
                </a:ext>
              </a:extLst>
            </p:cNvPr>
            <p:cNvSpPr/>
            <p:nvPr/>
          </p:nvSpPr>
          <p:spPr>
            <a:xfrm>
              <a:off x="3959397" y="2711626"/>
              <a:ext cx="146844" cy="141915"/>
            </a:xfrm>
            <a:prstGeom prst="rect">
              <a:avLst/>
            </a:prstGeom>
            <a:solidFill>
              <a:srgbClr val="15C0AC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28">
              <a:extLst>
                <a:ext uri="{FF2B5EF4-FFF2-40B4-BE49-F238E27FC236}">
                  <a16:creationId xmlns:a16="http://schemas.microsoft.com/office/drawing/2014/main" id="{92E78572-5E4B-4BA7-A975-32BD49CCE43D}"/>
                </a:ext>
              </a:extLst>
            </p:cNvPr>
            <p:cNvSpPr txBox="1"/>
            <p:nvPr/>
          </p:nvSpPr>
          <p:spPr>
            <a:xfrm>
              <a:off x="4051154" y="2617488"/>
              <a:ext cx="3507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paciente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atendido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FF70B86-AC3D-473A-9E9E-7D5671115603}"/>
              </a:ext>
            </a:extLst>
          </p:cNvPr>
          <p:cNvGrpSpPr/>
          <p:nvPr/>
        </p:nvGrpSpPr>
        <p:grpSpPr>
          <a:xfrm>
            <a:off x="4623268" y="3100964"/>
            <a:ext cx="2237748" cy="307777"/>
            <a:chOff x="3959397" y="2849282"/>
            <a:chExt cx="2237748" cy="307777"/>
          </a:xfrm>
        </p:grpSpPr>
        <p:sp>
          <p:nvSpPr>
            <p:cNvPr id="32" name="Rectangle 69">
              <a:extLst>
                <a:ext uri="{FF2B5EF4-FFF2-40B4-BE49-F238E27FC236}">
                  <a16:creationId xmlns:a16="http://schemas.microsoft.com/office/drawing/2014/main" id="{58ADF2B9-D229-419D-BF02-15AEFFF619D2}"/>
                </a:ext>
              </a:extLst>
            </p:cNvPr>
            <p:cNvSpPr/>
            <p:nvPr/>
          </p:nvSpPr>
          <p:spPr>
            <a:xfrm>
              <a:off x="3959397" y="2932409"/>
              <a:ext cx="146844" cy="141915"/>
            </a:xfrm>
            <a:prstGeom prst="rect">
              <a:avLst/>
            </a:prstGeom>
            <a:solidFill>
              <a:srgbClr val="15C0AC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7" name="TextBox 28">
              <a:extLst>
                <a:ext uri="{FF2B5EF4-FFF2-40B4-BE49-F238E27FC236}">
                  <a16:creationId xmlns:a16="http://schemas.microsoft.com/office/drawing/2014/main" id="{78F5506B-2F33-4B06-BC13-D7D1DCCCB9EE}"/>
                </a:ext>
              </a:extLst>
            </p:cNvPr>
            <p:cNvSpPr txBox="1"/>
            <p:nvPr/>
          </p:nvSpPr>
          <p:spPr>
            <a:xfrm>
              <a:off x="4091131" y="2849282"/>
              <a:ext cx="210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Borrar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registros</a:t>
              </a:r>
              <a:r>
                <a:rPr lang="en-US" sz="1400" dirty="0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del </a:t>
              </a:r>
              <a:r>
                <a:rPr lang="en-US" sz="1400" dirty="0" err="1">
                  <a:solidFill>
                    <a:srgbClr val="00EDCA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día</a:t>
              </a:r>
              <a:endPara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67BF48D2-90AB-4101-B527-E7C2B16B5ED7}"/>
              </a:ext>
            </a:extLst>
          </p:cNvPr>
          <p:cNvCxnSpPr>
            <a:cxnSpLocks/>
          </p:cNvCxnSpPr>
          <p:nvPr/>
        </p:nvCxnSpPr>
        <p:spPr>
          <a:xfrm>
            <a:off x="3028674" y="1760981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9347EF77-E91C-49B5-8AF5-1CADA9EAD111}"/>
              </a:ext>
            </a:extLst>
          </p:cNvPr>
          <p:cNvCxnSpPr>
            <a:cxnSpLocks/>
          </p:cNvCxnSpPr>
          <p:nvPr/>
        </p:nvCxnSpPr>
        <p:spPr>
          <a:xfrm>
            <a:off x="7722671" y="1753090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41" descr="Corazón con pulso">
            <a:extLst>
              <a:ext uri="{FF2B5EF4-FFF2-40B4-BE49-F238E27FC236}">
                <a16:creationId xmlns:a16="http://schemas.microsoft.com/office/drawing/2014/main" id="{44426350-04A8-4C53-ADA5-C160EF45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855" y="2090064"/>
            <a:ext cx="1363934" cy="1363934"/>
          </a:xfrm>
          <a:prstGeom prst="rect">
            <a:avLst/>
          </a:prstGeom>
        </p:spPr>
      </p:pic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EFF853F-5B80-463A-BF0B-A4654C50C18B}"/>
              </a:ext>
            </a:extLst>
          </p:cNvPr>
          <p:cNvSpPr/>
          <p:nvPr/>
        </p:nvSpPr>
        <p:spPr>
          <a:xfrm>
            <a:off x="7840485" y="3487696"/>
            <a:ext cx="1045999" cy="263385"/>
          </a:xfrm>
          <a:prstGeom prst="roundRect">
            <a:avLst/>
          </a:prstGeom>
          <a:solidFill>
            <a:srgbClr val="15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CERRAR SESIÓN</a:t>
            </a:r>
          </a:p>
        </p:txBody>
      </p:sp>
      <p:sp>
        <p:nvSpPr>
          <p:cNvPr id="45" name="Freeform: Shape 77">
            <a:extLst>
              <a:ext uri="{FF2B5EF4-FFF2-40B4-BE49-F238E27FC236}">
                <a16:creationId xmlns:a16="http://schemas.microsoft.com/office/drawing/2014/main" id="{EE1F8499-64FA-415F-950C-5868A6E051E3}"/>
              </a:ext>
            </a:extLst>
          </p:cNvPr>
          <p:cNvSpPr/>
          <p:nvPr/>
        </p:nvSpPr>
        <p:spPr>
          <a:xfrm rot="19095766">
            <a:off x="7829754" y="3236097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-0.1802 -0.04583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34910AC9-5F87-4ADA-9684-B76B13D8EF9A}"/>
              </a:ext>
            </a:extLst>
          </p:cNvPr>
          <p:cNvSpPr txBox="1"/>
          <p:nvPr/>
        </p:nvSpPr>
        <p:spPr>
          <a:xfrm>
            <a:off x="4316473" y="1427389"/>
            <a:ext cx="340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BORRAR REGISTRO</a:t>
            </a:r>
          </a:p>
        </p:txBody>
      </p:sp>
      <p:cxnSp>
        <p:nvCxnSpPr>
          <p:cNvPr id="27" name="Straight Connector 33">
            <a:extLst>
              <a:ext uri="{FF2B5EF4-FFF2-40B4-BE49-F238E27FC236}">
                <a16:creationId xmlns:a16="http://schemas.microsoft.com/office/drawing/2014/main" id="{7EF788AE-03F8-4529-996C-D99B73C894C7}"/>
              </a:ext>
            </a:extLst>
          </p:cNvPr>
          <p:cNvCxnSpPr>
            <a:cxnSpLocks/>
          </p:cNvCxnSpPr>
          <p:nvPr/>
        </p:nvCxnSpPr>
        <p:spPr>
          <a:xfrm>
            <a:off x="3028674" y="1645072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3">
            <a:extLst>
              <a:ext uri="{FF2B5EF4-FFF2-40B4-BE49-F238E27FC236}">
                <a16:creationId xmlns:a16="http://schemas.microsoft.com/office/drawing/2014/main" id="{8ACC3C02-F877-4D7F-84FD-796DD3CC157B}"/>
              </a:ext>
            </a:extLst>
          </p:cNvPr>
          <p:cNvCxnSpPr>
            <a:cxnSpLocks/>
          </p:cNvCxnSpPr>
          <p:nvPr/>
        </p:nvCxnSpPr>
        <p:spPr>
          <a:xfrm>
            <a:off x="7722671" y="1645072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8B95077-DED5-4463-8078-86029856BBB0}"/>
              </a:ext>
            </a:extLst>
          </p:cNvPr>
          <p:cNvGrpSpPr/>
          <p:nvPr/>
        </p:nvGrpSpPr>
        <p:grpSpPr>
          <a:xfrm>
            <a:off x="3177220" y="3429000"/>
            <a:ext cx="984535" cy="275423"/>
            <a:chOff x="3962217" y="3479100"/>
            <a:chExt cx="984535" cy="275423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E24821F0-5EE4-4E05-A9B3-C83D69B4E9FD}"/>
                </a:ext>
              </a:extLst>
            </p:cNvPr>
            <p:cNvSpPr/>
            <p:nvPr/>
          </p:nvSpPr>
          <p:spPr>
            <a:xfrm>
              <a:off x="3962217" y="3479764"/>
              <a:ext cx="984535" cy="263385"/>
            </a:xfrm>
            <a:prstGeom prst="roundRect">
              <a:avLst/>
            </a:prstGeom>
            <a:solidFill>
              <a:srgbClr val="15C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/>
                <a:t>REGRESAR</a:t>
              </a:r>
            </a:p>
          </p:txBody>
        </p:sp>
        <p:pic>
          <p:nvPicPr>
            <p:cNvPr id="31" name="Gráfico 30" descr="Volver">
              <a:extLst>
                <a:ext uri="{FF2B5EF4-FFF2-40B4-BE49-F238E27FC236}">
                  <a16:creationId xmlns:a16="http://schemas.microsoft.com/office/drawing/2014/main" id="{76A2A6D1-0826-4EEE-B5E4-EF4D59C8A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82088" flipV="1">
              <a:off x="4000066" y="3479100"/>
              <a:ext cx="281946" cy="275423"/>
            </a:xfrm>
            <a:prstGeom prst="rect">
              <a:avLst/>
            </a:prstGeom>
          </p:spPr>
        </p:pic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B10BFC3-2014-4291-9674-EC3BF7353BB5}"/>
              </a:ext>
            </a:extLst>
          </p:cNvPr>
          <p:cNvSpPr/>
          <p:nvPr/>
        </p:nvSpPr>
        <p:spPr>
          <a:xfrm>
            <a:off x="5523064" y="3156878"/>
            <a:ext cx="958547" cy="27883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/>
              <a:t>BORRAR</a:t>
            </a:r>
          </a:p>
        </p:txBody>
      </p:sp>
      <p:sp>
        <p:nvSpPr>
          <p:cNvPr id="37" name="Freeform: Shape 77">
            <a:extLst>
              <a:ext uri="{FF2B5EF4-FFF2-40B4-BE49-F238E27FC236}">
                <a16:creationId xmlns:a16="http://schemas.microsoft.com/office/drawing/2014/main" id="{6C64A313-08AB-4CB2-B9B3-31AA53C88BE2}"/>
              </a:ext>
            </a:extLst>
          </p:cNvPr>
          <p:cNvSpPr/>
          <p:nvPr/>
        </p:nvSpPr>
        <p:spPr>
          <a:xfrm rot="19095766">
            <a:off x="7829754" y="3236097"/>
            <a:ext cx="256680" cy="300027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gradFill flip="none" rotWithShape="1">
            <a:gsLst>
              <a:gs pos="0">
                <a:srgbClr val="00EDCA">
                  <a:shade val="30000"/>
                  <a:satMod val="115000"/>
                </a:srgbClr>
              </a:gs>
              <a:gs pos="50000">
                <a:srgbClr val="00EDCA">
                  <a:shade val="67500"/>
                  <a:satMod val="115000"/>
                </a:srgbClr>
              </a:gs>
              <a:gs pos="100000">
                <a:srgbClr val="00ED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47FF78EC-4D2E-491C-8EEC-3336F4C17C32}"/>
              </a:ext>
            </a:extLst>
          </p:cNvPr>
          <p:cNvSpPr txBox="1"/>
          <p:nvPr/>
        </p:nvSpPr>
        <p:spPr>
          <a:xfrm>
            <a:off x="3848100" y="2574716"/>
            <a:ext cx="19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Nombre</a:t>
            </a:r>
            <a:r>
              <a: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44888512-BFEA-45D1-B64E-403D6E635E7C}"/>
              </a:ext>
            </a:extLst>
          </p:cNvPr>
          <p:cNvSpPr txBox="1"/>
          <p:nvPr/>
        </p:nvSpPr>
        <p:spPr>
          <a:xfrm>
            <a:off x="4385843" y="2082934"/>
            <a:ext cx="195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Prioridad</a:t>
            </a:r>
            <a:r>
              <a:rPr lang="en-US" sz="1400" dirty="0">
                <a:solidFill>
                  <a:srgbClr val="00EDCA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5BDCD8E-7E7C-4535-B4A9-ED8BA3B08962}"/>
              </a:ext>
            </a:extLst>
          </p:cNvPr>
          <p:cNvSpPr/>
          <p:nvPr/>
        </p:nvSpPr>
        <p:spPr>
          <a:xfrm>
            <a:off x="5985634" y="2103268"/>
            <a:ext cx="1061982" cy="263386"/>
          </a:xfrm>
          <a:prstGeom prst="roundRect">
            <a:avLst/>
          </a:prstGeom>
          <a:solidFill>
            <a:srgbClr val="15C0AC">
              <a:alpha val="6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CBA967C6-CD3F-45B1-B40E-D59C29A0F666}"/>
              </a:ext>
            </a:extLst>
          </p:cNvPr>
          <p:cNvSpPr/>
          <p:nvPr/>
        </p:nvSpPr>
        <p:spPr>
          <a:xfrm>
            <a:off x="5389808" y="2589375"/>
            <a:ext cx="2718606" cy="277763"/>
          </a:xfrm>
          <a:prstGeom prst="roundRect">
            <a:avLst/>
          </a:prstGeom>
          <a:solidFill>
            <a:srgbClr val="15C0AC">
              <a:alpha val="6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María González </a:t>
            </a:r>
            <a:r>
              <a:rPr lang="es-MX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González</a:t>
            </a:r>
            <a:r>
              <a:rPr lang="es-MX" sz="14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  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A94AA501-F608-4EFC-A84C-4674FF9F70F2}"/>
              </a:ext>
            </a:extLst>
          </p:cNvPr>
          <p:cNvGrpSpPr/>
          <p:nvPr/>
        </p:nvGrpSpPr>
        <p:grpSpPr>
          <a:xfrm>
            <a:off x="4369921" y="1543590"/>
            <a:ext cx="3452158" cy="2149459"/>
            <a:chOff x="4369921" y="1543590"/>
            <a:chExt cx="3452158" cy="2149459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7FD1A1D1-677E-45CA-B0BA-14B2682EA771}"/>
                </a:ext>
              </a:extLst>
            </p:cNvPr>
            <p:cNvSpPr/>
            <p:nvPr/>
          </p:nvSpPr>
          <p:spPr>
            <a:xfrm>
              <a:off x="4369921" y="1543590"/>
              <a:ext cx="3452158" cy="214945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D95D9D98-1408-4E02-B691-F9024D98180B}"/>
                </a:ext>
              </a:extLst>
            </p:cNvPr>
            <p:cNvSpPr txBox="1"/>
            <p:nvPr/>
          </p:nvSpPr>
          <p:spPr>
            <a:xfrm>
              <a:off x="4591899" y="1865318"/>
              <a:ext cx="30961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ELIMINACIÓN EXITOSA</a:t>
              </a:r>
            </a:p>
          </p:txBody>
        </p:sp>
        <p:pic>
          <p:nvPicPr>
            <p:cNvPr id="49" name="Gráfico 48" descr="Marca de verificación">
              <a:extLst>
                <a:ext uri="{FF2B5EF4-FFF2-40B4-BE49-F238E27FC236}">
                  <a16:creationId xmlns:a16="http://schemas.microsoft.com/office/drawing/2014/main" id="{79B581F1-D06E-4E9A-94CC-291CB1EC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7770" y="257603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495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1.48148E-6 L -0.1733 0.00278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25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75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290</Words>
  <Application>Microsoft Office PowerPoint</Application>
  <PresentationFormat>Panorámica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Verdana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Stephanie Segura</cp:lastModifiedBy>
  <cp:revision>52</cp:revision>
  <dcterms:created xsi:type="dcterms:W3CDTF">2017-08-03T08:50:22Z</dcterms:created>
  <dcterms:modified xsi:type="dcterms:W3CDTF">2019-11-28T04:59:45Z</dcterms:modified>
</cp:coreProperties>
</file>