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8a519ade7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8a519ade7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8a519ade7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8a519ade7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8a705ac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8a705ac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8a705ac9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8a705ac9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8a705ac9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8a705ac9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8a705ac9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8a705ac9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8a705ac9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8a705ac9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820125" y="329925"/>
            <a:ext cx="7777200" cy="217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600" u="sng"/>
              <a:t>PROYECTO FINAL DE FUNDAMENTOS DE PROGRAMACIÓN</a:t>
            </a:r>
            <a:r>
              <a:rPr lang="es-419" sz="3600"/>
              <a:t> </a:t>
            </a:r>
            <a:endParaRPr sz="36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863400" y="2439775"/>
            <a:ext cx="7417200" cy="20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INTEGRANTES DEL EQUIPO: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419"/>
              <a:t>HERNÁN GARCÍA RODRÍGUEZ</a:t>
            </a:r>
            <a:endParaRPr/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419"/>
              <a:t>LUIS DAVID SOTO RAMÍREZ</a:t>
            </a:r>
            <a:endParaRPr/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419"/>
              <a:t>MAURICIO MONTES PALMA</a:t>
            </a:r>
            <a:endParaRPr/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419"/>
              <a:t>MAURICIO RAMÍREZ GUERRA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4402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600" u="sng">
                <a:solidFill>
                  <a:srgbClr val="FF0000"/>
                </a:solidFill>
                <a:highlight>
                  <a:srgbClr val="FFD966"/>
                </a:highlight>
              </a:rPr>
              <a:t>MARATÓN DE PREGUNTAS</a:t>
            </a:r>
            <a:endParaRPr b="1" sz="3600" u="sng">
              <a:solidFill>
                <a:srgbClr val="FF0000"/>
              </a:solidFill>
              <a:highlight>
                <a:srgbClr val="FFD966"/>
              </a:highlight>
            </a:endParaRPr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88525" y="1238675"/>
            <a:ext cx="7562400" cy="33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chemeClr val="accent5"/>
                </a:solidFill>
              </a:rPr>
              <a:t>Es un divertido juego de preguntas que podrás disfrutar hasta con 3 amigos más, pero ¡solo habrá un ganador! Consiste en ir contestando correctamente preguntas al azar, cada una tiene tres opciones de respuesta, para conseguir puntos y avanzar de casilla deberás seleccionar la respuesta correcta y si te equivocas retrocederás; en total son 42 casillas y quién consiga terminar primero, se convertirá en EL REY DE LA CULTURA. </a:t>
            </a:r>
            <a:endParaRPr b="1"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819150" y="7622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rgbClr val="1C4587"/>
                </a:solidFill>
              </a:rPr>
              <a:t>Nunca quites la mirada de la pantalla, porque si alguien se equivoca el siguiente jugador en turno tendrá la oportunidad de contestar la misma pregunta del jugador anterior. Y ten cuidado al ingresar tu respuesta porque si ingresas un número de respuesta inválido perderás tu turno. </a:t>
            </a:r>
            <a:endParaRPr b="1" sz="1800">
              <a:solidFill>
                <a:srgbClr val="1C4587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rgbClr val="1C4587"/>
                </a:solidFill>
              </a:rPr>
              <a:t>Adelante, reta a tus amigos y descubran quién es el más sabio.</a:t>
            </a:r>
            <a:endParaRPr b="1" sz="1800"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3588" y="2665100"/>
            <a:ext cx="4136826" cy="21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16"/>
          <p:cNvPicPr preferRelativeResize="0"/>
          <p:nvPr/>
        </p:nvPicPr>
        <p:blipFill rotWithShape="1">
          <a:blip r:embed="rId3">
            <a:alphaModFix/>
          </a:blip>
          <a:srcRect b="72705" l="8128" r="61754" t="17607"/>
          <a:stretch/>
        </p:blipFill>
        <p:spPr>
          <a:xfrm>
            <a:off x="1712125" y="370550"/>
            <a:ext cx="5278876" cy="95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6"/>
          <p:cNvPicPr preferRelativeResize="0"/>
          <p:nvPr/>
        </p:nvPicPr>
        <p:blipFill rotWithShape="1">
          <a:blip r:embed="rId4">
            <a:alphaModFix/>
          </a:blip>
          <a:srcRect b="21293" l="0" r="56197" t="37021"/>
          <a:stretch/>
        </p:blipFill>
        <p:spPr>
          <a:xfrm>
            <a:off x="233350" y="1607350"/>
            <a:ext cx="4005276" cy="272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6"/>
          <p:cNvPicPr preferRelativeResize="0"/>
          <p:nvPr/>
        </p:nvPicPr>
        <p:blipFill rotWithShape="1">
          <a:blip r:embed="rId5">
            <a:alphaModFix/>
          </a:blip>
          <a:srcRect b="38853" l="10022" r="54635" t="24293"/>
          <a:stretch/>
        </p:blipFill>
        <p:spPr>
          <a:xfrm>
            <a:off x="4345800" y="1606150"/>
            <a:ext cx="4650506" cy="272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17"/>
          <p:cNvPicPr preferRelativeResize="0"/>
          <p:nvPr/>
        </p:nvPicPr>
        <p:blipFill rotWithShape="1">
          <a:blip r:embed="rId3">
            <a:alphaModFix/>
          </a:blip>
          <a:srcRect b="16647" l="9658" r="22374" t="21329"/>
          <a:stretch/>
        </p:blipFill>
        <p:spPr>
          <a:xfrm>
            <a:off x="698375" y="680425"/>
            <a:ext cx="7562101" cy="387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18"/>
          <p:cNvPicPr preferRelativeResize="0"/>
          <p:nvPr/>
        </p:nvPicPr>
        <p:blipFill rotWithShape="1">
          <a:blip r:embed="rId3">
            <a:alphaModFix/>
          </a:blip>
          <a:srcRect b="5534" l="0" r="52863" t="2991"/>
          <a:stretch/>
        </p:blipFill>
        <p:spPr>
          <a:xfrm>
            <a:off x="1000125" y="220263"/>
            <a:ext cx="6226976" cy="470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19"/>
          <p:cNvPicPr preferRelativeResize="0"/>
          <p:nvPr/>
        </p:nvPicPr>
        <p:blipFill rotWithShape="1">
          <a:blip r:embed="rId3">
            <a:alphaModFix/>
          </a:blip>
          <a:srcRect b="41337" l="10208" r="56197" t="25081"/>
          <a:stretch/>
        </p:blipFill>
        <p:spPr>
          <a:xfrm>
            <a:off x="1587000" y="258725"/>
            <a:ext cx="5823347" cy="2313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9"/>
          <p:cNvPicPr preferRelativeResize="0"/>
          <p:nvPr/>
        </p:nvPicPr>
        <p:blipFill rotWithShape="1">
          <a:blip r:embed="rId4">
            <a:alphaModFix/>
          </a:blip>
          <a:srcRect b="34002" l="0" r="42630" t="29804"/>
          <a:stretch/>
        </p:blipFill>
        <p:spPr>
          <a:xfrm>
            <a:off x="819150" y="2703505"/>
            <a:ext cx="7179225" cy="2094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0"/>
          <p:cNvPicPr preferRelativeResize="0"/>
          <p:nvPr/>
        </p:nvPicPr>
        <p:blipFill rotWithShape="1">
          <a:blip r:embed="rId3">
            <a:alphaModFix/>
          </a:blip>
          <a:srcRect b="5462" l="0" r="33563" t="2269"/>
          <a:stretch/>
        </p:blipFill>
        <p:spPr>
          <a:xfrm>
            <a:off x="367925" y="210175"/>
            <a:ext cx="7823574" cy="4730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