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13" autoAdjust="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49ED-4191-4FF7-96AC-EED2EBE8C281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715B-820D-49C9-81ED-E40E4E14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3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java.util.Collection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java.util.Map.Entry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keySetTest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的实例的集合对象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Map&lt;String, String&gt; map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String&gt;();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("3000",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朱贵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Map&lt;String, String&gt; map1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String&gt;();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("4000",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晁盖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("5000",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吴用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("6000",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阮氏三雄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集合的内容加入到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map.putAll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(map1);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put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的修改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的实例的集合对象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Map&lt;String, String&gt; map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String&gt;();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("3000",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朱贵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如果做重复的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就会覆盖前面的数据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摸着天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的删除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的实例的集合对象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Map&lt;String, String&gt; map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String&gt;();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("3000",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朱贵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map.clear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(map);*/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String value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删除的元素：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"+value);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(map);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获取功能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的实例的集合对象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Map&lt;String, String&gt; map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String&gt;();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("3000",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朱贵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中根据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来查询值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/*String value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("4000");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获得的值：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"+value);*/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keySetTest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的实例的集合对象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Map&lt;String, String&gt; map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String&gt;();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("3000",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朱贵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获得指定的集合的每一个键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Set&lt;String&gt; set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map.keySet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(set);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根据键的集合来遍历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key : set){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value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"+key+"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"+value);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的实例的集合对象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Map&lt;String, String&gt; map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String&gt;();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("3000",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朱贵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集合中的元素个数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length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map.size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的长度：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"+length);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Collection&lt;String&gt;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map.values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/**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的判断功能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renliang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的实例的集合对象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Map&lt;String, String&gt; map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String&gt;();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("3000",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朱贵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集合中的元素个数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isExist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map.containsKey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("4000");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isExist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中是否存在某个值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isExistVal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map.containsValue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林冲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isExistVal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map.clear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中的内容是不是空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isEmpty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map.isEmpty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isEmpty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loopTest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的实例的集合对象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Map&lt;String, String&gt; map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String&gt;();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("2000",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杜迁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("3000",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朱贵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/*Set&lt;String&gt; set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map.keySet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for(String key : set){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value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map.get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("key:"+key+ " value:"+value);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 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映射想的集合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Set&lt;Entry&lt;String, String&gt;&gt; set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map.entrySet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Map.Entry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它的后面对集合进行修改，那么就会同步到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("4000",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杨志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map.remove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("1000");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(Entry&lt;String, String&gt; entry : set){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获得键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key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/*if("3000".equals(key)){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("4000",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杨志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}*/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根据映射想来获得的值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value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("key: "+key+ "  value:"+value);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50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com.rl.map.impl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java.util.Map.Entry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创建了一个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的实例一般情况建议大家使用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string,Object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泛型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Object&gt;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String,Object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Person&gt;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String,Person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神行太保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new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戴宗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32));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浪里白条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new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25));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及时雨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new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宋江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30));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只允许一个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(null, new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40));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(null, new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15));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白衣秀士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null);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活阎罗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null);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Set&lt;Entry&lt;String, Person&gt;&gt; set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hm.entrySet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Iterator&lt;Entry&lt;String, Person&gt;&gt;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while(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Entry&lt;String, Person&gt; entry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key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Person value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绰号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:"+key + " 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真人：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"+value);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8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com.rl.map.impl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java.util.Map.Entry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java.util.TreeMap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创建了一个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的实例一般情况建议大家使用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string,Object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泛型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Object&gt;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String,Object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&lt;Person, String&gt;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Person,String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戴宗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32), 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神行太保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25),"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浪里白条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宋江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30),"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及时雨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只允许一个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Set&lt;Entry&lt;</a:t>
            </a: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String&gt;&gt; set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hm.entrySet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Iterator&lt;Entry&lt;Person, String&gt;&gt;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Entry&lt;Person, String&gt; entry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Person key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value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绰号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:"+value + " 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真人：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"+key);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7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com.rl.map.impl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java.util.Hashtable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java.util.Map.Entry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创建了一个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的实例一般情况建议大家使用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string,Object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泛型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Object&gt;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String,Object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Person&gt;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Hashtable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String,Person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神行太保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戴宗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32));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浪里白条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25));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及时雨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宋江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30));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只允许一个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(null, new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40));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(null, new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15));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白衣秀士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null);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活阎罗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null);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Set&lt;Entry&lt;String, Person&gt;&gt; set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hm.entrySet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Iterator&lt;Entry&lt;String, Person&gt;&gt;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Entry&lt;String, Person&gt; entry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key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Person value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绰号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:"+key + " 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真人：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"+value);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3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com.rl.map.impl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java.util.LinkedHashMap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java.util.Map.Entry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LinkedHashMapDemo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main(String[]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创建了一个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的实例一般情况建议大家使用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string,Object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泛型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Object&gt; </a:t>
            </a:r>
            <a:r>
              <a:rPr lang="en-US" altLang="zh-CN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String,Object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&lt;String, Person&gt;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String,Person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神行太保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戴宗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32));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浪里白条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25));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及时雨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宋江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30));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40));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张三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15));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白衣秀士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活阎罗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Set&lt;Entry&lt;String, Person&gt;&gt; set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hm.entrySet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Iterator&lt;Entry&lt;String, Person&gt;&gt;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set.iterator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iter.hasNext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()){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Entry&lt;String, Person&gt; entry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iter.next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String key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entry.getKey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Person value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entry.getValue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绰号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:"+key + "  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真人：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"+value);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715B-820D-49C9-81ED-E40E4E148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5996" y="1434905"/>
            <a:ext cx="10515600" cy="858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996" y="2391509"/>
            <a:ext cx="10515600" cy="399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96396" y="6492875"/>
            <a:ext cx="4114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677" y="104037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83856" y="654689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A9AC-3FC8-4BB7-8139-729EFEFEB29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F81-8E11-4672-BF9B-BEF5301AB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1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Users\renliang\Desktop\api\api\JDK_API_1_6_zh_CN.CHM::/java/lang/Comparab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k:@MSITStore:C:\Users\renliang\Desktop\api\api\JDK_API_1_6_zh_CN.CHM::/java/util/Comparator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60426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集合和文件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13094"/>
            <a:ext cx="9144000" cy="134470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主讲人：</a:t>
            </a:r>
            <a:r>
              <a:rPr lang="zh-CN" altLang="en-US" sz="4000"/>
              <a:t>任亮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089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en-US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89102" y="24696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/>
              <a:t>判断功能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72" y="3054410"/>
            <a:ext cx="8238828" cy="32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5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en-US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89102" y="246963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遍历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803" y="3278384"/>
            <a:ext cx="9098116" cy="120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3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zh-CN" sz="4400" dirty="0"/>
              <a:t>的实现类</a:t>
            </a:r>
            <a:r>
              <a:rPr lang="en-US" altLang="zh-CN" sz="4400" dirty="0" err="1"/>
              <a:t>HashMap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1130300" y="2385536"/>
            <a:ext cx="8902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HashMap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的特点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1.HashMap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的实现类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允许多个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值和一个</a:t>
            </a: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键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3.HashMap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中的元素没有顺序（</a:t>
            </a: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跟添加的顺序无关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4.HashMap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不是线程安全的。</a:t>
            </a:r>
          </a:p>
        </p:txBody>
      </p:sp>
    </p:spTree>
    <p:extLst>
      <p:ext uri="{BB962C8B-B14F-4D97-AF65-F5344CB8AC3E}">
        <p14:creationId xmlns:p14="http://schemas.microsoft.com/office/powerpoint/2010/main" val="238430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zh-CN" sz="4400" dirty="0"/>
              <a:t>的实现类</a:t>
            </a:r>
            <a:r>
              <a:rPr lang="en-US" altLang="zh-CN" sz="4400" dirty="0" err="1"/>
              <a:t>TreeMap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533134"/>
            <a:ext cx="598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可以参考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TreeSet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，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可以支持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的排序。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5425" y="3189941"/>
            <a:ext cx="10585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该映射根据其键的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java.lang 中的接口"/>
              </a:rPr>
              <a:t>自然顺序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进行排序，或者根据创建映射时提供的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 tooltip="java.util 中的接口"/>
              </a:rPr>
              <a:t>Comparator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进行排序，具体取决于使用的构造方法。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1000" y="4178300"/>
            <a:ext cx="4764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TreeMap</a:t>
            </a:r>
            <a:r>
              <a:rPr lang="zh-CN" altLang="en-US" dirty="0"/>
              <a:t>特点：</a:t>
            </a:r>
            <a:endParaRPr lang="en-US" altLang="zh-CN" dirty="0"/>
          </a:p>
          <a:p>
            <a:r>
              <a:rPr lang="zh-CN" altLang="en-US" dirty="0"/>
              <a:t>可以按着</a:t>
            </a:r>
            <a:r>
              <a:rPr lang="en-US" altLang="zh-CN" dirty="0"/>
              <a:t>key</a:t>
            </a:r>
            <a:r>
              <a:rPr lang="zh-CN" altLang="en-US" dirty="0"/>
              <a:t>来做排序</a:t>
            </a:r>
            <a:endParaRPr lang="en-US" altLang="zh-CN" dirty="0"/>
          </a:p>
          <a:p>
            <a:r>
              <a:rPr lang="en-US" altLang="zh-CN" dirty="0"/>
              <a:t>Key</a:t>
            </a:r>
            <a:r>
              <a:rPr lang="zh-CN" altLang="en-US" dirty="0"/>
              <a:t>不能</a:t>
            </a:r>
            <a:r>
              <a:rPr lang="en-US" altLang="zh-CN" dirty="0"/>
              <a:t>null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不能重复，值可以有多个</a:t>
            </a:r>
            <a:r>
              <a:rPr lang="en-US" altLang="zh-CN" dirty="0"/>
              <a:t>null</a:t>
            </a:r>
          </a:p>
          <a:p>
            <a:r>
              <a:rPr lang="zh-CN" altLang="en-US" dirty="0"/>
              <a:t>不是线程安全的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73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/>
              <a:t>map</a:t>
            </a:r>
            <a:r>
              <a:rPr lang="zh-CN" altLang="zh-CN" sz="4400" b="1" dirty="0"/>
              <a:t>的实现类</a:t>
            </a:r>
            <a:r>
              <a:rPr lang="en-US" altLang="zh-CN" sz="4400" b="1" dirty="0" err="1"/>
              <a:t>HashTable</a:t>
            </a:r>
            <a:endParaRPr lang="zh-CN" altLang="zh-CN" sz="4400" b="1" dirty="0"/>
          </a:p>
        </p:txBody>
      </p:sp>
      <p:sp>
        <p:nvSpPr>
          <p:cNvPr id="5" name="矩形 4"/>
          <p:cNvSpPr/>
          <p:nvPr/>
        </p:nvSpPr>
        <p:spPr>
          <a:xfrm>
            <a:off x="1035424" y="2550636"/>
            <a:ext cx="84768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HashTable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的特点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HashTable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的实现类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不允许任何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值和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键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HashTable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中的元素没有顺序（</a:t>
            </a: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跟添加的顺序无关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HashTable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是线程安全的。</a:t>
            </a:r>
          </a:p>
        </p:txBody>
      </p:sp>
    </p:spTree>
    <p:extLst>
      <p:ext uri="{BB962C8B-B14F-4D97-AF65-F5344CB8AC3E}">
        <p14:creationId xmlns:p14="http://schemas.microsoft.com/office/powerpoint/2010/main" val="147765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zh-CN" sz="4400" dirty="0"/>
              <a:t>的实现类</a:t>
            </a:r>
            <a:r>
              <a:rPr lang="en-US" altLang="zh-CN" sz="4400" dirty="0" err="1"/>
              <a:t>LinkedHashMap</a:t>
            </a:r>
            <a:endParaRPr lang="zh-CN" altLang="zh-CN" sz="4400" b="1" dirty="0"/>
          </a:p>
        </p:txBody>
      </p:sp>
      <p:sp>
        <p:nvSpPr>
          <p:cNvPr id="3" name="矩形 2"/>
          <p:cNvSpPr/>
          <p:nvPr/>
        </p:nvSpPr>
        <p:spPr>
          <a:xfrm>
            <a:off x="1035425" y="2602637"/>
            <a:ext cx="657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LinkedHashMap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的特点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LinkedHashMap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的实现类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允许多个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值和一个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键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LinkedHashMap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有顺序（</a:t>
            </a:r>
            <a:r>
              <a:rPr lang="zh-CN" altLang="zh-CN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添加的顺序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LinkedHashMap</a:t>
            </a:r>
            <a:r>
              <a:rPr lang="zh-CN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不是线程安全的。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05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b="1" dirty="0"/>
              <a:t>今日内容</a:t>
            </a:r>
            <a:endParaRPr 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3158" y="2518611"/>
            <a:ext cx="1687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的功能</a:t>
            </a:r>
            <a:endParaRPr lang="en-US" altLang="zh-CN" dirty="0"/>
          </a:p>
          <a:p>
            <a:r>
              <a:rPr lang="en-US" altLang="zh-CN" dirty="0" err="1"/>
              <a:t>HashMap</a:t>
            </a:r>
            <a:endParaRPr lang="en-US" altLang="zh-CN" dirty="0"/>
          </a:p>
          <a:p>
            <a:r>
              <a:rPr lang="en-US" altLang="zh-CN" dirty="0" err="1"/>
              <a:t>TreeMap</a:t>
            </a:r>
            <a:endParaRPr lang="en-US" altLang="zh-CN" dirty="0"/>
          </a:p>
          <a:p>
            <a:r>
              <a:rPr lang="en-US" altLang="zh-CN" dirty="0" err="1"/>
              <a:t>HashTable</a:t>
            </a:r>
            <a:endParaRPr lang="en-US" altLang="zh-CN" dirty="0"/>
          </a:p>
          <a:p>
            <a:r>
              <a:rPr lang="en-US" altLang="zh-CN" dirty="0" err="1"/>
              <a:t>LinkedHashMap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58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en-US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65669" y="2490355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即使键值对的集合的接口抽象。</a:t>
            </a:r>
          </a:p>
        </p:txBody>
      </p:sp>
      <p:sp>
        <p:nvSpPr>
          <p:cNvPr id="4" name="矩形 3"/>
          <p:cNvSpPr/>
          <p:nvPr/>
        </p:nvSpPr>
        <p:spPr>
          <a:xfrm>
            <a:off x="1365669" y="37854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我们可以通过</a:t>
            </a:r>
            <a:r>
              <a:rPr lang="en-US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zh-CN" altLang="zh-CN" dirty="0">
                <a:latin typeface="Calibri" panose="020F0502020204030204" pitchFamily="34" charset="0"/>
                <a:cs typeface="Times New Roman" panose="02020603050405020304" pitchFamily="18" charset="0"/>
              </a:rPr>
              <a:t>的值来获得相应的值，将键映射到值的对象。一个映射不能包含重复的键；每个键最多只能映射到一个值。键只允许有一个空值，值可以有多个空值。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065" y="2859687"/>
            <a:ext cx="3003131" cy="83420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20578" y="4739259"/>
            <a:ext cx="2749822" cy="15093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65346" y="5879305"/>
            <a:ext cx="524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注意：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集合和之前学过的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接口无关。</a:t>
            </a:r>
          </a:p>
        </p:txBody>
      </p:sp>
    </p:spTree>
    <p:extLst>
      <p:ext uri="{BB962C8B-B14F-4D97-AF65-F5344CB8AC3E}">
        <p14:creationId xmlns:p14="http://schemas.microsoft.com/office/powerpoint/2010/main" val="27204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en-US" sz="4400" dirty="0"/>
              <a:t>概述</a:t>
            </a:r>
            <a:endParaRPr lang="en-US" sz="4400" b="1" dirty="0"/>
          </a:p>
        </p:txBody>
      </p:sp>
      <p:sp>
        <p:nvSpPr>
          <p:cNvPr id="8" name="矩形 7"/>
          <p:cNvSpPr/>
          <p:nvPr/>
        </p:nvSpPr>
        <p:spPr>
          <a:xfrm>
            <a:off x="1168400" y="2716936"/>
            <a:ext cx="6553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的特点：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数据成对出现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数据的键是唯一的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一个键只能对应一个值</a:t>
            </a:r>
          </a:p>
          <a:p>
            <a:pPr marL="133350" algn="just">
              <a:spcAft>
                <a:spcPts val="0"/>
              </a:spcAft>
            </a:pPr>
            <a:r>
              <a:rPr lang="en-US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值可以重复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 5.</a:t>
            </a:r>
            <a:r>
              <a:rPr lang="zh-CN" altLang="zh-CN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键允许有一个为空，值可以多个是空。</a:t>
            </a:r>
            <a:endParaRPr lang="en-US" altLang="zh-CN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800" dirty="0"/>
              <a:t>  6.Map</a:t>
            </a:r>
            <a:r>
              <a:rPr lang="zh-CN" altLang="zh-CN" sz="2800" dirty="0"/>
              <a:t>也是无序的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020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en-US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952500" y="2387938"/>
            <a:ext cx="10490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面试题：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问：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集合和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集合的区别？</a:t>
            </a:r>
          </a:p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答：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1.Map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集合是键值对的集合，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是单一出现的数据的集合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2.Map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的键唯一的，而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的子接口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集合中的元素是可以重复的，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是唯一的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     3.map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是夫妻对，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是光棍。</a:t>
            </a:r>
          </a:p>
        </p:txBody>
      </p:sp>
    </p:spTree>
    <p:extLst>
      <p:ext uri="{BB962C8B-B14F-4D97-AF65-F5344CB8AC3E}">
        <p14:creationId xmlns:p14="http://schemas.microsoft.com/office/powerpoint/2010/main" val="143272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en-US" sz="4400" dirty="0"/>
              <a:t>概述</a:t>
            </a:r>
            <a:endParaRPr lang="en-US" sz="4400" b="1" dirty="0"/>
          </a:p>
        </p:txBody>
      </p:sp>
      <p:sp>
        <p:nvSpPr>
          <p:cNvPr id="5" name="矩形 4"/>
          <p:cNvSpPr/>
          <p:nvPr/>
        </p:nvSpPr>
        <p:spPr>
          <a:xfrm>
            <a:off x="4991100" y="2362200"/>
            <a:ext cx="2044700" cy="850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82800" y="4406900"/>
            <a:ext cx="19177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HashMap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91300" y="4406900"/>
            <a:ext cx="19177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HashTable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37050" y="4406900"/>
            <a:ext cx="19177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LinkedHashMap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93200" y="4406900"/>
            <a:ext cx="191770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TreeMap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0"/>
          </p:cNvCxnSpPr>
          <p:nvPr/>
        </p:nvCxnSpPr>
        <p:spPr>
          <a:xfrm flipV="1">
            <a:off x="3041650" y="3213100"/>
            <a:ext cx="2622550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</p:cNvCxnSpPr>
          <p:nvPr/>
        </p:nvCxnSpPr>
        <p:spPr>
          <a:xfrm flipV="1">
            <a:off x="5295900" y="3213100"/>
            <a:ext cx="555813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0"/>
            <a:endCxn id="5" idx="2"/>
          </p:cNvCxnSpPr>
          <p:nvPr/>
        </p:nvCxnSpPr>
        <p:spPr>
          <a:xfrm flipH="1" flipV="1">
            <a:off x="6013450" y="3213100"/>
            <a:ext cx="1536700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0"/>
          </p:cNvCxnSpPr>
          <p:nvPr/>
        </p:nvCxnSpPr>
        <p:spPr>
          <a:xfrm flipH="1" flipV="1">
            <a:off x="6254750" y="3213100"/>
            <a:ext cx="3797300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1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en-US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89102" y="24696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添加功能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3151187"/>
            <a:ext cx="8784944" cy="22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8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en-US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89102" y="24696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/>
              <a:t>删除功能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3157537"/>
            <a:ext cx="8930666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5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5425" y="1277471"/>
            <a:ext cx="9632576" cy="96818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/>
              <a:t>Map</a:t>
            </a:r>
            <a:r>
              <a:rPr lang="zh-CN" altLang="en-US" sz="4400" dirty="0"/>
              <a:t>概述</a:t>
            </a:r>
            <a:endParaRPr lang="en-US" sz="4400" b="1" dirty="0"/>
          </a:p>
        </p:txBody>
      </p:sp>
      <p:sp>
        <p:nvSpPr>
          <p:cNvPr id="3" name="矩形 2"/>
          <p:cNvSpPr/>
          <p:nvPr/>
        </p:nvSpPr>
        <p:spPr>
          <a:xfrm>
            <a:off x="1389102" y="24696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/>
              <a:t>获取功能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3054408"/>
            <a:ext cx="8827759" cy="22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61524"/>
      </p:ext>
    </p:extLst>
  </p:cSld>
  <p:clrMapOvr>
    <a:masterClrMapping/>
  </p:clrMapOvr>
</p:sld>
</file>

<file path=ppt/theme/theme1.xml><?xml version="1.0" encoding="utf-8"?>
<a:theme xmlns:a="http://schemas.openxmlformats.org/drawingml/2006/main" name="拓薪教育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拓薪教育ppt母版</Template>
  <TotalTime>9251</TotalTime>
  <Words>528</Words>
  <Application>Microsoft Office PowerPoint</Application>
  <PresentationFormat>宽屏</PresentationFormat>
  <Paragraphs>388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拓薪教育ppt母版</vt:lpstr>
      <vt:lpstr>Map集合和文件</vt:lpstr>
      <vt:lpstr>今日内容</vt:lpstr>
      <vt:lpstr>Map概述</vt:lpstr>
      <vt:lpstr>Map概述</vt:lpstr>
      <vt:lpstr>Map概述</vt:lpstr>
      <vt:lpstr>Map概述</vt:lpstr>
      <vt:lpstr>Map概述</vt:lpstr>
      <vt:lpstr>Map概述</vt:lpstr>
      <vt:lpstr>Map概述</vt:lpstr>
      <vt:lpstr>Map概述</vt:lpstr>
      <vt:lpstr>Map概述</vt:lpstr>
      <vt:lpstr>map的实现类HashMap</vt:lpstr>
      <vt:lpstr>map的实现类TreeMap</vt:lpstr>
      <vt:lpstr>map的实现类HashTable</vt:lpstr>
      <vt:lpstr>map的实现类LinkedHashMap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Java基础语法</dc:title>
  <dc:creator>王九州</dc:creator>
  <cp:lastModifiedBy>liang ren</cp:lastModifiedBy>
  <cp:revision>338</cp:revision>
  <dcterms:created xsi:type="dcterms:W3CDTF">2016-01-29T02:51:11Z</dcterms:created>
  <dcterms:modified xsi:type="dcterms:W3CDTF">2018-12-11T15:23:04Z</dcterms:modified>
</cp:coreProperties>
</file>