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13" autoAdjust="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IOCharDemo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writerFile1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File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File("a.txt");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把内容写入文件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字符流的特点：清空缓存区，把内容写入到文件中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把内容写入文件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字符流的特点：清空缓存区，把内容写入到文件中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2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com.rl.io.cha.copyfile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("done");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拷贝一个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文件方式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创建文件读取对象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reader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/cha/reader/IOCharReaderDemo.java");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创建写文件的对象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writer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创建文件读取对象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reader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/cha/reader/IOCharReaderDemo.java");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创建写文件的对象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writer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定义每次的读取的长度的对象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定义存储读取内容字符的数组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[1024];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就一直读取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把读取的文件写入到目标文件中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0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com.rl.io.cha.buffer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使用高效缓存区输入流来读取文件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建议使用如下的方式读取文件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[1024];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8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com.rl.io.cha.buffer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BufferedReaderDemo1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建议使用如下的方式读取文件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read1(){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line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使用高效输入流可以读取一行数据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while((line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br.readLine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TODO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74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com.rl.io.cha.buffer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BufferedReaderDemo1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建议使用如下的方式读取文件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read1(){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line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使用高效输入流可以读取一行数据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while((line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br.readLine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TODO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60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com.rl.io.cha.buffer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使用高效缓存区流来降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d.txt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的文件中写入，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太好学了，真简单。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writer(){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输出数据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太好学了，真简单。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清空缓冲区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com.rl.io.cha.buffer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BufferedWriterDemo1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使用高效缓存区流来降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d.txt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的文件中写入，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太好学了，真简单。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writer(){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创建创建文件输出流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创建高效缓冲区的流对象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输出数据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太好学了，真简单。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换行，相当于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\r\n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bw.newLine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清空缓冲区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 TODO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关闭缓存区的流就会自动的关闭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8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com.rl.io.cha.copyfile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CopyFile1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copy();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("done");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拷贝一个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文件方式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@author 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copy(){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创建文件读取对象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reader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/cha/reader/IOCharReaderDemo.java");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创建高效缓冲区的输入流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(reader);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创建写文件的对象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writer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创建高效缓冲区的输出流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(writer);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line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读取数据并且写入另一个文件中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while((line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br.readLine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bw.newLine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if(writer != null)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if(reader != null)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 TODO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IOCharDemo1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writerFile1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把内容写入文件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(i%10 == 0){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缓冲区中残留的数据写入文件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4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IOCharDemo2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writerFile1();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创建输出流的追加对象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("b.txt", true);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File("b.txt"), true);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for(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把内容写入文件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我爱你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if(i%10 == 0){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缓冲区中残留的数据写入文件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7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IOCharDemo3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writerFile1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创建输出流的追加对象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内容换行为了兼容记事本我们建议使用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\r\n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我爱你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+"\r\n");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(i%10 == 0){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缓冲区中残留的数据写入文件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IOCharDemo4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writerFile1();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创建输出流的追加对象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("test.txt");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char[]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{'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a','b','c','d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把一部分的字符的数组来写入到文件中，第一个参数是字符数组，第二个是开始索引， 第三个是从开始索引开始取得字符串的长度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1, 3);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值来写入相应的字符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写入字符串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把一部分的字符串来写入到文件中，第一个参数是字符数组，第二个是开始索引， 第三个是从开始索引开始取得字符串的长度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2, 2);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缓冲区中残留的数据写入文件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1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IOCharDemo3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writerFile1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writerFile1(){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创建输出流的追加对象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("b.txt");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100;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内容换行为了兼容记事本我们建议使用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\r\n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我爱你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+"\r\n");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(i%10 == 0){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清空缓存区，把内容写入到文件中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 缓冲区中残留的数据写入文件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fw.flush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//close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关闭输出流时会先清理缓存区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fw.close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IOCharReaderDemo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File("helloworld.txt"));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("helloworld.txt");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读取单个字符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返回的是字符的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/*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((char)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如果文本读取完毕，最后没有字符会返回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通过循环来读取字符，判断的跳出循环的标志是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打印字符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2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IOCharReaderDemo1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("helloworld.txt");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创建一个字符的数组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/*char[]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char[5];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个字符放入字符数组中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返回的数值是读取到的字符数量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读取到的是一个字符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("---------------");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读取到的是一个字符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String(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说明文件中的数据已经读完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char [] chs1 = new char[1024];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循环条件的判断的边界是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(char[])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说明文件已经读取完毕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while((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(chs1))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String(chs1,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}catch(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}finally{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if(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!= null){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try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 catch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0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com.rl.io.cha.copyfile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java.io.Writer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("done");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拷贝一个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文件方式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创建文件读取对象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reader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/cha/reader/IOCharReaderDemo.java");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创建写文件的对象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writer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copy1(){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Reader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Writer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创建文件读取对象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reader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FileReader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/cha/reader/IOCharReaderDemo.java");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创建写文件的对象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writer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("IOCharReaderDemo.java");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定义每次的读取的长度的对象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定义存储读取内容字符的数组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[1024];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不等于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就一直读取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reader.read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!= -1){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把读取的文件写入到目标文件中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writer.write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释放资源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(writer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(reader !=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reader.close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//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Auto-generated catch block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4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主讲人：任亮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326599" y="2245659"/>
            <a:ext cx="2477601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>
                <a:latin typeface="Calibri Light" panose="020F03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b="1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的追加构造器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770098"/>
            <a:ext cx="9063039" cy="21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326599" y="2245659"/>
            <a:ext cx="2477601" cy="524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en-US" altLang="zh-CN" b="1" kern="100" dirty="0" err="1">
                <a:latin typeface="Calibri Light" panose="020F03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b="1" kern="100" dirty="0">
                <a:latin typeface="Calibri Light" panose="020F0302020204030204" pitchFamily="34" charset="0"/>
                <a:cs typeface="Times New Roman" panose="02020603050405020304" pitchFamily="18" charset="0"/>
              </a:rPr>
              <a:t>的追加构造器</a:t>
            </a:r>
          </a:p>
        </p:txBody>
      </p:sp>
      <p:sp>
        <p:nvSpPr>
          <p:cNvPr id="3" name="矩形 2"/>
          <p:cNvSpPr/>
          <p:nvPr/>
        </p:nvSpPr>
        <p:spPr>
          <a:xfrm>
            <a:off x="1326598" y="2861123"/>
            <a:ext cx="8007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输出换行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把文本写入文件中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代表换行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问题是不同的环境下换行的方式也不一样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Windows: \r\n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Linux:\n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Mac:\r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8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326598" y="2279825"/>
            <a:ext cx="29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的写入功能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2716090"/>
            <a:ext cx="8261350" cy="37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410741" y="2418834"/>
            <a:ext cx="3661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FileReader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的构造器和读取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10741" y="2880499"/>
            <a:ext cx="299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FileReader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的爷爷类是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Reader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41" y="3342164"/>
            <a:ext cx="9732592" cy="18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536700" y="25125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范例：读取文件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helloworld.txt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打印到控制台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分析：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创建出入流对象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FileReader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读取数据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关闭输入流</a:t>
            </a:r>
          </a:p>
        </p:txBody>
      </p:sp>
    </p:spTree>
    <p:extLst>
      <p:ext uri="{BB962C8B-B14F-4D97-AF65-F5344CB8AC3E}">
        <p14:creationId xmlns:p14="http://schemas.microsoft.com/office/powerpoint/2010/main" val="42185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3349624"/>
            <a:ext cx="9750184" cy="2670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6212" y="26289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读取字符的方法</a:t>
            </a:r>
          </a:p>
        </p:txBody>
      </p:sp>
    </p:spTree>
    <p:extLst>
      <p:ext uri="{BB962C8B-B14F-4D97-AF65-F5344CB8AC3E}">
        <p14:creationId xmlns:p14="http://schemas.microsoft.com/office/powerpoint/2010/main" val="371945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126172" y="250773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使用字符流来做文件的拷贝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498600" y="3231474"/>
            <a:ext cx="741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范例：把一个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文件拷贝到项目根目录。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分析：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1.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创建字符输入流的对象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2.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创建字符输出流对象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3.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把输出流输入的数据写入输出流中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4.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关闭资源</a:t>
            </a:r>
          </a:p>
        </p:txBody>
      </p:sp>
    </p:spTree>
    <p:extLst>
      <p:ext uri="{BB962C8B-B14F-4D97-AF65-F5344CB8AC3E}">
        <p14:creationId xmlns:p14="http://schemas.microsoft.com/office/powerpoint/2010/main" val="388834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高效缓存区输入流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293505" y="3115229"/>
            <a:ext cx="2150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BufferedReader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293505" y="3750069"/>
            <a:ext cx="937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从字符输入流中读取文本，缓冲各个字符，从而实现字符、数组和行的高效读取。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98" y="4249969"/>
            <a:ext cx="9599602" cy="7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6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高效缓存区输入流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35425" y="3384034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范例：使用高效缓冲区输入流来读取文件中的内容。</a:t>
            </a:r>
          </a:p>
        </p:txBody>
      </p:sp>
    </p:spTree>
    <p:extLst>
      <p:ext uri="{BB962C8B-B14F-4D97-AF65-F5344CB8AC3E}">
        <p14:creationId xmlns:p14="http://schemas.microsoft.com/office/powerpoint/2010/main" val="218015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高效缓存区输入流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35425" y="3498334"/>
            <a:ext cx="3575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扩展方法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readLine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读取一行数据</a:t>
            </a:r>
          </a:p>
        </p:txBody>
      </p:sp>
    </p:spTree>
    <p:extLst>
      <p:ext uri="{BB962C8B-B14F-4D97-AF65-F5344CB8AC3E}">
        <p14:creationId xmlns:p14="http://schemas.microsoft.com/office/powerpoint/2010/main" val="29863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57300" y="2540000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流的介绍</a:t>
            </a:r>
            <a:endParaRPr lang="en-US" altLang="zh-CN" dirty="0"/>
          </a:p>
          <a:p>
            <a:r>
              <a:rPr lang="zh-CN" altLang="en-US" dirty="0"/>
              <a:t>字符输出流</a:t>
            </a:r>
            <a:endParaRPr lang="en-US" altLang="zh-CN" dirty="0"/>
          </a:p>
          <a:p>
            <a:r>
              <a:rPr lang="zh-CN" altLang="en-US" dirty="0"/>
              <a:t>字符输入流</a:t>
            </a:r>
            <a:endParaRPr lang="en-US" altLang="zh-CN" dirty="0"/>
          </a:p>
          <a:p>
            <a:r>
              <a:rPr lang="zh-CN" altLang="en-US" dirty="0"/>
              <a:t>高效缓冲输出流</a:t>
            </a:r>
            <a:endParaRPr lang="en-US" altLang="zh-CN" dirty="0"/>
          </a:p>
          <a:p>
            <a:r>
              <a:rPr lang="zh-CN" altLang="en-US" dirty="0"/>
              <a:t>高效缓冲出入流</a:t>
            </a:r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高效缓存区输出流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293505" y="2930563"/>
            <a:ext cx="2012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BufferWriter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68400" y="3642346"/>
            <a:ext cx="980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将文本写入字符输出流，缓冲各个字符，从而提供单个字符、数组和字符串的高效写入。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05" y="4338741"/>
            <a:ext cx="9923663" cy="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高效缓存区输出流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293505" y="3384034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范例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：使用高效缓冲区流来向文件中写入一句话</a:t>
            </a:r>
          </a:p>
        </p:txBody>
      </p:sp>
    </p:spTree>
    <p:extLst>
      <p:ext uri="{BB962C8B-B14F-4D97-AF65-F5344CB8AC3E}">
        <p14:creationId xmlns:p14="http://schemas.microsoft.com/office/powerpoint/2010/main" val="55332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高效缓存区输出流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35425" y="3296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高效缓冲区的输出流的扩展方法：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newline()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可以换行</a:t>
            </a:r>
          </a:p>
        </p:txBody>
      </p:sp>
    </p:spTree>
    <p:extLst>
      <p:ext uri="{BB962C8B-B14F-4D97-AF65-F5344CB8AC3E}">
        <p14:creationId xmlns:p14="http://schemas.microsoft.com/office/powerpoint/2010/main" val="241831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字符输入流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293505" y="241883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高效缓存区输出流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35425" y="3115229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范例：使用高效缓冲流来复制文本文件</a:t>
            </a:r>
          </a:p>
        </p:txBody>
      </p:sp>
    </p:spTree>
    <p:extLst>
      <p:ext uri="{BB962C8B-B14F-4D97-AF65-F5344CB8AC3E}">
        <p14:creationId xmlns:p14="http://schemas.microsoft.com/office/powerpoint/2010/main" val="4063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IO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1168400" y="2449036"/>
            <a:ext cx="1007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Input/Output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输入和输出，指的是某个设备或环境进行数据的输入或者输出。例如：键盘的输入，再比如显示器就是输出设备，输出图像。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对于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来说输入输出问题，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将它抽象成流对象来解决。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以游戏程序为中心读取文件就是输入，写入文件是输出。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3649365"/>
            <a:ext cx="7669158" cy="27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IO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844924" y="2569339"/>
            <a:ext cx="11004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流在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中从输入输出角度分类：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输入流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输出流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流在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中从数据的角度来分类：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字符流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文本，我们能读的懂的都可以认为是字符流。比如：文章，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文件等等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字节流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二进制的数据，这种数据一般用文本打开我们读不懂。比如，图片文件，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mp3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文件，等等。</a:t>
            </a:r>
          </a:p>
        </p:txBody>
      </p:sp>
    </p:spTree>
    <p:extLst>
      <p:ext uri="{BB962C8B-B14F-4D97-AF65-F5344CB8AC3E}">
        <p14:creationId xmlns:p14="http://schemas.microsoft.com/office/powerpoint/2010/main" val="344711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IO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787400" y="2657039"/>
            <a:ext cx="1050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字符流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文本，我们能读的懂的都可以认为是字符流。比如：文章，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文件等等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字符输入流的超类：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Reader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子类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FileReader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BufferedReader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字符输出流的超类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Writer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：子类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BufferedWriter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IO</a:t>
            </a:r>
            <a:r>
              <a:rPr lang="zh-CN" altLang="zh-CN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482600" y="2508240"/>
            <a:ext cx="1121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字节流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二进制的数据，这种数据一般用文本打开我们读不懂。比如，图片文件，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mp3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文件。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字节输入流的超类：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InputStream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 子类</a:t>
            </a:r>
            <a:r>
              <a:rPr lang="en-US" altLang="zh-CN" sz="2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FileInputStream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字节输出流的超类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OutputStream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：子类</a:t>
            </a:r>
            <a:r>
              <a:rPr lang="en-US" altLang="zh-CN" sz="2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FileOutputStream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9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 fontScale="90000"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</a:p>
        </p:txBody>
      </p:sp>
      <p:sp>
        <p:nvSpPr>
          <p:cNvPr id="4" name="矩形 3"/>
          <p:cNvSpPr/>
          <p:nvPr/>
        </p:nvSpPr>
        <p:spPr>
          <a:xfrm>
            <a:off x="1270000" y="2537831"/>
            <a:ext cx="652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使用字符流向一个文件输入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分析：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步骤：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创建文件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创建输出流对象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3.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把流指向指定的文件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  4.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释放资源</a:t>
            </a:r>
          </a:p>
        </p:txBody>
      </p:sp>
    </p:spTree>
    <p:extLst>
      <p:ext uri="{BB962C8B-B14F-4D97-AF65-F5344CB8AC3E}">
        <p14:creationId xmlns:p14="http://schemas.microsoft.com/office/powerpoint/2010/main" val="18567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4234"/>
            <a:ext cx="327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的普通构造器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76943" y="3104474"/>
            <a:ext cx="342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输出字符流的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FileWriter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的构造器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3" y="3473806"/>
            <a:ext cx="9794562" cy="18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kern="100" dirty="0">
                <a:latin typeface="Calibri" panose="020F0502020204030204" pitchFamily="34" charset="0"/>
              </a:rPr>
              <a:t>字符</a:t>
            </a:r>
            <a:r>
              <a:rPr lang="zh-CN" altLang="zh-CN" sz="4400" b="1" kern="100" dirty="0">
                <a:latin typeface="Calibri" panose="020F0502020204030204" pitchFamily="34" charset="0"/>
              </a:rPr>
              <a:t>输出流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444234"/>
            <a:ext cx="10522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Writer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flush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方法，字符流需要清空缓冲区，当大量写入文件数据时要合理的</a:t>
            </a:r>
            <a:endParaRPr lang="en-US" altLang="zh-CN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flush</a:t>
            </a:r>
            <a:r>
              <a:rPr lang="zh-CN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24325" y="3289140"/>
            <a:ext cx="367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向一个文件中输出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个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599" y="3658472"/>
            <a:ext cx="87262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 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FileWriter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"b.txt"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0;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&lt; 100;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++){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把内容写入文件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fw.write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 err="1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helloworld</a:t>
            </a:r>
            <a:r>
              <a:rPr lang="en-US" altLang="zh-CN" kern="0" dirty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</a:t>
            </a:r>
            <a:r>
              <a:rPr lang="en-US" altLang="zh-CN" b="1" kern="0" dirty="0">
                <a:solidFill>
                  <a:srgbClr val="7F0055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(i%10 == 0){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</a:t>
            </a:r>
            <a:r>
              <a:rPr lang="en-US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zh-CN" altLang="zh-CN" kern="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清空缓存区，把内容写入到文件中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	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fw.flush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}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}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01650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9468</TotalTime>
  <Words>621</Words>
  <Application>Microsoft Office PowerPoint</Application>
  <PresentationFormat>宽屏</PresentationFormat>
  <Paragraphs>1014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拓薪教育ppt母版</vt:lpstr>
      <vt:lpstr>IO流</vt:lpstr>
      <vt:lpstr>今日内容</vt:lpstr>
      <vt:lpstr>IO概述</vt:lpstr>
      <vt:lpstr>IO概述</vt:lpstr>
      <vt:lpstr>IO概述</vt:lpstr>
      <vt:lpstr>IO概述</vt:lpstr>
      <vt:lpstr>字符输出流</vt:lpstr>
      <vt:lpstr>字符输出流</vt:lpstr>
      <vt:lpstr>字符输出流</vt:lpstr>
      <vt:lpstr>字符输出流</vt:lpstr>
      <vt:lpstr>字符输出流</vt:lpstr>
      <vt:lpstr>字符输出流</vt:lpstr>
      <vt:lpstr>字符输入流</vt:lpstr>
      <vt:lpstr>字符输入流</vt:lpstr>
      <vt:lpstr>字符输入流</vt:lpstr>
      <vt:lpstr>字符输入流</vt:lpstr>
      <vt:lpstr>字符输入流</vt:lpstr>
      <vt:lpstr>字符输入流</vt:lpstr>
      <vt:lpstr>字符输入流</vt:lpstr>
      <vt:lpstr>字符输入流</vt:lpstr>
      <vt:lpstr>字符输入流</vt:lpstr>
      <vt:lpstr>字符输入流</vt:lpstr>
      <vt:lpstr>字符输入流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liang ren</cp:lastModifiedBy>
  <cp:revision>343</cp:revision>
  <dcterms:created xsi:type="dcterms:W3CDTF">2016-01-29T02:51:11Z</dcterms:created>
  <dcterms:modified xsi:type="dcterms:W3CDTF">2018-12-13T13:41:36Z</dcterms:modified>
</cp:coreProperties>
</file>