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67" r:id="rId3"/>
    <p:sldId id="268" r:id="rId4"/>
    <p:sldId id="269" r:id="rId5"/>
    <p:sldId id="270" r:id="rId6"/>
    <p:sldId id="271" r:id="rId7"/>
    <p:sldId id="272" r:id="rId8"/>
    <p:sldId id="274" r:id="rId9"/>
    <p:sldId id="275" r:id="rId10"/>
    <p:sldId id="276" r:id="rId11"/>
    <p:sldId id="278" r:id="rId12"/>
    <p:sldId id="279" r:id="rId13"/>
    <p:sldId id="28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74" autoAdjust="0"/>
    <p:restoredTop sz="94513" autoAdjust="0"/>
  </p:normalViewPr>
  <p:slideViewPr>
    <p:cSldViewPr snapToGrid="0">
      <p:cViewPr varScale="1">
        <p:scale>
          <a:sx n="103" d="100"/>
          <a:sy n="10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5249ED-4191-4FF7-96AC-EED2EBE8C281}" type="datetimeFigureOut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34715B-820D-49C9-81ED-E40E4E1483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739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com.rl.file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java.io.File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FileDemo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main(String[]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args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//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如果使用正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来指定文件的路径需要使用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\\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File </a:t>
            </a:r>
            <a:r>
              <a:rPr lang="en-US" altLang="zh-CN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File("d:\\demo.txt");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File file1 =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File("d:/demo.txt");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</a:t>
            </a:r>
            <a:r>
              <a:rPr lang="en-US" altLang="zh-CN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.println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(file1);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</a:t>
            </a:r>
            <a:r>
              <a:rPr lang="en-US" altLang="zh-CN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.println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("------------------");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//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创建文件的第二种方式，第一个参数是文件所在的路径，第二个是文件名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File file2 =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File("d:/", "demo.txt");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</a:t>
            </a:r>
            <a:r>
              <a:rPr lang="en-US" altLang="zh-CN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.println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(file2);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</a:t>
            </a:r>
            <a:r>
              <a:rPr lang="en-US" altLang="zh-CN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.println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("---------------------");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//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中把文件和文件夹都抽象为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//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创建一个文件夹的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File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fileDir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File("d:/");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File file3 =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File(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fileDir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"demo.txt");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</a:t>
            </a:r>
            <a:r>
              <a:rPr lang="en-US" altLang="zh-CN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.println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(file3);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4715B-820D-49C9-81ED-E40E4E14830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13770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com.rl.file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java.io.File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java.io.IOException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java.text.SimpleDateFormat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java.util.Date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class FileDemo9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public static void main(String[]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args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File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new File("d:/wsCode/a");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deleteFileAll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(file);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System.out.println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("deleted");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/**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 *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删除指定文件夹下的所有文件（不包括目录）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 * @author renliang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 * @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file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 */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public static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boolean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deleteFileAll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(File file){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if(!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file.exists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()){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return false;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if(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file.isFile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()){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return false;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}else{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//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获得目录下的所有文件对象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File[] files =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file.listFiles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for(File file1 : files){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	if(file1.isDirectory()){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		//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如果是目录就递归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deleteFileAll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(file1);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	}else{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		//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如果是文件就删除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		file1.delete();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return true;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4715B-820D-49C9-81ED-E40E4E14830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65066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com.rl.file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java.io.File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java.io.IOException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java.text.SimpleDateFormat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java.util.Date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class FileDemo10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public static void main(String[]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args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File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new File("d:/wsCode/a");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deleteFolder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(file);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System.out.println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("deleted");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/**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 *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删除空文件夹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 * @author renliang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 * @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file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 */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public static void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deleteFolder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(File file){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//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删除文件夹内的所有文件和文件夹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deleteFileAll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(file);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//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删除空文件夹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file.delete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/**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 *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删除指定文件夹下的所有文件（不包括目录）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 * @author renliang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 * @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file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 */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public static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boolean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deleteFileAll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(File file){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if(!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file.exists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()){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return false;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if(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file.isFile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()){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return false;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}else{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//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获得目录下的所有文件对象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File[] files =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file.listFiles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for(File file1 : files){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	if(file1.isDirectory()){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		//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如果是目录就递归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deleteFileAll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(file1);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		//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删除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file1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下的说有文件后就可以删除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file1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了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deleteFolder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(file1);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	}else{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		//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如果是文件就删除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		file1.delete();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return true;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4715B-820D-49C9-81ED-E40E4E14830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1509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com.rl.file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java.io.File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java.io.IOException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FileDemo1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main(String[]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args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throws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IOException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createDir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/**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 *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创建文件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 *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@author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renliang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 *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@throws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IOException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 */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createFile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throws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IOException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//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使用绝对路径来创建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File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File("d:/a.txt");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//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创建文件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如果当前目录下的文件不存在的时候可以创建，如果文件已经存在则会创建失败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boolean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isSuccess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file.createNewFile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</a:t>
            </a:r>
            <a:r>
              <a:rPr lang="en-US" altLang="zh-CN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.println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("a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文件创建是否成功：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"+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isSuccess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</a:t>
            </a:r>
            <a:r>
              <a:rPr lang="en-US" altLang="zh-CN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.println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("----------------------------");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//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使用相对路径来创建文件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不指定绝对路径，在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eclipse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的工程中所创建的文件就直接在当前的工程目录下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File file1 =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File("b.txt");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boolean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isSuccessb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file1.createNewFile();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</a:t>
            </a:r>
            <a:r>
              <a:rPr lang="en-US" altLang="zh-CN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.println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("b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文件创建是否成功：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"+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isSuccessb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//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可以根据相对路径来在我们项目工程中来创建文件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File file2 =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File("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/com/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rl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/file/c.txt");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boolean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isSuccessc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file2.createNewFile();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</a:t>
            </a:r>
            <a:r>
              <a:rPr lang="en-US" altLang="zh-CN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.println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("b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文件创建是否成功：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"+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isSuccessc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</a:t>
            </a:r>
            <a:r>
              <a:rPr lang="en-US" altLang="zh-CN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.println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("---------------------------------------------");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/**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 *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创建文件夹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 *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@author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renliang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 *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@throws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IOException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 */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createDir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throws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IOException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//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创建文件夹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/*File filed = new File("a");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boolean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isSuccessd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filed.mkdir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System.out.println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创建目录是否成功：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"+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isSuccessd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);*/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/*//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创建文件夹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File filed = new File("a/b");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//</a:t>
            </a:r>
            <a:r>
              <a:rPr lang="en-US" altLang="zh-CN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mkdir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是单级目录的创建，如果是多级前面的目录必须存在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目录必须存在，才可能创建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boolean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isSuccessd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filed.mkdir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System.out.println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创建目录是否成功：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"+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isSuccessd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);*/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//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创建文件夹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File filed1 =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File("c/d/e");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//</a:t>
            </a:r>
            <a:r>
              <a:rPr lang="en-US" altLang="zh-CN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mkdir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是单级目录的创建，如果是多级前面的目录必须存在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目录必须存在，才可能创建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boolean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isSuccessd1 = filed1.mkdirs();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</a:t>
            </a:r>
            <a:r>
              <a:rPr lang="en-US" altLang="zh-CN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.println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创建多级目录是否成功：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"+isSuccessd1);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4715B-820D-49C9-81ED-E40E4E14830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925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com.rl.file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java.io.File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java.io.IOException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class FileDemo2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public static void main(String[]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args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throws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IOException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deleteDir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/**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 *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删除文件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 * @author renliang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 * @throws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IOException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 */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public static void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deleteFile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throws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IOException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File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fileb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new File("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/com/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rl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/file/c.txt");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//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如果本身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文件不存在或者这个文件正在被使用那么就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，否则是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boolean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isDelete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fileb.delete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System.out.println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文件是否删除：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"+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isDelete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/**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 *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删除目录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 * @author renliang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 * @throws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IOException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 */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public static void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deleteDir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throws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IOException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File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new File("c/a.txt");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file.delete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//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目录删除时，如果目录中有文件则必须先删除文件再删除目录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File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fileb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new File("c");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//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如果本身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文件不存在或者这个文件正在被使用那么就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，否则是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boolean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isDelete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fileb.delete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System.out.println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文件夹是否删除：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"+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isDelete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4715B-820D-49C9-81ED-E40E4E14830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1104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com.rl.file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java.io.File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java.io.IOException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class FileDemo2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public static void main(String[]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args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throws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IOException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deleteDir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/**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 *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删除文件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 * @author renliang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 * @throws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IOException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 */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public static void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deleteFile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throws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IOException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File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fileb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new File("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/com/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rl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/file/c.txt");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//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如果本身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文件不存在或者这个文件正在被使用那么就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，否则是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boolean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isDelete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fileb.delete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System.out.println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文件是否删除：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"+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isDelete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/**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 *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删除目录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 * @author renliang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 * @throws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IOException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 */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public static void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deleteDir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throws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IOException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File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new File("c/a.txt");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file.delete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//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目录删除时，如果目录中有文件则必须先删除文件再删除目录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File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fileb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new File("c");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//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如果本身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文件不存在或者这个文件正在被使用那么就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，否则是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boolean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isDelete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fileb.delete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System.out.println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文件夹是否删除：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"+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isDelete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}</a:t>
            </a:r>
            <a:endParaRPr lang="zh-CN" altLang="zh-CN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4715B-820D-49C9-81ED-E40E4E14830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42661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com.rl.file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java.io.File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java.io.IOException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class FileDemo2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public static void main(String[]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args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throws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IOException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deleteDir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/**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 *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删除文件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 * @author renliang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 * @throws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IOException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 */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public static void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deleteFile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throws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IOException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File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fileb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new File("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/com/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rl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/file/c.txt");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//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如果本身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文件不存在或者这个文件正在被使用那么就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，否则是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boolean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isDelete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fileb.delete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System.out.println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文件是否删除：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"+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isDelete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/**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 *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删除目录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 * @author renliang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 * @throws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IOException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 */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public static void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deleteDir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throws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IOException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File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new File("c/a.txt");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file.delete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//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目录删除时，如果目录中有文件则必须先删除文件再删除目录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File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fileb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new File("c");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//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如果本身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文件不存在或者这个文件正在被使用那么就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，否则是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boolean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isDelete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fileb.delete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System.out.println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文件夹是否删除：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"+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isDelete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}</a:t>
            </a:r>
            <a:endParaRPr lang="zh-CN" altLang="zh-CN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4715B-820D-49C9-81ED-E40E4E14830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0413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com.rl.file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java.io.File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java.io.IOException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java.text.SimpleDateFormat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java.util.Date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class FileDemo4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public static void main(String[]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args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throws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IOException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//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renameFile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getTest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/**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 * 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 * @author renliang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 * @throws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IOException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 */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public static void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getTest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throws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IOException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File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new File("aa.txt");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if(!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file.exists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()){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file.createNewFile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System.out.println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文件的绝对路径：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"+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file.getAbsolutePath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System.out.println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文件的相对路径：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"+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file.getPath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System.out.println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文件的名字：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"+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file.getName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System.out.println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文件的大小：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"+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file.length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long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lasttimes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file.lastModified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//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创建时间的对象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Date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new Date(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lasttimes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//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创建时间格式化的对象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SimpleDateFormat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sdf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new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SimpleDateFormat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yyyy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-MM-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HH:mm:ss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//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格式化时间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String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lastModifyTime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sdf.format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(date);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System.out.println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文件的最后修改时间：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"+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lastModifyTime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4715B-820D-49C9-81ED-E40E4E14830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43745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com.rl.file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java.io.File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java.io.IOException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java.text.SimpleDateFormat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java.util.Date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class FileDemo5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public static void main(String[]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args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throws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IOException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//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getRoot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//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getList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getFile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/**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 * 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 * @author renliang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 * @throws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IOException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 */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public static void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getRoot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throws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IOException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//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获得系统的跟目录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File[] files =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File.listRoots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for(File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files){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System.out.println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file.isDirectory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System.out.println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file.getAbsolutePath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public static void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getList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throws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IOException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File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new File("E:\\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我的课程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\\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任亮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if(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file.isAbsolute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()){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//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获得文件夹下的每一个文件和文件夹的名字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String [] names =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file.list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for(String name : names){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System.out.println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(name);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public static void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getFile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throws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IOException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File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new File("E:\\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我的课程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\\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任亮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if(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file.isAbsolute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()){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//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获得文件夹下的每一个文件和文件夹的名字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File [] files =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file.listFiles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for(File file1 : files){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System.out.println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文件名：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"+file1.getName()+ "\t 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绝对路径：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"+file1.getAbsolutePath());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4715B-820D-49C9-81ED-E40E4E14830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6441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com.rl.file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java.io.File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java.io.IOException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java.text.SimpleDateFormat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java.util.Date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class FileDemo5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public static void main(String[]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args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throws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IOException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//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getRoot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//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getList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getFile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/**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 * 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 * @author renliang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 * @throws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IOException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 */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public static void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getRoot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throws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IOException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//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获得系统的跟目录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File[] files =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File.listRoots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for(File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files){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System.out.println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file.isDirectory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System.out.println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file.getAbsolutePath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public static void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getList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throws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IOException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File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new File("E:\\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我的课程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\\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任亮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if(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file.isAbsolute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()){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//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获得文件夹下的每一个文件和文件夹的名字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String [] names =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file.list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for(String name : names){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System.out.println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(name);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public static void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getFile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throws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IOException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File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new File("E:\\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我的课程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\\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任亮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if(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file.isAbsolute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()){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//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获得文件夹下的每一个文件和文件夹的名字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File [] files =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file.listFiles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for(File file1 : files){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System.out.println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文件名：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"+file1.getName()+ "\t 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绝对路径：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"+file1.getAbsolutePath());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4715B-820D-49C9-81ED-E40E4E14830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7968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com.rl.file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java.io.File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java.io.IOException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java.text.SimpleDateFormat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java.util.Date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class FileDemo7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//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文件夹的级别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static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level = 0;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public static void main(String[]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args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throws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IOException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File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new File("E:\\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我的课程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\\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任亮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\\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任亮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-1-java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基础阶段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2\\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13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天集合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listFile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(file);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public static void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listFile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(File file){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File [] files =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file.listFiles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level++;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for(File file1 : files){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for(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0;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 level;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++){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System.out.print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("\t");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System.out.println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(file1.getName());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//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如果当前的文件是目录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if(file1.isDirectory()){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	//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递归调用我们函数自己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listFile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(file1);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level--;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4715B-820D-49C9-81ED-E40E4E14830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6754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FA9AC-3FC8-4BB7-8139-729EFEFEB29A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8CF81-8E11-4672-BF9B-BEF5301AB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358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FA9AC-3FC8-4BB7-8139-729EFEFEB29A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8CF81-8E11-4672-BF9B-BEF5301AB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640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FA9AC-3FC8-4BB7-8139-729EFEFEB29A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8CF81-8E11-4672-BF9B-BEF5301AB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55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5996" y="1434905"/>
            <a:ext cx="10515600" cy="8581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95996" y="2391509"/>
            <a:ext cx="10515600" cy="399522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996396" y="6492875"/>
            <a:ext cx="4114800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306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FA9AC-3FC8-4BB7-8139-729EFEFEB29A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8CF81-8E11-4672-BF9B-BEF5301AB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884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FA9AC-3FC8-4BB7-8139-729EFEFEB29A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8CF81-8E11-4672-BF9B-BEF5301AB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246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FA9AC-3FC8-4BB7-8139-729EFEFEB29A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8CF81-8E11-4672-BF9B-BEF5301AB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24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2677" y="104037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FA9AC-3FC8-4BB7-8139-729EFEFEB29A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883856" y="6546899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8CF81-8E11-4672-BF9B-BEF5301AB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677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FA9AC-3FC8-4BB7-8139-729EFEFEB29A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8CF81-8E11-4672-BF9B-BEF5301AB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240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FA9AC-3FC8-4BB7-8139-729EFEFEB29A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8CF81-8E11-4672-BF9B-BEF5301AB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494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FA9AC-3FC8-4BB7-8139-729EFEFEB29A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8CF81-8E11-4672-BF9B-BEF5301AB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174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FA9AC-3FC8-4BB7-8139-729EFEFEB29A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8CF81-8E11-4672-BF9B-BEF5301AB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412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60426"/>
          </a:xfrm>
        </p:spPr>
        <p:txBody>
          <a:bodyPr/>
          <a:lstStyle/>
          <a:p>
            <a:r>
              <a:rPr lang="zh-CN" altLang="en-US" dirty="0"/>
              <a:t>文件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13094"/>
            <a:ext cx="9144000" cy="1344706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主讲人：任亮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590891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35425" y="1277471"/>
            <a:ext cx="9632576" cy="968188"/>
          </a:xfrm>
        </p:spPr>
        <p:txBody>
          <a:bodyPr>
            <a:normAutofit/>
          </a:bodyPr>
          <a:lstStyle/>
          <a:p>
            <a:pPr algn="l"/>
            <a:r>
              <a:rPr lang="zh-CN" altLang="en-US" sz="4400" b="1" dirty="0"/>
              <a:t>递归</a:t>
            </a:r>
            <a:endParaRPr lang="en-US" sz="4400" b="1" dirty="0"/>
          </a:p>
        </p:txBody>
      </p:sp>
      <p:sp>
        <p:nvSpPr>
          <p:cNvPr id="3" name="矩形 2"/>
          <p:cNvSpPr/>
          <p:nvPr/>
        </p:nvSpPr>
        <p:spPr>
          <a:xfrm>
            <a:off x="1460500" y="337493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如何使用递归的方式计算阶乘？</a:t>
            </a: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！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= 5*4*3*2*1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..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N!= n*(n-1)!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95400" y="2625631"/>
            <a:ext cx="6955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递归就是方法调用方法自身，递归一定有跳出条件</a:t>
            </a:r>
          </a:p>
        </p:txBody>
      </p:sp>
    </p:spTree>
    <p:extLst>
      <p:ext uri="{BB962C8B-B14F-4D97-AF65-F5344CB8AC3E}">
        <p14:creationId xmlns:p14="http://schemas.microsoft.com/office/powerpoint/2010/main" val="2064777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35425" y="1277471"/>
            <a:ext cx="9632576" cy="968188"/>
          </a:xfrm>
        </p:spPr>
        <p:txBody>
          <a:bodyPr>
            <a:normAutofit/>
          </a:bodyPr>
          <a:lstStyle/>
          <a:p>
            <a:pPr algn="l"/>
            <a:r>
              <a:rPr lang="zh-CN" altLang="en-US" sz="4400" b="1" dirty="0"/>
              <a:t>递归</a:t>
            </a:r>
            <a:endParaRPr lang="en-US" sz="4400" b="1" dirty="0"/>
          </a:p>
        </p:txBody>
      </p:sp>
      <p:sp>
        <p:nvSpPr>
          <p:cNvPr id="4" name="矩形 3"/>
          <p:cNvSpPr/>
          <p:nvPr/>
        </p:nvSpPr>
        <p:spPr>
          <a:xfrm>
            <a:off x="1352540" y="2596634"/>
            <a:ext cx="57246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练习：</a:t>
            </a:r>
            <a:r>
              <a:rPr lang="zh-CN" altLang="zh-CN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递归查询文件夹的内部所有文件</a:t>
            </a:r>
            <a:r>
              <a:rPr lang="zh-CN" alt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？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77259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35425" y="1277471"/>
            <a:ext cx="9632576" cy="968188"/>
          </a:xfrm>
        </p:spPr>
        <p:txBody>
          <a:bodyPr>
            <a:normAutofit/>
          </a:bodyPr>
          <a:lstStyle/>
          <a:p>
            <a:pPr algn="l"/>
            <a:r>
              <a:rPr lang="zh-CN" altLang="en-US" sz="4400" b="1" dirty="0"/>
              <a:t>递归</a:t>
            </a:r>
            <a:endParaRPr lang="en-US" sz="4400" b="1" dirty="0"/>
          </a:p>
        </p:txBody>
      </p:sp>
      <p:sp>
        <p:nvSpPr>
          <p:cNvPr id="4" name="矩形 3"/>
          <p:cNvSpPr/>
          <p:nvPr/>
        </p:nvSpPr>
        <p:spPr>
          <a:xfrm>
            <a:off x="1352540" y="2596634"/>
            <a:ext cx="87865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练习：</a:t>
            </a:r>
            <a:r>
              <a:rPr lang="zh-CN" altLang="zh-CN" sz="2400" dirty="0"/>
              <a:t>如何删除一个文件夹下的所有文件（不包括目录）？</a:t>
            </a:r>
          </a:p>
        </p:txBody>
      </p:sp>
    </p:spTree>
    <p:extLst>
      <p:ext uri="{BB962C8B-B14F-4D97-AF65-F5344CB8AC3E}">
        <p14:creationId xmlns:p14="http://schemas.microsoft.com/office/powerpoint/2010/main" val="41228745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35425" y="1277471"/>
            <a:ext cx="9632576" cy="968188"/>
          </a:xfrm>
        </p:spPr>
        <p:txBody>
          <a:bodyPr>
            <a:normAutofit/>
          </a:bodyPr>
          <a:lstStyle/>
          <a:p>
            <a:pPr algn="l"/>
            <a:r>
              <a:rPr lang="zh-CN" altLang="en-US" sz="4400" b="1" dirty="0"/>
              <a:t>递归</a:t>
            </a:r>
            <a:endParaRPr lang="en-US" sz="4400" b="1" dirty="0"/>
          </a:p>
        </p:txBody>
      </p:sp>
      <p:sp>
        <p:nvSpPr>
          <p:cNvPr id="3" name="矩形 2"/>
          <p:cNvSpPr/>
          <p:nvPr/>
        </p:nvSpPr>
        <p:spPr>
          <a:xfrm>
            <a:off x="1254761" y="2583934"/>
            <a:ext cx="78790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作业：</a:t>
            </a:r>
            <a:r>
              <a:rPr lang="zh-CN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如何删除一个文件夹下的所有文件（包括目录）？</a:t>
            </a:r>
          </a:p>
        </p:txBody>
      </p:sp>
    </p:spTree>
    <p:extLst>
      <p:ext uri="{BB962C8B-B14F-4D97-AF65-F5344CB8AC3E}">
        <p14:creationId xmlns:p14="http://schemas.microsoft.com/office/powerpoint/2010/main" val="1749990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35425" y="1277471"/>
            <a:ext cx="9632576" cy="968188"/>
          </a:xfrm>
        </p:spPr>
        <p:txBody>
          <a:bodyPr>
            <a:normAutofit/>
          </a:bodyPr>
          <a:lstStyle/>
          <a:p>
            <a:pPr algn="l"/>
            <a:r>
              <a:rPr lang="zh-CN" altLang="en-US" sz="4400" b="1" dirty="0"/>
              <a:t>今日内容</a:t>
            </a:r>
            <a:endParaRPr lang="en-US" sz="44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1203158" y="2518611"/>
            <a:ext cx="226215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文件的构造器</a:t>
            </a:r>
            <a:endParaRPr lang="en-US" altLang="zh-CN" dirty="0"/>
          </a:p>
          <a:p>
            <a:r>
              <a:rPr lang="zh-CN" altLang="en-US" dirty="0"/>
              <a:t>文件的创建</a:t>
            </a:r>
            <a:endParaRPr lang="en-US" altLang="zh-CN" dirty="0"/>
          </a:p>
          <a:p>
            <a:r>
              <a:rPr lang="zh-CN" altLang="en-US" dirty="0"/>
              <a:t>文件的删除</a:t>
            </a:r>
            <a:endParaRPr lang="en-US" altLang="zh-CN" dirty="0"/>
          </a:p>
          <a:p>
            <a:r>
              <a:rPr lang="zh-CN" altLang="en-US" dirty="0"/>
              <a:t>文件的重命名和判断</a:t>
            </a:r>
            <a:endParaRPr lang="en-US" altLang="zh-CN" dirty="0"/>
          </a:p>
          <a:p>
            <a:r>
              <a:rPr lang="zh-CN" altLang="en-US" dirty="0"/>
              <a:t>文件的获取功能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42587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35425" y="1277471"/>
            <a:ext cx="9632576" cy="968188"/>
          </a:xfrm>
        </p:spPr>
        <p:txBody>
          <a:bodyPr>
            <a:normAutofit/>
          </a:bodyPr>
          <a:lstStyle/>
          <a:p>
            <a:pPr algn="l"/>
            <a:r>
              <a:rPr lang="en-US" altLang="zh-CN" sz="4400" dirty="0"/>
              <a:t>File</a:t>
            </a:r>
            <a:r>
              <a:rPr lang="zh-CN" altLang="zh-CN" sz="4400" dirty="0"/>
              <a:t>的构造器</a:t>
            </a:r>
            <a:endParaRPr lang="en-US" sz="4400" b="1" dirty="0"/>
          </a:p>
        </p:txBody>
      </p:sp>
      <p:sp>
        <p:nvSpPr>
          <p:cNvPr id="5" name="矩形 4"/>
          <p:cNvSpPr/>
          <p:nvPr/>
        </p:nvSpPr>
        <p:spPr>
          <a:xfrm>
            <a:off x="1035425" y="2421904"/>
            <a:ext cx="103544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我们操作系统中所有的设备的体现都是文件（包含文件夹），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java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对文件做了抽象，在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java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中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IO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包提供了文件的操作的功能。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1620" y="3068234"/>
            <a:ext cx="8780546" cy="338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479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35425" y="1277471"/>
            <a:ext cx="9632576" cy="968188"/>
          </a:xfrm>
        </p:spPr>
        <p:txBody>
          <a:bodyPr>
            <a:normAutofit/>
          </a:bodyPr>
          <a:lstStyle/>
          <a:p>
            <a:pPr algn="l"/>
            <a:r>
              <a:rPr lang="zh-CN" altLang="zh-CN" sz="4400" dirty="0"/>
              <a:t>文件的创建</a:t>
            </a:r>
            <a:endParaRPr lang="en-US" sz="4400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4581" y="2382252"/>
            <a:ext cx="9570489" cy="4018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280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35425" y="1277471"/>
            <a:ext cx="9632576" cy="968188"/>
          </a:xfrm>
        </p:spPr>
        <p:txBody>
          <a:bodyPr>
            <a:normAutofit/>
          </a:bodyPr>
          <a:lstStyle/>
          <a:p>
            <a:pPr algn="l"/>
            <a:r>
              <a:rPr lang="zh-CN" altLang="zh-CN" sz="4400" dirty="0"/>
              <a:t>文件的删除</a:t>
            </a:r>
            <a:endParaRPr lang="en-US" sz="4400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749" y="2430462"/>
            <a:ext cx="10052771" cy="985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77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35425" y="1277471"/>
            <a:ext cx="9632576" cy="968188"/>
          </a:xfrm>
        </p:spPr>
        <p:txBody>
          <a:bodyPr>
            <a:normAutofit/>
          </a:bodyPr>
          <a:lstStyle/>
          <a:p>
            <a:pPr algn="l"/>
            <a:r>
              <a:rPr lang="zh-CN" altLang="zh-CN" sz="4400" dirty="0"/>
              <a:t>文件的</a:t>
            </a:r>
            <a:r>
              <a:rPr lang="zh-CN" altLang="en-US" sz="4400" dirty="0"/>
              <a:t>判断</a:t>
            </a:r>
            <a:endParaRPr lang="en-US" sz="4400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6249" y="2352674"/>
            <a:ext cx="8576941" cy="409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864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35425" y="1277471"/>
            <a:ext cx="9632576" cy="968188"/>
          </a:xfrm>
        </p:spPr>
        <p:txBody>
          <a:bodyPr>
            <a:normAutofit/>
          </a:bodyPr>
          <a:lstStyle/>
          <a:p>
            <a:pPr algn="l"/>
            <a:r>
              <a:rPr lang="zh-CN" altLang="zh-CN" sz="4400" dirty="0"/>
              <a:t>文件的</a:t>
            </a:r>
            <a:r>
              <a:rPr lang="zh-CN" altLang="en-US" sz="4400" dirty="0"/>
              <a:t>判断</a:t>
            </a:r>
            <a:endParaRPr lang="en-US" sz="4400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0825" y="2344737"/>
            <a:ext cx="9330942" cy="3611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804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35425" y="1277471"/>
            <a:ext cx="9632576" cy="968188"/>
          </a:xfrm>
        </p:spPr>
        <p:txBody>
          <a:bodyPr>
            <a:normAutofit/>
          </a:bodyPr>
          <a:lstStyle/>
          <a:p>
            <a:pPr algn="l"/>
            <a:r>
              <a:rPr lang="zh-CN" altLang="zh-CN" sz="4400" dirty="0"/>
              <a:t>文件的</a:t>
            </a:r>
            <a:r>
              <a:rPr lang="zh-CN" altLang="en-US" sz="4400" dirty="0"/>
              <a:t>获取功能</a:t>
            </a:r>
            <a:endParaRPr lang="en-US" sz="4400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6625" y="2343150"/>
            <a:ext cx="7825038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614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35425" y="1277471"/>
            <a:ext cx="9632576" cy="968188"/>
          </a:xfrm>
        </p:spPr>
        <p:txBody>
          <a:bodyPr>
            <a:normAutofit/>
          </a:bodyPr>
          <a:lstStyle/>
          <a:p>
            <a:pPr algn="l"/>
            <a:r>
              <a:rPr lang="zh-CN" altLang="zh-CN" sz="4400" dirty="0"/>
              <a:t>目录的子文件获取</a:t>
            </a:r>
            <a:endParaRPr lang="en-US" sz="4400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3649" y="2343150"/>
            <a:ext cx="9833328" cy="342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080885"/>
      </p:ext>
    </p:extLst>
  </p:cSld>
  <p:clrMapOvr>
    <a:masterClrMapping/>
  </p:clrMapOvr>
</p:sld>
</file>

<file path=ppt/theme/theme1.xml><?xml version="1.0" encoding="utf-8"?>
<a:theme xmlns:a="http://schemas.openxmlformats.org/drawingml/2006/main" name="拓薪教育ppt母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拓薪教育ppt母版</Template>
  <TotalTime>9317</TotalTime>
  <Words>251</Words>
  <Application>Microsoft Office PowerPoint</Application>
  <PresentationFormat>宽屏</PresentationFormat>
  <Paragraphs>511</Paragraphs>
  <Slides>13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拓薪教育ppt母版</vt:lpstr>
      <vt:lpstr>文件</vt:lpstr>
      <vt:lpstr>今日内容</vt:lpstr>
      <vt:lpstr>File的构造器</vt:lpstr>
      <vt:lpstr>文件的创建</vt:lpstr>
      <vt:lpstr>文件的删除</vt:lpstr>
      <vt:lpstr>文件的判断</vt:lpstr>
      <vt:lpstr>文件的判断</vt:lpstr>
      <vt:lpstr>文件的获取功能</vt:lpstr>
      <vt:lpstr>目录的子文件获取</vt:lpstr>
      <vt:lpstr>递归</vt:lpstr>
      <vt:lpstr>递归</vt:lpstr>
      <vt:lpstr>递归</vt:lpstr>
      <vt:lpstr>递归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Java基础语法</dc:title>
  <dc:creator>王九州</dc:creator>
  <cp:lastModifiedBy>liang ren</cp:lastModifiedBy>
  <cp:revision>344</cp:revision>
  <dcterms:created xsi:type="dcterms:W3CDTF">2016-01-29T02:51:11Z</dcterms:created>
  <dcterms:modified xsi:type="dcterms:W3CDTF">2018-12-13T08:09:01Z</dcterms:modified>
</cp:coreProperties>
</file>