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D71ACBE4-7C1E-4424-80BC-5B00F75F0297}">
          <p14:sldIdLst>
            <p14:sldId id="256"/>
          </p14:sldIdLst>
        </p14:section>
        <p14:section name="Sección sin título" id="{0A430A80-9847-410A-ACBF-732AB1FFB90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6" autoAdjust="0"/>
  </p:normalViewPr>
  <p:slideViewPr>
    <p:cSldViewPr>
      <p:cViewPr varScale="1"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0E9CFE2-BB7F-40CB-A82E-61178DE7E2CC}" type="datetimeFigureOut">
              <a:rPr lang="es-MX" smtClean="0"/>
              <a:t>11/12/2021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878CCA-20A9-4736-9C62-520FDE97D019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800" dirty="0" smtClean="0"/>
              <a:t>Profesor: German Santos Jaimes </a:t>
            </a:r>
          </a:p>
          <a:p>
            <a:pPr algn="l"/>
            <a:endParaRPr lang="es-MX" sz="2800" dirty="0" smtClean="0"/>
          </a:p>
          <a:p>
            <a:pPr algn="l"/>
            <a:r>
              <a:rPr lang="es-MX" sz="2800" dirty="0" smtClean="0"/>
              <a:t>Integrantes:  Cancino Roldan Javier Manuel </a:t>
            </a:r>
          </a:p>
          <a:p>
            <a:pPr algn="l"/>
            <a:r>
              <a:rPr lang="es-MX" sz="2800" dirty="0"/>
              <a:t> </a:t>
            </a:r>
            <a:r>
              <a:rPr lang="es-MX" sz="2800" dirty="0" smtClean="0"/>
              <a:t>                    Vásquez Ruis Benjamín Alejandro</a:t>
            </a:r>
            <a:endParaRPr lang="es-MX" sz="28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844408" cy="3054201"/>
          </a:xfrm>
        </p:spPr>
        <p:txBody>
          <a:bodyPr>
            <a:noAutofit/>
          </a:bodyPr>
          <a:lstStyle/>
          <a:p>
            <a:r>
              <a:rPr lang="es-MX" sz="4800" b="1" dirty="0" smtClean="0"/>
              <a:t>Programación Orientada a Objetos </a:t>
            </a:r>
            <a:br>
              <a:rPr lang="es-MX" sz="4800" b="1" dirty="0" smtClean="0"/>
            </a:br>
            <a:r>
              <a:rPr lang="es-MX" sz="4800" dirty="0" smtClean="0"/>
              <a:t/>
            </a:r>
            <a:br>
              <a:rPr lang="es-MX" sz="4800" dirty="0" smtClean="0"/>
            </a:br>
            <a:r>
              <a:rPr lang="es-MX" sz="4000" dirty="0" smtClean="0"/>
              <a:t>Proyecto Final.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8147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0648"/>
            <a:ext cx="3076803" cy="547260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91681" y="2212122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Añadimos el enlace de la receta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699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40"/>
            <a:ext cx="3101892" cy="551723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835696" y="2204864"/>
            <a:ext cx="2376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Aquí se irán añadiendo y volvemos a crear.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2628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 smtClean="0"/>
              <a:t>Introducción </a:t>
            </a:r>
            <a:endParaRPr lang="es-MX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continuación presentaremos nuestro proyecto final, en el que desarrollamos una aplicación de recetas de cocina llamada </a:t>
            </a:r>
            <a:r>
              <a:rPr lang="es-MX" sz="3200" b="1" i="1" dirty="0" smtClean="0">
                <a:solidFill>
                  <a:srgbClr val="FF0000"/>
                </a:solidFill>
              </a:rPr>
              <a:t>« Cook </a:t>
            </a:r>
            <a:r>
              <a:rPr lang="es-MX" sz="3200" b="1" i="1" dirty="0">
                <a:solidFill>
                  <a:srgbClr val="FF0000"/>
                </a:solidFill>
              </a:rPr>
              <a:t>T</a:t>
            </a:r>
            <a:r>
              <a:rPr lang="es-MX" sz="3200" b="1" i="1" dirty="0" smtClean="0">
                <a:solidFill>
                  <a:srgbClr val="FF0000"/>
                </a:solidFill>
              </a:rPr>
              <a:t>ime»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 aplicación es compatible con IOS y Andoid.</a:t>
            </a:r>
          </a:p>
          <a:p>
            <a:pPr marL="0" indent="0">
              <a:buNone/>
            </a:pPr>
            <a:r>
              <a:rPr lang="es-MX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Fue desarrollada, programada en Java y presentada en Git Hub. 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2469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blob:https://web.whatsapp.com/bd76aeb3-d0b2-4e3d-8acf-5313543e98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blob:https://web.whatsapp.com/bd76aeb3-d0b2-4e3d-8acf-5313543e98d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0338"/>
            <a:ext cx="3421124" cy="562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27584" y="2636912"/>
            <a:ext cx="37930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Portada de Cook Note.</a:t>
            </a:r>
          </a:p>
          <a:p>
            <a:r>
              <a:rPr lang="es-MX" sz="3200" b="1" dirty="0" smtClean="0"/>
              <a:t>       (Cook Time)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5820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0172"/>
            <a:ext cx="3079977" cy="54782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8097" y="2305077"/>
            <a:ext cx="4491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Aquí empezamos a crear</a:t>
            </a:r>
          </a:p>
          <a:p>
            <a:r>
              <a:rPr lang="es-MX" sz="3200" b="1" dirty="0" smtClean="0"/>
              <a:t>Nuestras recetas favoritas.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49401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2563"/>
            <a:ext cx="3096343" cy="550736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291885" y="777826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Este es el menú principal; donde podremos: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9918" y="2996244"/>
            <a:ext cx="4536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3200" b="1" dirty="0" smtClean="0"/>
              <a:t>Agregar foto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3200" b="1" dirty="0" smtClean="0"/>
              <a:t>Nombrar la receta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3200" b="1" dirty="0" smtClean="0"/>
              <a:t>Marcar como favorita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3200" b="1" dirty="0" smtClean="0"/>
              <a:t>Seleccionar que tipo de receta es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20231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39"/>
            <a:ext cx="3168352" cy="563544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 rot="10800000" flipV="1">
            <a:off x="1403648" y="1340769"/>
            <a:ext cx="3096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Aquí desplegamos las opciones para agregar notas, fotos, enlaces y guardar cambios.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68902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5334"/>
            <a:ext cx="3168352" cy="563544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259633" y="1988840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Aquí añadimos texto sobre como será la receta.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80913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83" y="116632"/>
            <a:ext cx="3142376" cy="558924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691680" y="1988840"/>
            <a:ext cx="180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Aquí añadimos la imagen del platillo.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24216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0648"/>
            <a:ext cx="3096344" cy="550736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215919" y="1244615"/>
            <a:ext cx="2592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Aquí agregamos notas de la receta (notas personales) </a:t>
            </a:r>
          </a:p>
          <a:p>
            <a:r>
              <a:rPr lang="es-MX" sz="3200" b="1" dirty="0" smtClean="0"/>
              <a:t>Ejemplo: lavar bien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75068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947</TotalTime>
  <Words>167</Words>
  <Application>Microsoft Office PowerPoint</Application>
  <PresentationFormat>Presentación en pantalla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Horizonte</vt:lpstr>
      <vt:lpstr>Programación Orientada a Objetos   Proyecto Final.</vt:lpstr>
      <vt:lpstr>Introducción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 Cancino Roldan</dc:creator>
  <cp:lastModifiedBy>Javier M Cancino Roldan</cp:lastModifiedBy>
  <cp:revision>10</cp:revision>
  <dcterms:created xsi:type="dcterms:W3CDTF">2021-12-10T20:55:49Z</dcterms:created>
  <dcterms:modified xsi:type="dcterms:W3CDTF">2021-12-12T03:11:46Z</dcterms:modified>
</cp:coreProperties>
</file>