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2" y="5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88FB7-8BED-43E4-A3C2-F732FC725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3A2C4B-1CD6-4A73-A671-D3FC0F6FB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7BE8F8-1804-4345-9375-B03D67220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07AC-6086-457B-BE57-8A110E3BAEBB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7EF200-3A1E-4F82-9C44-9D7A258D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36D55-2FB4-4447-AB3F-D7D56FC3E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7DC-6984-4525-A4A8-99BAD4FC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60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7FF5D-5B7F-4706-AFAF-3D1CB534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6F5055A-94D8-4B0A-A9EE-81B26176B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0AC28-4D46-43A2-9FCB-E0FA5B0F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07AC-6086-457B-BE57-8A110E3BAEBB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61D02-FEC2-41C1-B551-7BAF9B60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071BA-E49E-4C51-80EF-7123EE00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7DC-6984-4525-A4A8-99BAD4FC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65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8779DC6-7329-4BF9-8C66-EE51CD5D3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B514CB-11C9-4C47-AB8E-8F4B9A1D7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B36A7-A1A1-471B-AC54-83F708C0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07AC-6086-457B-BE57-8A110E3BAEBB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51C765-DEEF-46B7-B995-4CC5C92E8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B0779E-08E1-4B0F-9ED6-47B8454E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7DC-6984-4525-A4A8-99BAD4FC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9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D95D3-2F6C-4B75-ADBE-C7BD73DC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5DD4EE-C40C-4F92-8A78-C05C75989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2D15C0-7B4B-4DE8-B1D6-0E74E156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07AC-6086-457B-BE57-8A110E3BAEBB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0F7547-325F-4AAC-A208-55607B43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B7652E-CB58-4988-978B-0CFFA1C63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7DC-6984-4525-A4A8-99BAD4FC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77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C122C-335A-4B27-A007-1D582E09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710CA6-06B9-4295-95D5-F55143B64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47B631-8D1B-4D96-ABB5-75171F5C6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07AC-6086-457B-BE57-8A110E3BAEBB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10C4C7-F598-440D-9C63-4A5898B5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CFC6E1-F1FA-416E-B1D2-C6FD5C67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7DC-6984-4525-A4A8-99BAD4FC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051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DE3D1-AB51-4CE1-AFFF-9098ED1C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141311-B186-4BC6-BA25-9C4DE1C873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C9FB33-0624-4B0E-A97C-74127F97B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707328-B354-461E-8716-74451B07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07AC-6086-457B-BE57-8A110E3BAEBB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7BECB-5086-41E5-A014-A38F63C4B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180B0C-4783-4288-AC3B-B85F4D20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7DC-6984-4525-A4A8-99BAD4FC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08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6C0FF-A4FB-4F07-ADBD-9E043E942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38BF4C-8B19-4607-873E-4CA87969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81FCA3-14A9-4874-83AD-64BDFB608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62017A-1C55-4878-97A7-B1B380D11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397438C-6A6C-41D7-AC5B-590D11BDB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886646A-DB6A-4EDF-9F20-E31FD034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07AC-6086-457B-BE57-8A110E3BAEBB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D292749-CB6F-41B6-9042-89E305863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153D4E-69AE-4A21-9C6C-913F2CCB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7DC-6984-4525-A4A8-99BAD4FC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5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9ABA7-06B7-4A37-9F39-0C1CBF25F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7DE568-762E-4C3F-965C-4089B2790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07AC-6086-457B-BE57-8A110E3BAEBB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C6A3DC-8553-4850-B63B-53028497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819FF2-AEA9-4B77-8D88-E54D2F83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7DC-6984-4525-A4A8-99BAD4FC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35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EAFD389-A39A-4550-A881-013B9601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07AC-6086-457B-BE57-8A110E3BAEBB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B2370ED-AF29-4E71-87E1-866CE3C2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67150E-B3DB-4889-996E-2E7EB1CC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7DC-6984-4525-A4A8-99BAD4FC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90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0CA442-0C8D-490F-A4BF-C2F7D5939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974C1-7345-41A9-BB08-2111BDB08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89384F-4B73-40FB-82F7-DD5ACE1DD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521E2-157C-4997-85B7-B22DFEA5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07AC-6086-457B-BE57-8A110E3BAEBB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0DEE3A-9257-4B04-8C51-F3994A12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208EDE-21AE-45C6-A6A6-05A0A5334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7DC-6984-4525-A4A8-99BAD4FC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8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D1FB9-01F3-4E25-8EE7-F276F514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682B4AE-9F7C-4F38-A89B-3C2119878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44F5B-DBD1-4D48-874A-46CB74CEE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F94CF2-E803-4855-A06F-35D49734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707AC-6086-457B-BE57-8A110E3BAEBB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2795B1-54AD-4099-A230-CDD1594C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B07EDA-636C-4FA9-B28B-AD9A7E44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EC7DC-6984-4525-A4A8-99BAD4FC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48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3AD3D8-8D73-458D-B093-CBAEEFD6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C72C66-1DD9-40B2-8B73-573BE763D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7E8A37-2C6B-4299-85FB-320B48B80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707AC-6086-457B-BE57-8A110E3BAEBB}" type="datetimeFigureOut">
              <a:rPr lang="zh-CN" altLang="en-US" smtClean="0"/>
              <a:t>2025/8/13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DDB819-72B3-431D-8EE4-4F2B707DDD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36605-7103-43FA-88B7-C40E4B40B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EC7DC-6984-4525-A4A8-99BAD4FC55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7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71CEC0C-C695-48CF-8860-E5215D344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99684" y="3122648"/>
            <a:ext cx="2513839" cy="14128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891A4F-CF0F-4E62-AA1B-BAC1E395A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905" y="2581672"/>
            <a:ext cx="1229396" cy="4036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9529260-5435-4ACF-91E8-0AD37EE45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88232" y="4147885"/>
            <a:ext cx="880762" cy="330286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0A46E4B-4E0F-007C-AD6A-60A6F8DD82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574991" y="3873805"/>
            <a:ext cx="880762" cy="3302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9426693F-FF99-9448-5ECE-E37C8FADE8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27391" y="4026205"/>
            <a:ext cx="880762" cy="3302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B7163A-D08B-0421-6B55-944A4B5067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879791" y="4178605"/>
            <a:ext cx="880762" cy="33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32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-0.00117 -0.13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4.81481E-6 L 4.375E-6 0.00023 C -0.00066 -0.00186 -0.00599 -0.0169 -0.00599 -0.02014 C -0.00612 -0.02431 -0.00769 -0.02894 -0.0043 -0.03241 C 0.00013 -0.03704 0.00781 -0.04075 0.01549 -0.04306 C 0.0233 -0.04561 0.03242 -0.04538 0.04088 -0.04653 C 0.04609 -0.0463 0.05156 -0.04653 0.05651 -0.04514 C 0.07031 -0.04237 0.0789 -0.03588 0.08945 -0.02987 C 0.09244 -0.0257 0.09661 -0.02153 0.09856 -0.01737 C 0.10026 -0.01389 0.10195 -0.01019 0.10026 -0.00672 C 0.09557 0.00208 0.08437 0.00601 0.07161 0.00763 C 0.06549 0.00833 0.05911 0.0081 0.05273 0.00833 C 0.04987 0.00763 0.04674 0.00717 0.04414 0.00578 C 0.03763 0.00254 0.03776 -0.00325 0.03606 -0.00764 C 0.03737 -0.01227 0.03658 -0.01737 0.03984 -0.02153 C 0.04231 -0.02431 0.04765 -0.02616 0.05221 -0.02709 C 0.06315 -0.02987 0.09153 -0.02987 0.1013 -0.0301 C 0.11536 -0.02987 0.13489 -0.03195 0.1483 -0.02616 C 0.15052 -0.02547 0.15091 -0.02292 0.15208 -0.02153 C 0.14336 -0.00533 0.14843 0.00231 0.12565 0.00578 C 0.12252 0.00625 0.11914 0.00532 0.11601 0.00509 C 0.11367 0.00324 0.11041 0.00162 0.10885 -0.0007 C 0.10599 -0.00487 0.10937 -0.00926 0.11601 -0.01112 C 0.12773 -0.01436 0.1526 -0.01737 0.1526 -0.01713 C 0.16093 -0.0169 0.16953 -0.01713 0.17747 -0.01551 C 0.19362 -0.01227 0.19869 -0.00857 0.21041 -0.00209 C 0.21354 0.00625 0.21263 0.00208 0.21263 0.0118 L 0.21093 0.01134 " pathEditMode="relative" rAng="0" ptsTypes="AAAAAAAAAAAAAAAAAAAAAAAAAAAA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12" y="-17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1.66667E-6 0.00023 C -0.00117 -0.00185 -0.01107 -0.0169 -0.01107 -0.02014 C -0.01133 -0.02431 -0.01419 -0.02894 -0.00794 -0.03241 C 0.00026 -0.03704 0.01458 -0.04074 0.0289 -0.04306 C 0.04362 -0.0456 0.06042 -0.04537 0.0763 -0.04653 C 0.08594 -0.0463 0.09622 -0.04653 0.10534 -0.04514 C 0.13086 -0.04236 0.147 -0.03588 0.16693 -0.02986 C 0.17239 -0.0257 0.18008 -0.02153 0.18385 -0.01736 C 0.18698 -0.01389 0.18997 -0.01019 0.18698 -0.00671 C 0.17812 0.00208 0.15716 0.00602 0.13346 0.00764 C 0.12226 0.00833 0.11015 0.0081 0.09831 0.00833 C 0.09297 0.00764 0.08711 0.00717 0.08229 0.00579 C 0.07031 0.00255 0.07044 -0.00324 0.06719 -0.00764 C 0.06953 -0.01227 0.0681 -0.01736 0.07435 -0.02153 C 0.0789 -0.02431 0.08867 -0.02616 0.09752 -0.02708 C 0.11784 -0.02986 0.17057 -0.02986 0.18893 -0.03009 C 0.2151 -0.02986 0.2513 -0.03195 0.27643 -0.02616 C 0.28047 -0.02546 0.28099 -0.02292 0.28346 -0.02153 C 0.26732 -0.00533 0.27669 0.00231 0.23424 0.00579 C 0.22825 0.00625 0.22213 0.00532 0.21601 0.00509 C 0.21172 0.00324 0.20586 0.00162 0.20286 -0.0007 C 0.19765 -0.00486 0.20364 -0.00926 0.21601 -0.01111 C 0.23802 -0.01435 0.28437 -0.01736 0.28437 -0.01713 C 0.29987 -0.0169 0.31562 -0.01713 0.33073 -0.01551 C 0.36068 -0.01227 0.37005 -0.00857 0.39193 -0.00208 C 0.39765 0.00625 0.39583 0.00208 0.39583 0.0118 L 0.3931 0.01134 " pathEditMode="relative" rAng="0" ptsTypes="AAAAAAAAAAAAAAAAAAAAAAAAAAAA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06" y="-173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11111E-6 L 3.54167E-6 0.00023 C -0.00078 -0.00185 -0.00821 -0.0169 -0.00821 -0.02014 C -0.00847 -0.0243 -0.01055 -0.02893 -0.00599 -0.03241 C 0.00026 -0.03704 0.01093 -0.04074 0.02161 -0.04305 C 0.03242 -0.0456 0.04505 -0.04537 0.05677 -0.04653 C 0.06406 -0.0463 0.07161 -0.04653 0.07851 -0.04514 C 0.09739 -0.04236 0.10937 -0.03588 0.12409 -0.02986 C 0.12825 -0.02569 0.13398 -0.02153 0.13685 -0.01736 C 0.13906 -0.01389 0.1414 -0.01018 0.13906 -0.00671 C 0.13255 0.00208 0.11692 0.00602 0.09935 0.00764 C 0.09088 0.00833 0.0819 0.0081 0.07317 0.00833 C 0.06927 0.00764 0.06471 0.00718 0.06119 0.00579 C 0.05234 0.00255 0.05234 -0.00324 0.05 -0.00764 C 0.05182 -0.01227 0.05065 -0.01736 0.05534 -0.02153 C 0.05872 -0.0243 0.06601 -0.02616 0.07252 -0.02708 C 0.08763 -0.02986 0.12682 -0.02986 0.14049 -0.03009 C 0.16002 -0.02986 0.18698 -0.03194 0.2056 -0.02616 C 0.20872 -0.02546 0.20911 -0.02292 0.2108 -0.02153 C 0.19882 -0.00532 0.20586 0.00232 0.17422 0.00579 C 0.16979 0.00625 0.16523 0.00533 0.16067 0.00509 C 0.15755 0.00324 0.15312 0.00162 0.15104 -0.00069 C 0.147 -0.00486 0.15156 -0.00926 0.16067 -0.01111 C 0.17708 -0.01435 0.21159 -0.01736 0.21159 -0.01713 C 0.22304 -0.0169 0.23489 -0.01713 0.24596 -0.01551 C 0.26849 -0.01227 0.27539 -0.00856 0.29166 -0.00208 C 0.29583 0.00625 0.29466 0.00208 0.29466 0.01181 L 0.29231 0.01134 " pathEditMode="relative" rAng="0" ptsTypes="AAAAAAAAAAAAAAAAAAAAAAAAAAAA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-173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33333E-6 L -2.08333E-7 0.00023 C -0.00143 -0.00185 -0.01341 -0.01689 -0.01341 -0.02014 C -0.0138 -0.0243 -0.01732 -0.02893 -0.00964 -0.0324 C 0.00039 -0.03703 0.01758 -0.04074 0.0349 -0.04305 C 0.05273 -0.0456 0.07292 -0.04537 0.09232 -0.04652 C 0.10378 -0.04629 0.11641 -0.04652 0.12721 -0.04514 C 0.15807 -0.04236 0.17773 -0.03588 0.20169 -0.02986 C 0.20846 -0.02569 0.21745 -0.02152 0.22214 -0.01736 C 0.22591 -0.01389 0.22943 -0.01018 0.22591 -0.00671 C 0.21523 0.00209 0.18984 0.00602 0.16133 0.00764 C 0.14766 0.00834 0.13307 0.00811 0.11875 0.00834 C 0.11237 0.00764 0.10521 0.00718 0.09948 0.00579 C 0.08503 0.00255 0.08516 -0.00324 0.08125 -0.00764 C 0.08398 -0.01227 0.08216 -0.01736 0.08984 -0.02152 C 0.09531 -0.0243 0.10716 -0.02615 0.11771 -0.02708 C 0.14245 -0.02986 0.20612 -0.02986 0.22826 -0.03009 C 0.25977 -0.02986 0.30365 -0.03194 0.33411 -0.02615 C 0.33893 -0.02546 0.33958 -0.02291 0.34245 -0.02152 C 0.32305 -0.00532 0.33438 0.00232 0.28294 0.00579 C 0.27578 0.00625 0.26836 0.00533 0.26107 0.0051 C 0.25586 0.00324 0.2487 0.00162 0.24505 -0.00069 C 0.2388 -0.00486 0.24596 -0.00926 0.26107 -0.01111 C 0.28763 -0.01435 0.34375 -0.01736 0.34375 -0.01713 C 0.3625 -0.01689 0.38151 -0.01713 0.39961 -0.01551 C 0.43581 -0.01227 0.44714 -0.00856 0.47357 -0.00208 C 0.48047 0.00625 0.47826 0.00209 0.47826 0.01181 L 0.47487 0.01135 " pathEditMode="relative" rAng="0" ptsTypes="AAAAAAAAAAAAAAAAAAAAAAAAAAAA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03" y="-1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didi</dc:creator>
  <cp:lastModifiedBy>语宸 白</cp:lastModifiedBy>
  <cp:revision>7</cp:revision>
  <dcterms:created xsi:type="dcterms:W3CDTF">2025-08-12T03:06:35Z</dcterms:created>
  <dcterms:modified xsi:type="dcterms:W3CDTF">2025-08-13T14:18:39Z</dcterms:modified>
</cp:coreProperties>
</file>