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BF5C-98F7-4CF0-B7E3-C023F1CA484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7596-2F21-4815-B076-7008A642E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9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BF5C-98F7-4CF0-B7E3-C023F1CA484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7596-2F21-4815-B076-7008A642E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61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BF5C-98F7-4CF0-B7E3-C023F1CA484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7596-2F21-4815-B076-7008A642E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4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BF5C-98F7-4CF0-B7E3-C023F1CA484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7596-2F21-4815-B076-7008A642E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19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BF5C-98F7-4CF0-B7E3-C023F1CA484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7596-2F21-4815-B076-7008A642E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6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BF5C-98F7-4CF0-B7E3-C023F1CA484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7596-2F21-4815-B076-7008A642E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21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BF5C-98F7-4CF0-B7E3-C023F1CA484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7596-2F21-4815-B076-7008A642E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28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BF5C-98F7-4CF0-B7E3-C023F1CA484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7596-2F21-4815-B076-7008A642E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73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BF5C-98F7-4CF0-B7E3-C023F1CA484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7596-2F21-4815-B076-7008A642E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BF5C-98F7-4CF0-B7E3-C023F1CA484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7596-2F21-4815-B076-7008A642E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8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BF5C-98F7-4CF0-B7E3-C023F1CA484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7596-2F21-4815-B076-7008A642E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86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EBF5C-98F7-4CF0-B7E3-C023F1CA484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87596-2F21-4815-B076-7008A642E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1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test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1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Tophanter</dc:creator>
  <cp:lastModifiedBy>Tophanter</cp:lastModifiedBy>
  <cp:revision>1</cp:revision>
  <dcterms:created xsi:type="dcterms:W3CDTF">2022-10-26T02:32:41Z</dcterms:created>
  <dcterms:modified xsi:type="dcterms:W3CDTF">2022-10-26T02:32:52Z</dcterms:modified>
</cp:coreProperties>
</file>