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3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24575,'0'4'0,"1"1"0,0-1 0,0 1 0,1-1 0,-1 0 0,1 1 0,0-1 0,0 0 0,0 0 0,0 0 0,1-1 0,3 5 0,38 41 0,-41-46 0,5 3 0,-1 0 0,1-1 0,0 0 0,1-1 0,-1 0 0,1 0 0,0-1 0,-1 0 0,17 3 0,37 15 0,-44-12 0,-1 0 0,0 2 0,0 0 0,-1 1 0,17 15 0,-31-25 0,1 1 0,-1-1 0,0 1 0,0 0 0,0 0 0,0 0 0,0 0 0,-1 0 0,1 0 0,-1 0 0,0 0 0,0 1 0,0-1 0,1 6 0,-2-8 0,0 1 0,-1 0 0,1-1 0,0 1 0,-1 0 0,1-1 0,0 1 0,-1-1 0,0 1 0,1-1 0,-1 1 0,0-1 0,0 1 0,0-1 0,0 0 0,0 1 0,0-1 0,0 0 0,-1 0 0,1 0 0,0 0 0,-1 0 0,1 0 0,0 0 0,-1 0 0,1-1 0,-1 1 0,1-1 0,-1 1 0,0-1 0,-1 1 0,-15 3 0,-1-2 0,1 1 0,0-2 0,-1-1 0,-35-3 0,37 1 0,0 1 0,-1 0 0,1 1 0,0 2 0,-1-1 0,-31 9 0,44-8 0,0 0 0,0 1 0,0 0 0,0 0 0,0 0 0,-8 8 0,9-7 0,1-1 0,-1 0 0,0 0 0,-1 0 0,1 0 0,0-1 0,-1 0 0,0 0 0,1 0 0,-7 2 0,-23 1-52,19-2-276,-1-1-1,1 2 1,-22 8 0,19-5-6498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9:3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24575,'25'-1'0,"-1"1"0,0 2 0,1 0 0,-1 1 0,0 2 0,0 0 0,31 13 0,9 6 0,1-3 0,0-3 0,2-2 0,76 7 0,-68-17 0,126-6 0,-77-3 0,-56 5 0,67 11 0,-22-4 0,166-7 0,-130-4 0,107 2-1365,-236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9:3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24575,'0'4'0,"1"1"0,0-1 0,0 1 0,0-1 0,0 0 0,1 1 0,0-1 0,0 0 0,0 0 0,0 0 0,1-1 0,0 1 0,-1 0 0,1-1 0,1 0 0,-1 0 0,0 0 0,1 0 0,4 3 0,-3-2 0,1 1 0,-1 0 0,0 1 0,0-1 0,0 1 0,4 7 0,-3-4 0,1-1 0,1 1 0,-1-1 0,1 0 0,1-1 0,-1 0 0,1 0 0,1-1 0,-1 0 0,18 7 0,10 8 0,-4-3 0,-28-16 0,1 0 0,-1 0 0,0 1 0,0 0 0,0 0 0,0 0 0,-1 1 0,1 0 0,-1 0 0,0 0 0,0 0 0,0 0 0,-1 1 0,6 8 0,-8-11 0,-1 0 0,0-1 0,1 1 0,-1 0 0,0-1 0,0 1 0,0 0 0,0-1 0,-1 1 0,1 0 0,0-1 0,-1 1 0,1-1 0,-1 1 0,1 0 0,-1-1 0,0 1 0,1-1 0,-1 1 0,0-1 0,0 0 0,0 1 0,0-1 0,-1 0 0,1 0 0,0 0 0,0 0 0,-1 0 0,1 0 0,-1 0 0,1 0 0,-1 0 0,-2 0 0,-7 5 0,-1-1 0,0-1 0,-16 5 0,20-7 0,-28 10 0,-41 21 0,-14 4 0,14-18 74,58-16-434,2 1 0,-1 1 1,-32 12-1,36-9-6466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5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74 24575,'11'0'0,"0"2"0,-1-1 0,22 7 0,18 2 0,252-5 0,-168-7 0,92-18-1253,-79 3 846,260 0-800,-3 1 562,254-11 1777,1 28 732,-239 1-1348,-399-2-498,658 14-1273,-366-3 164,38 2-330,305-3 5768,-413-12-4945,-160 1 598,94 3 0,-110 9 0,11 0 0,-59-9 0,1 1 0,-2 1 0,35 11 0,-34-9 0,0 0 0,1-2 0,31 4 0,82 2 0,99 4 0,1510-15 0,-1703-1 0,0-2 0,59-13 0,-58 8 0,1 2 0,47-1 0,-76 7 0,0-1 0,0 0 0,0-1 0,0 0 0,22-9 0,-21 6 0,-1 2 0,1 0 0,1 1 0,24-4 0,-31 6 0,1 1 0,-1 0 0,1 0 0,0 0 0,-1 1 0,8 2 0,-13-2 0,0-1 0,0 1 0,0 0 0,0 0 0,0 0 0,0 1 0,0-1 0,0 0 0,-1 1 0,1-1 0,-1 1 0,1-1 0,-1 1 0,1 0 0,-1-1 0,0 1 0,0 0 0,0 0 0,0 0 0,0 0 0,-1 0 0,1 0 0,0 0 0,-1 1 0,1 2 0,2 23 0,-1 1 0,-2-1 0,-4 42 0,1 10 0,5 37 0,-5 115 0,1-220 0,0 0 0,-1 0 0,0 0 0,-10 19 0,9-20 0,0-1 0,0 1 0,1 0 0,0 1 0,-2 17 0,5-21 0,-1 0 0,1 0 0,-2 0 0,1 0 0,-1 0 0,-1-1 0,1 1 0,-1-1 0,0 1 0,-7 10 0,7-14 0,-1 0 0,1-1 0,0 1 0,-1-1 0,0 0 0,1 0 0,-1 0 0,-1-1 0,1 1 0,0-1 0,-1 0 0,1 0 0,-1-1 0,1 1 0,-1-1 0,0 0 0,0 0 0,-8 0 0,-51 2 0,-68-5 0,22-1 0,-1918 3 0,1996 2 0,-1 1 0,-61 15 0,59-10 0,0-1 0,-40 1 0,33-4 0,0 2 0,-76 20 0,80-15 0,-1-2 0,0-2 0,-58 3 0,-409-11 0,193 0 0,297 2 0,0 1 0,-1 0 0,1 2 0,-22 7 0,-25 5 0,-15-8 0,-1-2 0,-114-8 0,59 0 0,-16 4 0,-169-5 0,182-7 0,-64-3 0,-333 14 0,510-2 0,-1-2 0,-26-5 0,26 3 0,-49-2 0,-500 8 0,532-3 0,-47-8 0,47 4 0,-51 0 0,-556 7 0,644-1 0,-1 0 0,1 1 0,0 0 0,0 0 0,-1 0 0,1 0 0,0 1 0,0 0 0,0 0 0,1 1 0,-9 4 0,-5 4 0,9-8 0,1 0 0,0 0 0,-1 0 0,0-1 0,1 0 0,-1-1 0,-15 1 0,-69-4 0,37-1 0,-778 3 0,800-2 0,0-2 0,0-1 0,-58-16 0,37 8 0,48 11 0,-1 0 0,1 0 0,-1-1 0,1 1 0,0-2 0,0 1 0,-9-6 0,14 7 0,0 1 0,1-1 0,-1 0 0,0 0 0,1 0 0,-1 1 0,1-1 0,-1-1 0,1 1 0,0 0 0,0 0 0,0 0 0,0-1 0,0 1 0,0 0 0,1-1 0,-1 1 0,1-1 0,0 1 0,-1-1 0,1 1 0,0-1 0,1 1 0,-1-1 0,0 1 0,2-3 0,-1-4 0,1 1 0,0 1 0,1-1 0,-1 0 0,2 1 0,-1-1 0,1 1 0,0 0 0,0 0 0,1 0 0,0 1 0,1 0 0,-1 0 0,1 0 0,10-8 0,-9 7 0,0 0 0,0 0 0,0-1 0,-1 0 0,-1 0 0,1-1 0,-1 1 0,-1-1 0,0-1 0,6-16 0,-4 5 0,-1 0 0,-1 0 0,0 0 0,-1-24 0,-1-312 73,-4 179-1511,2 158-5388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6:1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24575,'50'19'0,"-38"-16"0,0 0 0,0 1 0,-1 0 0,1 1 0,16 10 0,-13-8 0,1 0 0,0-1 0,1 0 0,-1-2 0,1 0 0,0 0 0,25 0 0,127-3 0,-88-3 0,-40 2 0,1 2 0,0 2 0,45 9 0,-54-6 0,31 6 0,121 42 0,-154-43 0,-10-4 0,1 0 0,-2 2 0,26 15 0,-25-11 0,1 0 0,1-2 0,0-1 0,1-1 0,-1-1 0,2-1 0,-1-1 0,1-1 0,1-1 0,-1-2 0,0 0 0,28-1 0,673-4 0,-687 4 0,0 2 0,64 14 0,-3 0 0,-37-12 0,109-5 0,-81-3 0,-80 1 15,0-1 0,-1 0 0,1 0 0,-1-1-1,1-1 1,-1 0 0,0 0 0,14-9 0,-11 6-315,0 1 0,0 1 0,1 0 1,15-4-1,-12 6-6526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6:1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 24575,'1'4'0,"0"0"0,0 0 0,1-1 0,-1 1 0,1 0 0,0 0 0,3 3 0,3 8 0,97 189 0,-90-178 0,3 6 0,35 47 0,-49-75 0,1 0 0,0 0 0,0 0 0,0-1 0,0 0 0,0 0 0,1 0 0,-1 0 0,1-1 0,0 0 0,0 0 0,0-1 0,0 0 0,11 2 0,-10-2 0,1 0 0,0 0 0,-1 1 0,1 1 0,-1-1 0,0 1 0,0 1 0,12 6 0,-5 0 0,0-1 0,1-1 0,0 0 0,0-1 0,25 8 0,-24-10 0,-15-4 0,1-1 0,-1 0 0,0 1 0,0-1 0,0 0 0,1 1 0,-1 0 0,0-1 0,0 1 0,0 0 0,0-1 0,0 1 0,0 0 0,0 0 0,0 0 0,0 0 0,1 1 0,-3-1 0,1-1 0,-1 1 0,1-1 0,-1 0 0,1 1 0,-1-1 0,1 1 0,-1-1 0,0 0 0,1 1 0,-1-1 0,0 0 0,1 0 0,-1 1 0,0-1 0,1 0 0,-1 0 0,0 0 0,1 0 0,-1 0 0,-1 0 0,-57 2 0,53-2 0,-13 1 0,0 1 0,-28 6 0,-28 3 0,23-9 0,0 3 0,1 2 0,0 3 0,-69 21 0,102-26 0,1-1 0,-19 1 0,21-3 0,0 1 0,-1 0 0,-26 9 0,38-10 0,0 0 0,0 0 0,0 0 0,0 0 0,0 1 0,0 0 0,1 0 0,-1 0 0,1 0 0,0 0 0,0 1 0,0-1 0,1 1 0,-1 0 0,1 0 0,0 0 0,-3 6 0,-7 25-1365,5-22-5461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6:2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50 24575,'21'0'0,"1"2"0,0 0 0,38 9 0,-49-9 0,-4 0 0,-1-1 0,1 1 0,0 0 0,-1 0 0,1 1 0,9 5 0,-14-6 0,0 0 0,0 0 0,0-1 0,-1 1 0,1 0 0,-1 0 0,1 1 0,-1-1 0,0 0 0,1 0 0,-1 1 0,0-1 0,-1 1 0,1-1 0,0 1 0,-1-1 0,1 1 0,-1-1 0,0 1 0,0-1 0,0 1 0,0 2 0,-2 2 0,1 0 0,-1 1 0,0-1 0,0-1 0,-1 1 0,0 0 0,0-1 0,-1 1 0,1-1 0,-1 0 0,-1 0 0,1 0 0,-1-1 0,0 0 0,-1 0 0,1 0 0,-1 0 0,-9 5 0,15-10 0,-1 0 0,1 0 0,-1 0 0,1 0 0,-1 0 0,0 1 0,1-1 0,-1-1 0,1 1 0,-1 0 0,1 0 0,-1 0 0,1 0 0,-1 0 0,1 0 0,-1-1 0,0 1 0,1 0 0,0 0 0,-1-1 0,1 1 0,-1 0 0,1-1 0,-1 1 0,1 0 0,-1-1 0,1 1 0,0-1 0,-1 1 0,1-1 0,0 1 0,0-1 0,-1 1 0,1-1 0,0 1 0,0-1 0,0 1 0,0-1 0,-1 1 0,1-1 0,0 0 0,-3-27 0,3 25 0,-1-14 0,1-2 0,-1 0 0,-6-27 0,6 41 0,0 0 0,-1 0 0,1 0 0,-1 1 0,0-1 0,-1 0 0,1 1 0,-1-1 0,0 1 0,0 0 0,0 0 0,0 0 0,-1 0 0,-4-3 0,-1 1-97,0 0-1,-1 1 1,0-1-1,0 2 1,0 0-1,0 0 1,-1 1-1,1 0 1,-1 0-1,0 1 1,0 1-1,0 0 0,-15 1 1,5 0-6729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6:2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24575,'4'0'0,"2"4"0,3 2 0,0 3 0,4 0 0,2-1 0,-1 2 0,1-1 0,-1 3 0,0-2 0,1-2 0,4-2 0,1-2 0,-2-3-8191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7:0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24575,'0'27'0,"1"1"0,2-1 0,8 40 0,-7-42 0,2 44 0,-5-52 0,0 0 0,1 0 0,1-1 0,0 1 0,11 32 0,-3-19 0,-2 2 0,-1-1 0,6 47 0,-11-44 0,0 61 0,-4-67 0,2 0 0,1 1 0,8 44 0,-7-58 0,0 1 0,1 20 0,-3-32 0,-1 1 0,0-1 0,0 0 0,0 0 0,-1 0 0,0 0 0,1 0 0,-1 0 0,-1 0 0,1 0 0,-1 0 0,1 0 0,-5 6 0,6-10-22,0 1 0,-1-1 0,1 0 0,0 0 0,0 0 0,0 0 0,-1 0 0,1 0 0,0 0 0,0 0 0,0 0 0,-1 0 0,1 0 0,0 0 0,0 0 0,0 0 0,-1 0 0,1 0 0,0 0 1,0 0-1,0 0 0,-1 0 0,1 0 0,0 0 0,0 0 0,0 0 0,-1-1 0,1 1 0,0 0 0,0 0 0,0 0 0,0 0 0,0 0 0,-1-1 0,1 1 0,0 0 0,0 0 0,0 0 0,0 0 0,0-1 0,0 1 0,0 0 0,0 0 0,-1 0 0,1-1 0,0 1 0,0 0 0,0 0 0,0 0 0,0-1 0,0 1 0,0 0 0,0 0 0,0 0 0,0-1 0,0 1 0,1 0 0,-1 0-68,-3-11-6736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7:1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24575,'23'1'0,"0"0"0,0 1 0,33 9 0,21 7 0,0-4 0,1-2 0,108 1 0,-170-12 0,0 0 0,-1 2 0,1 0 0,-1 0 0,27 11 0,27 7 0,-4-11 0,106 5 0,-164-15 0,110 11 0,64 1 0,-167-12 0,38-1 0,0 3 0,65 10 0,-14 1 0,-56-7 0,47 10 0,-37-1 0,88 17 0,-136-30 0,-1 0 0,0 0 0,0 1 0,0 0 0,10 6 0,-10-5 0,1 0 0,-1-1 0,1 1 0,0-2 0,9 3 0,83 3 0,9 0 0,-25 1 0,1-4 0,87-7 0,-41-1 0,534 3 0,-662 1 0,0-1 0,0 0 0,-1 0 0,1-1 0,0 1 0,0-1 0,-1 1 0,1-1 0,0 0 0,-1-1 0,1 1 0,-1-1 0,0 1 0,1-1 0,-1 0 0,0 0 0,0-1 0,0 1 0,0-1 0,-1 1 0,1-1 0,-1 0 0,1 0 0,2-4 0,-3 4 0,1 0 0,0 0 0,0 1 0,1-1 0,-1 1 0,0 0 0,1 0 0,-1 0 0,1 1 0,0-1 0,0 1 0,4-1 0,53-10 0,-28 7 0,-26 4 0,0-1 0,0 1 0,1 1 0,-1-1 0,0 1 0,1 0 0,-1 1 0,0 0 0,10 2 0,-14-2 0,0 0 0,-1 0 0,1 1 0,0-1 0,0 1 0,-1 0 0,1 0 0,-1 0 0,0 0 0,1 0 0,-1 1 0,0-1 0,0 0 0,0 1 0,-1 0 0,1-1 0,-1 1 0,1 0 0,-1 0 0,0 0 0,0 0 0,0 0 0,-1 0 0,1 4 0,3 23 0,-1 0 0,-2 0 0,-4 49 0,0-8 0,1-34 0,-8 44 0,-2 30 0,13 245 0,-5-340-80,-5-14 280,8-2-306,-1-1 0,0 0 0,1 0-1,-1-1 1,1 1 0,-1 0 0,1-1 0,0 1 0,0 0 0,-1-1 0,1 1 0,0-1 0,-1-1 0,-5-12-6720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7:1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24575,'2631'0'0,"-2612"1"0,0 1 0,31 7 0,-30-5 0,1 0 0,20 0 0,-20-3 0,39 9 0,-40-5 0,43 2 0,-39-5 0,38 7 0,17 3 0,-1-1 0,-57-6 0,0-2 0,23 2 0,-21-5-1365,-3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5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5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24575,'128'1'0,"143"-3"0,-95-23 0,-41 3 0,-62 13 0,-28 3 0,61-2 0,383 9 0,-473-2 0,1 0 0,0-2 0,16-4 0,-15 3 0,0 0 0,25 0 0,64 5 0,42-3 0,-93-11-1365,-40 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5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24575,'0'18'0,"0"0"0,1-1 0,1 1 0,1 0 0,6 22 0,-7-34 0,1 1 0,0 0 0,0-1 0,1 0 0,0 1 0,0-1 0,0-1 0,0 1 0,1-1 0,0 0 0,1 0 0,-1 0 0,1 0 0,0-1 0,11 6 0,31 11 0,13 7 0,-57-26 0,0 0 0,0 1 0,0-1 0,-1 1 0,1 0 0,-1 0 0,0 0 0,0 1 0,0-1 0,0 1 0,2 4 0,-4-6 0,0 0 0,-1 0 0,1 0 0,0 0 0,-1 0 0,0 1 0,1-1 0,-1 0 0,0 0 0,0 1 0,0-1 0,-1 0 0,1 0 0,-1 0 0,1 1 0,-1-1 0,1 0 0,-1 0 0,0 0 0,0 0 0,0 0 0,0 0 0,-1 0 0,1 0 0,0-1 0,-1 1 0,0 0 0,1-1 0,-1 1 0,0-1 0,-2 2 0,-8 6 0,-1 0 0,0-1 0,-22 10 0,17-9 0,-1 3 0,0 1 0,1 1 0,-21 20 0,-27 21 0,59-51 0,1 1 0,0-1 0,0 2 0,0-1 0,0 1 0,1 0 0,0 0 0,0 0 0,1 1 0,0-1 0,0 1 0,0 0 0,-2 8 0,-1 1-1365,2-1-5461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5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2499 24575,'3'0'0,"1"0"0,-1 0 0,0 0 0,1-1 0,-1 1 0,1-1 0,-1 0 0,0 0 0,0 0 0,0 0 0,1-1 0,-1 1 0,0-1 0,4-3 0,-2-1 0,1 0 0,-1 0 0,0 0 0,8-14 0,-11 17 0,16-36 0,-17 35 0,1 0 0,-1-1 0,1 1 0,0 0 0,0 0 0,0 0 0,1 1 0,0-1 0,-1 0 0,1 1 0,0-1 0,1 1 0,5-5 0,3-2 0,0 0 0,-1-1 0,0 0 0,-1-1 0,0 0 0,-1-1 0,13-21 0,1-4 0,-13 24 0,-2 0 0,0 0 0,0-1 0,-1 0 0,9-30 0,-13 30 0,0 0 0,2 0 0,0 0 0,0 1 0,1 0 0,1 0 0,0 0 0,1 1 0,1 0 0,11-13 0,2 1 0,-1 0 0,-2-1 0,-1-1 0,27-52 0,-24 40 0,47-65 0,-54 87 0,-1-1 0,22-39 0,-31 48 0,0-1 0,0 1 0,-1-1 0,0 0 0,-1 0 0,0 0 0,-1-1 0,0-16 0,1 5 0,0 0 0,1 1 0,1-1 0,13-38 0,-10 34 0,-3 9 0,-1 0 0,2-29 0,-4 28 0,1 1 0,4-21 0,-4 32 0,0 0 0,0 0 0,0 0 0,1 0 0,0 0 0,0 1 0,1-1 0,-1 1 0,9-9 0,-7 10 0,-1-1 0,1 0 0,-1-1 0,0 1 0,0-1 0,-1 0 0,0 0 0,0 0 0,0 0 0,-1 0 0,0-1 0,0 1 0,0-1 0,0-9 0,4-21 0,13-40 0,20-1 0,-35 69 0,0 1 0,1-1 0,1 1 0,6-8 0,16-25 0,-21 28 0,-4 5 0,0 0 0,1 0 0,0 1 0,1-1 0,0 1 0,0 0 0,1 1 0,-1-1 0,1 1 0,1 0 0,-1 0 0,1 1 0,14-9 0,-13 10 0,-1-1 0,1 0 0,-1-1 0,0 1 0,0-1 0,-1-1 0,0 1 0,0-1 0,-1 0 0,0 0 0,0-1 0,0 1 0,-1-1 0,0 0 0,-1-1 0,0 1 0,0-1 0,0 1 0,-1-1 0,-1 0 0,0 0 0,0 1 0,0-11 0,1-3 0,1 0 0,8-27 0,-6 23 0,-2 19 0,-1 0 0,1 0 0,0 0 0,1 1 0,-1-1 0,1 1 0,6-6 0,-5 5 0,0 0 0,-1 0 0,1-1 0,-2 1 0,6-13 0,10-38-1365,-14 43-5461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5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1017 27 24575,'-5'-1'0,"0"0"0,0 0 0,0 0 0,0 0 0,-8-4 0,-17-4 0,1 5 0,0 2 0,0 1 0,0 1 0,0 1 0,0 2 0,0 1 0,1 1 0,-36 11 0,-179 55 0,102-44 0,25-6 0,-4-2 0,118-19 0,1 0 0,0 0 0,-1 0 0,1 0 0,-1 0 0,1 1 0,0-1 0,-1 0 0,1 1 0,0-1 0,-1 1 0,1-1 0,0 1 0,0 0 0,0 0 0,-1-1 0,1 1 0,0 0 0,0 0 0,0 0 0,0 0 0,0 0 0,1 1 0,-1-1 0,0 0 0,0 0 0,0 3 0,1-3 0,1 0 0,-1 1 0,1-1 0,-1 0 0,1 0 0,0 0 0,0 0 0,-1 0 0,1 0 0,0 0 0,0 0 0,0 0 0,0 0 0,0 0 0,0 0 0,1-1 0,-1 1 0,0-1 0,0 1 0,0 0 0,1-1 0,-1 0 0,0 1 0,1-1 0,-1 0 0,0 0 0,1 0 0,-1 0 0,2 0 0,26 3-41,0-1-1,42-3 1,-32 0-1200,-18 1-5585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5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24575,'0'27'0,"1"0"0,1 0 0,9 40 0,-7-43 0,-1 1 0,-1 0 0,-2 40 0,1 22 0,1-74 0,0 0 0,2-1 0,-1 1 0,10 19 0,6 25 0,-16-47 0,1 0 0,0 0 0,8 14 0,-8-16 0,0 1 0,0-1 0,0 1 0,-1 0 0,3 13 0,-4-10-124,0 1 0,2 0 0,-1-1 0,2 0 0,-1 0 0,2 0-1,0 0 1,0-1 0,1 0 0,13 16 0,-9-13-6702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1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21 24575,'0'-1'0,"0"1"0,-1-1 0,1 0 0,0 0 0,-1 0 0,1 1 0,-1-1 0,1 0 0,-1 0 0,1 1 0,-1-1 0,1 0 0,-1 1 0,0-1 0,0 1 0,1-1 0,-1 0 0,0 1 0,0 0 0,1-1 0,-1 1 0,0 0 0,0-1 0,0 1 0,0 0 0,1 0 0,-3-1 0,-28-3 0,26 4 0,-11-1 0,0 2 0,0 0 0,1 1 0,-1 1 0,1 0 0,-1 1 0,-19 8 0,-25 6 0,50-15 0,0 1 0,0 0 0,-15 8 0,-12 6 0,31-15 0,0-1 0,0 2 0,0-1 0,1 0 0,-1 1 0,1 0 0,0 1 0,-5 4 0,-6 6 0,11-11 0,1-1 0,-1 0 0,0 0 0,0-1 0,-8 4 0,-22 12 0,12-1 0,9-7 0,-1 1 0,2 0 0,-19 21 0,27-27 0,1 0 0,0 1 0,1 0 0,-1 0 0,1 0 0,0 1 0,1-1 0,-1 1 0,1-1 0,1 1 0,-1 0 0,0 12 0,1-3 0,-1 0 0,-1 0 0,0 0 0,-2 0 0,1-1 0,-2 1 0,0-1 0,-1-1 0,0 1 0,-1-1 0,-13 18 0,12-18 0,0 0 0,2 1 0,0 0 0,0 1 0,2 0 0,-8 32 0,-3 8 0,10-35 0,1 1 0,1 0 0,1 0 0,1 0 0,1 0 0,1 1 0,4 32 0,-2-45 0,1 0 0,0 0 0,0-1 0,1 1 0,0-1 0,0 1 0,1-1 0,7 10 0,19 38 0,19 91 0,-44-133 0,0 0 0,1 0 0,1-1 0,0 0 0,1 0 0,1-1 0,0 0 0,1-1 0,0 0 0,1-1 0,0 0 0,0 0 0,23 13 0,122 67 0,-64-46 0,-77-37 0,0-1 0,0-1 0,0 0 0,1-1 0,0 0 0,0-2 0,30 3 0,10-3 0,59-6 0,-21 1 0,-61 0 0,0-1 0,0-2 0,49-13 0,-47 9 0,2 3 0,1 1 0,-1 3 0,71 3 0,-70 1 0,0-2 0,0-2 0,62-9 0,-57 4 0,1 2 0,0 2 0,77 6 0,-28-1 0,-62-2 0,-1-2 0,1-2 0,-1-1 0,1-1 0,-2-2 0,51-18 0,-39 12 0,-31 11 0,0-1 0,0 0 0,0 0 0,0-1 0,-1-1 0,12-7 0,-10 3 0,-1 1 0,0-1 0,-1-1 0,0 0 0,-1 0 0,0-1 0,-1 0 0,-1-1 0,9-17 0,-12 24 0,0 0 0,0 1 0,0 0 0,8-8 0,-8 9 0,0 1 0,-1-1 0,0 0 0,0 1 0,0-2 0,0 1 0,-1 0 0,1 0 0,-1-1 0,2-6 0,1-18 0,-1 0 0,-2 0 0,-1 0 0,-1 0 0,-6-45 0,3 57 0,0 0 0,-1 0 0,-1 1 0,0-1 0,-2 1 0,-9-18 0,-55-88 0,63 110 0,0 0 0,-1 1 0,0 0 0,-1 1 0,0 0 0,0 0 0,-1 1 0,0 1 0,-1 0 0,0 0 0,0 1 0,-1 1 0,-21-9 0,-5 2 0,-56-30 0,61 27 0,-1 1 0,-42-13 0,-5 3 0,40 12 0,1 1 0,-46-6 0,-95-10 0,109 17 0,42 6 0,-49-3 0,47 7 0,-2 2 0,0-3 0,1 0 0,-52-12 0,26-2 0,28 7 0,1 1 0,-1 1 0,0 2 0,-55-2 0,31 9-61,35 0-156,0-1-1,0 0 1,-1-2 0,1-1-1,-22-4 1,28 1-6609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1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24575,'0'-1'0,"0"0"0,1 0 0,-1 0 0,1 0 0,-1 0 0,1 0 0,0 0 0,-1 0 0,1 1 0,0-1 0,0 0 0,-1 0 0,1 1 0,0-1 0,0 0 0,0 1 0,0-1 0,0 1 0,0-1 0,0 1 0,0-1 0,0 1 0,0 0 0,0 0 0,0-1 0,0 1 0,2 0 0,36-4 0,-35 4 0,47-2 0,-36 2 0,1 0 0,-1-1 0,0 0 0,0-1 0,0-1 0,0-1 0,0 0 0,18-8 0,-13 4 0,1 0 0,0 2 0,22-4 0,39-13 0,-50 14 0,1 0 0,1 3 0,38-4 0,52-10 0,-78 9 0,-2 2 0,46-18 0,-51 15 0,2 0 0,0 3 0,0 2 0,66-5 0,173 12 0,-126 3 0,703-4-3005,428 2 4161,-235-1 688,-1026 1-1842,1 1 0,24 7 0,-23-5-3,41 3 1,37 5 0,-7-1 0,46 0 0,43 2 0,-83-15 0,117 4 0,-142 9 0,-50-6 0,53 3 0,1-8 0,-1 0 0,118 13 0,-3 11 0,-164-19-682,54-1-1,-66-3-6143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1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24575,'9'1'0,"0"0"0,0 1 0,0 0 0,0 1 0,0 0 0,0 0 0,11 7 0,38 11 0,-23-10 0,0 2 0,0 0 0,45 27 0,-74-37 0,4 2 0,0 0 0,-1 1 0,1 0 0,13 12 0,-20-15 0,0 0 0,-1 0 0,1 1 0,-1-1 0,0 1 0,0-1 0,0 1 0,0 0 0,-1-1 0,1 1 0,-1 0 0,0 0 0,0 0 0,-1 0 0,1 0 0,-1 5 0,1 8 0,0 0 0,-2 0 0,-4 33 0,4-45 0,0-1 0,-1 1 0,1 0 0,-1 0 0,0 0 0,0-1 0,-1 1 0,1-1 0,-1 0 0,0 0 0,0 0 0,0 0 0,-1 0 0,0-1 0,1 1 0,-1-1 0,-7 4 0,6-3 0,1-1 0,0 1 0,-1 0 0,1 0 0,1 0 0,-6 6 0,-20 20 0,-2-11 0,-2-1 0,0-2 0,-65 23 0,92-37 0,-4 1-341,1 0 0,-1-1-1,-17 2 1,9-3-6485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4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24575,'3'0'0,"-1"1"0,0 0 0,1 0 0,-1 0 0,1 0 0,-1 0 0,0 0 0,0 1 0,0-1 0,0 1 0,0-1 0,0 1 0,3 4 0,-1-3 0,0 1 0,-1 0 0,0 1 0,0-1 0,0 0 0,2 7 0,20 69 0,-16-47 0,20 44 0,-16-47 0,2-1 0,21 31 0,-29-49 0,-1 1 0,0 0 0,-1 1 0,4 13 0,-5-13 0,1 0 0,1 0 0,11 20 0,-13-26 0,0 1 0,-1-1 0,0 1 0,0 0 0,-1 0 0,0 0 0,0 0 0,-1 0 0,1 10 0,-1-7 0,0 0 0,1-1 0,1 1 0,4 13 0,5 3 0,-8-19 0,0 0 0,-1 0 0,0 1 0,0-1 0,-1 1 0,0 0 0,0 9 0,0 26-1365,-3-24-5461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4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24575,'64'-1'0,"0"4"0,110 18 0,-63-2-457,0-5 0,155 0-1,42 10 458,-4 0 0,94-24 954,-167-2-536,-211 4-418,0-1 0,29 8 0,30 2 0,402-8 0,-246-5 0,-224 3 0,0 0 0,-1 1 0,1 0 0,-1 1 0,0 0 0,1 1 0,-1 0 0,15 10 0,-14-8 0,1-1 0,-1 0 0,1 0 0,0-1 0,0-1 0,18 3 0,221-3 0,-130-5 0,-64 3 0,-16 0 0,67-7 0,-106 6 0,0 0 0,1 0 0,-1 0 0,0 0 0,0 1 0,1-1 0,-1 1 0,0-1 0,0 1 0,0 0 0,0 0 0,0-1 0,0 2 0,0-1 0,0 0 0,0 0 0,0 1 0,0-1 0,-1 0 0,1 1 0,-1 0 0,1-1 0,-1 1 0,1 0 0,-1 0 0,0 0 0,0 0 0,0 0 0,0 0 0,0 0 0,-1 0 0,1 4 0,3 8 0,0 0 0,-2 0 0,3 28 0,-5-34 0,1 207 0,0 2 0,2-198 0,1 0 0,0-1 0,10 26 0,-7-23 0,8 43 0,-9-27 0,1 8 0,3 82 0,-11-38-1365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5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4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24575,'2886'0'0,"-2868"1"0,1 1 0,30 7 0,-29-5 0,0 0 0,23 0 0,229-5 0,-252-1-455,0-1 0,33-10 0,-43 10-6371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49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24575,'12'-1'0,"0"0"0,0-1 0,12-3 0,25-4 0,254 2-471,3 0-6,244-7 1080,-463 14-470,-71-1-76,0-1-1,1 0 0,17-6 1,-17 4-62,1 1 1,24-2-1,215 6-1360,-237-1-5461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4:51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0 24575,'0'7'0,"1"-1"0,-1 1 0,2 0 0,-1-1 0,1 0 0,0 1 0,0-1 0,0 0 0,1 0 0,0 0 0,0 0 0,1 0 0,0-1 0,0 0 0,0 1 0,1-2 0,5 7 0,10 5 0,0-1 0,0 0 0,30 14 0,3 4 0,-35-22 0,1-1 0,26 11 0,-28-15 0,-1 1 0,-1 1 0,1 1 0,21 16 0,-9-5 0,-22-16 0,0-1 0,0 1 0,-1 1 0,1-1 0,-1 1 0,0 0 0,5 6 0,-9-9 0,0 0 0,-1 0 0,1 0 0,0-1 0,-1 1 0,1 0 0,-1 0 0,0 0 0,1 0 0,-1 0 0,0 0 0,0 0 0,0 0 0,-1 0 0,1 0 0,0 0 0,-1 0 0,0 0 0,1 0 0,-1 0 0,0 0 0,0 0 0,0-1 0,0 1 0,0 0 0,0-1 0,0 1 0,-1-1 0,-2 3 0,-5 5 0,0-1 0,0 0 0,-1 0 0,0-1 0,-16 8 0,-15 11 0,14-9 0,0-1 0,-2-2 0,0-1 0,-43 14 0,2-1 0,45-16 0,17-8 0,0 1 0,0 0 0,0 1 0,0 0 0,1 0 0,-1 1 0,-8 6 0,4-1 0,-1-1 0,0 0 0,-1-1 0,0 0 0,0-1 0,-26 8 0,-29 15 0,27-6 0,39-22 0,0 0 0,1 0 0,-1 1 0,0-1 0,1 0 0,-1 1 0,1 0 0,0-1 0,0 1 0,-4 6 0,7-3-1365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0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1842 0 24575,'-1119'0'0,"1107"1"0,1 0 0,0 1 0,0 0 0,0 0 0,0 2 0,0-1 0,-12 7 0,-73 40 0,82-42 0,-25 16 0,19-12 0,0 0 0,-34 14 0,34-17 0,1 1 0,0 1 0,0 0 0,-23 21 0,-3 1 0,29-22 0,1 0 0,0 2 0,1 0 0,0 0 0,1 1 0,1 1 0,-16 24 0,19-23 0,1 0 0,-8 26 0,0-2 0,-14 41 0,28-74 0,0-1 0,1 0 0,0 1 0,0-1 0,0 1 0,1-1 0,0 1 0,0 0 0,1-1 0,0 1 0,1 6 0,0-9 0,0 1 0,1-1 0,-1 0 0,1 0 0,0 0 0,0-1 0,0 1 0,0-1 0,1 1 0,-1-1 0,7 4 0,48 28 0,-47-28 0,6 0 0,-1 0 0,1-1 0,1 0 0,20 3 0,38 12 0,162 80 0,-55-32 0,-150-59 0,0-2 0,0-1 0,61 5 0,64-3-126,265 6-449,-141-3 777,6-1 180,-205-10-262,-39 1-121,1-2 0,52-8 0,-68 2 1,0-1 0,39-17 0,-5 2 0,62-26 0,-66 32 0,-2-2 0,68-32 0,-104 41 0,-16 7 0,1 0 0,-1 0 0,0-1 0,0 0 0,0 0 0,-1 0 0,1-1 0,-1 1 0,6-7 0,2-3 0,2-1 0,-1 1 0,26-17 0,-28 21 0,-1 1 0,0-1 0,13-17 0,14-12 0,-33 35 0,0-1 0,0 1 0,-1-1 0,1 0 0,-1-1 0,0 1 0,0 0 0,-1-1 0,1 0 0,-1 0 0,0 1 0,-1-1 0,1-1 0,-1 1 0,0 0 0,0 0 0,0 0 0,-1 0 0,0-1 0,0 1 0,0 0 0,0-1 0,-2-5 0,0 4 0,0 0 0,-1 1 0,1-1 0,-1 1 0,0-1 0,-1 1 0,1 0 0,-1 0 0,-1 1 0,1-1 0,-1 1 0,0 0 0,0 0 0,0 1 0,-1-1 0,-11-6 0,-15-7 0,10 6 0,1-1 0,-34-26 0,29 19 0,-36-22 0,-2 0 0,53 36 0,1 0 0,-1 0 0,-1 2 0,1-1 0,-1 1 0,0 1 0,-22-4 0,18 4 0,0-1 0,0 0 0,-25-11 0,13 3 0,-1 1 0,-1 2 0,1 1 0,-1 1 0,-61-5 0,-60-10 0,-159-24 0,243 36 0,27 4 0,-63-3 0,9 10-1365,74-1-5461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1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24575,'6'-5'0,"0"0"0,0 0 0,0 1 0,1 0 0,0 1 0,0-1 0,0 1 0,0 0 0,0 1 0,1 0 0,-1 0 0,15-1 0,8 0 0,59 3 0,-58 0 0,199 1-601,261 9-1315,1 12 19,-302-15 1449,1033 3-1822,-748-12 1734,-442 0 3085,51-8 1,-52 4-1266,55 0 1,-83 6-1285,41 0 0,0-1 0,71-11 0,-62 5 0,1 2 0,-1 3 0,56 4 0,-9 1 0,-25-3 0,6 1 0,150-16 0,-158 7-11,1 3-1,86 7 0,-48-1-1318,-93-1-5496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1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24575,'0'2'0,"1"0"0,0-1 0,0 1 0,0-1 0,0 1 0,0-1 0,0 1 0,1-1 0,-1 1 0,0-1 0,1 0 0,-1 0 0,1 0 0,-1 0 0,1 0 0,0 0 0,2 1 0,32 15 0,5-2 0,-25-10 0,-1 0 0,1 2 0,-1 0 0,-1 0 0,19 14 0,-4-1 0,-20-15 0,-1 1 0,1 0 0,-1 1 0,9 10 0,43 38 0,-44-42 0,-1 1 0,0 1 0,14 18 0,-24-24 0,-1 1 0,1 0 0,-2 0 0,1 0 0,-1 0 0,3 21 0,-3-16 0,-1-7 0,-1-1 0,0 1 0,0 0 0,-1-1 0,0 1 0,0 0 0,0 0 0,-3 10 0,2-15 0,0 1 0,-1 0 0,1 0 0,-1-1 0,0 1 0,0-1 0,0 1 0,0-1 0,-1 0 0,1 0 0,-1 0 0,0 0 0,0 0 0,0-1 0,0 1 0,0-1 0,-7 3 0,-22 16 0,24-16 0,0 0 0,0 0 0,-1 0 0,1-1 0,-1-1 0,0 1 0,-12 2 0,-36 5 0,-109 37 0,152-44-195,-1 0 0,1-1 0,-1 0 0,0-1 0,1-1 0,-25-1 0,20 0-6631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2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24575,'1736'0'-759,"-1708"2"855,-1 1 0,0 1-1,42 11 1,-42-7-4,0-2-1,1-2 0,34 3 1,451-8 27,-213 0-1593,-280 1-5352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2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24575,'13'0'0,"0"0"0,1 1 0,-1 0 0,0 1 0,16 4 0,-23-3 0,0-1 0,0 1 0,-1 0 0,1 0 0,-1 1 0,0-1 0,1 1 0,-2 0 0,1 1 0,0-1 0,-1 1 0,7 9 0,-3-4 0,2 0 0,-1 0 0,1-1 0,1-1 0,0 1 0,13 6 0,34 29 0,-37-27 0,-17-14 0,0-1 0,0 1 0,-1 1 0,1-1 0,-1 0 0,0 1 0,0 0 0,0 0 0,4 6 0,-2 2 0,0 0 0,-1 1 0,0 0 0,-1-1 0,0 1 0,-1 0 0,0 1 0,-1-1 0,-1 0 0,0 0 0,-1 0 0,0 1 0,-1-1 0,-1 0 0,-6 21 0,8-31 7,-1 1 0,0-1-1,1 1 1,-1-1 0,0 0-1,-1 1 1,1-1-1,-1 0 1,1-1 0,-1 1-1,0 0 1,0-1 0,0 0-1,0 1 1,0-1 0,-1 0-1,-6 2 1,1 0-219,0-1 0,0 0 0,0-1-1,0 0 1,-1-1 0,-9 1 0,0-1-6614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2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24575,'129'-2'0,"142"5"0,-179 7 0,-50-4 0,56 1 0,1438-8-1365,-1516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55:2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1 24575,'4'0'0,"0"1"0,0 0 0,0 0 0,0 1 0,0-1 0,0 1 0,0 0 0,-1 0 0,1 0 0,-1 0 0,1 1 0,-1-1 0,0 1 0,3 3 0,42 47 0,-44-48 0,29 41 0,-28-37 0,1 0 0,0 0 0,1-1 0,0 1 0,0-2 0,0 1 0,1-1 0,0 0 0,1-1 0,15 10 0,3-4 0,-11-5 0,-1 1 0,24 14 0,-34-18 0,-1-1 0,1 1 0,-1 0 0,0 0 0,0 1 0,0-1 0,-1 1 0,0 0 0,0 0 0,0 0 0,4 9 0,-7-13 0,0 0 0,1 0 0,-1 1 0,0-1 0,1 0 0,-1 0 0,0 0 0,0 1 0,0-1 0,0 0 0,0 0 0,0 1 0,0-1 0,-1 0 0,1 0 0,0 0 0,-1 0 0,1 1 0,-1-1 0,1 0 0,-1 0 0,0 1 0,-1 0 0,0 0 0,0 0 0,0 0 0,0 0 0,0-1 0,0 1 0,-1-1 0,1 1 0,-5 1 0,-6 1 0,0 1 0,0-2 0,-17 3 0,20-4 0,-36 5 0,-59 2 0,62-6 0,-75 13 0,-155 30 0,-38 10 0,198-26-1365,98-25-5461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27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24575,'430'13'0,"193"-1"0,-388-14 0,1204 2-1365,-1419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09:0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1230 24575,'50'-49'0,"-47"45"0,1 0 0,1 0 0,-1 0 0,1 0 0,-1 0 0,1 1 0,0 0 0,0 0 0,1 0 0,8-2 0,62-16 0,-11 5 0,-32 3 0,-22 8 0,0 1 0,1 0 0,-1 1 0,1 0 0,0 0 0,12 0 0,-8 3 0,0-1 0,0 0 0,0-2 0,0 1 0,0-2 0,0 0 0,-1-1 0,0-1 0,0 0 0,0-1 0,21-14 0,-24 14 0,0 0 0,1 1 0,-1 0 0,1 1 0,1 1 0,-1 0 0,20-3 0,8-3 0,-33 8 0,-1-2 0,1 1 0,-1-1 0,0 0 0,0 0 0,9-8 0,-8 6 0,1 0 0,0 0 0,15-6 0,6 0 0,14-5 0,-1-2 0,45-27 0,58-48 0,-115 70 0,-26 19 0,0 1 0,0 0 0,0 0 0,12-6 0,64-21 0,-43 18 0,-31 10 0,-1 0 0,0-1 0,-1 1 0,1-1 0,0 0 0,-1-1 0,6-6 0,-6 7 0,-1 0 0,0-1 0,1 2 0,0-1 0,0 1 0,0-1 0,1 1 0,-1 1 0,1-1 0,6-1 0,42-2 0,-49 7 0,0-1 0,0 0 0,0 0 0,-1-1 0,1 1 0,0-1 0,0 0 0,0 0 0,-1-1 0,1 0 0,0 1 0,-1-1 0,1-1 0,-1 1 0,0-1 0,0 0 0,0 0 0,7-6 0,48-55 0,35-40 0,-66 67 0,-12 15 0,1 1 0,20-19 0,7-6 0,-31 30 0,1 1 0,20-16 0,38-39 0,-61 59-1365,-1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09:02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24575,'76'-2'0,"84"4"0,-147 1 0,-1-1 0,0 2 0,0-1 0,0 2 0,-1-1 0,19 12 0,-13-7 0,34 12 0,-13-12 0,-25-6 0,1 1 0,-1 0 0,17 7 0,-28-9 0,1 0 0,-1-1 0,0 1 0,0 0 0,1 1 0,-1-1 0,0 0 0,-1 1 0,1-1 0,0 1 0,-1-1 0,1 1 0,-1 0 0,0 0 0,0-1 0,0 1 0,0 0 0,-1 0 0,1 0 0,-1 6 0,2 7 0,-2 0 0,-3 28 0,2-18 0,-2 328-3,3-213-1359,0-121-5464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09:0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24575,'4'0'0,"5"0"0,6 0 0,3 0 0,0-4 0,0-2 0,-3-3 0,-4-4 0,-4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9:1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9:2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9:2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9:2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19:2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0:3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24575,'101'0'0,"471"14"0,-22-3 0,-358-13 0,-170 4 0,0 0 0,37 9 0,-24-4 0,-21-3 0,0 0 0,0 1 0,0 0 0,16 9 0,-17-7 0,0-1 0,1 0 0,0-1 0,20 4 0,30-1 0,1-3 0,124-7 0,-57-1 0,-104 2 0,1 2 0,0 1 0,48 10 0,-41-6 0,0-2 0,1-1 0,0-2 0,41-4 0,2 1 0,-21 1 0,95-12 0,-71 4 0,1 4 0,97 7 0,-50 1 0,866-3 0,-835-13 0,-6 1 0,-74 13 0,-34 1 0,1-3 0,71-9 0,-28-1 0,0 4 0,144 7 0,-89 3 0,-61-1 0,99-5 0,-129-8 0,9 0 0,369 8 0,-223 6 0,200-3 0,-394-1 0,0-1 0,32-7 0,-31 5 0,1 0 0,23 0 0,6 3 0,-20 1 0,0-1 0,0-1 0,38-8 0,-48 7-455,0 0 0,29-1 0,-27 4-6371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0:4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0 24575,'1'2'0,"0"0"0,1 0 0,-1 0 0,1 0 0,-1 0 0,1-1 0,0 1 0,0-1 0,0 1 0,0-1 0,0 0 0,0 1 0,0-1 0,0 0 0,0-1 0,3 2 0,16 10 0,3 12 0,29 37 0,-35-39 0,0-2 0,1 0 0,22 18 0,-6-8 0,-2 1 0,43 52 0,-2 13 0,-62-81 0,0 1 0,-1 0 0,15 25 0,-24-37 0,0 0 0,0 0 0,-1 0 0,1 0 0,-1 0 0,0 0 0,0 0 0,0 1 0,-1-1 0,1 0 0,-1 0 0,0 1 0,-1-1 0,1 0 0,-1 0 0,1 1 0,-3 4 0,1-6 0,1 0 0,-1 0 0,0-1 0,0 1 0,-1-1 0,1 0 0,0 1 0,-1-1 0,1 0 0,-1 0 0,0-1 0,0 1 0,0 0 0,-3 1 0,-47 16 0,47-17 0,-68 22 0,-136 65 0,173-73 0,-1-1 0,-1-2 0,-75 14 0,72-19 0,0 3 0,0 1 0,-49 22 0,68-23-1365,4-2-5461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3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24575,'-1'52'0,"2"58"0,1-102 0,-1 0 0,1 0 0,1-1 0,-1 1 0,1-1 0,6 10 0,-5-8 0,0-1 0,0 1 0,-1-1 0,3 15 0,-2 18 0,-1 0 0,-5 70 0,0-25 0,1-75 0,0-1 0,-1 1 0,-1-1 0,1 1 0,-1-1 0,-8 15 0,6-12 0,0 1 0,1-1 0,-3 17 0,2 25 14,3 0 0,4 58 0,1-14-1421,-3-89-5419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1:1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3674 120 24575,'-9'-1'0,"0"0"0,-1-1 0,1 1 0,-10-5 0,-28-4 0,-174 6 0,148 5 0,1-2 0,-76-12 0,58-2 0,-135-5 0,160 17 0,-86-17 0,89 10 0,-98-3 0,-233 14 0,373 0 0,1 1 0,0 0 0,0 2 0,0 0 0,0 1 0,0 1 0,-22 11 0,-118 68 0,142-77 0,0-1 0,0 0 0,-1-1 0,1-1 0,-1-1 0,-24 3 0,20-4 0,-1 2 0,1 0 0,-30 12 0,-242 120 0,132-71 0,121-50 0,15-6 0,0 1 0,1 1 0,-46 30 0,66-38 0,0 0 0,1 1 0,0 0 0,0 0 0,0 0 0,-4 7 0,-17 23 0,9-17 0,1 1 0,2 1 0,0 0 0,0 1 0,-9 25 0,11-25 0,-91 189 0,65-152 0,28-45 0,0 0 0,-13 26 0,9-12 0,-2-1 0,-30 41 0,13-20 0,21-28 0,1 1 0,-15 40 0,16-38 0,0-1 0,-17 31 0,17-38 0,1 0 0,1 1 0,1 0 0,0 0 0,0 0 0,2 1 0,0 0 0,1 0 0,-2 18 0,3-21 0,-1 0 0,-1 0 0,0 0 0,-12 23 0,9-21 0,1 0 0,-8 29 0,6 13 0,2 1 0,3 0 0,6 81 0,-1-22 0,-3-11 0,3 122 0,-1-218 0,1-1 0,0 0 0,0 1 0,1-1 0,0 0 0,0-1 0,1 1 0,7 10 0,47 65 0,-28-41 0,-2-3-112,2 0 0,1-2 0,2-1-1,1-2 1,68 53 0,91 76 112,-34-26 0,-123-111 0,1-1 0,64 35 0,-58-37 0,-1 2 0,38 32 0,-14-10 0,93 51 540,-95-61-407,-27-13-133,-2 2 0,-1 2 0,33 34 0,-11-10 0,-30-29 0,6 6 0,63 46 0,-63-53 0,-18-13 0,1 0 0,0 0 0,28 12 0,71 20-273,60 26-268,-77-22 531,200 66 0,-222-88 10,0 4 0,-1 2 0,92 54 0,-125-64 0,1-1 0,52 15 0,-49-19 0,83 40 0,-89-34 10,119 73 98,-139-83 74,0 0 0,1-1-1,40 14 1,12 5-193,174 93 11,-214-109 0,1-2 0,0-1 0,0-2 0,44 6 0,-22-4 0,389 87-735,-383-85 735,1-2 0,0-3 0,65-2 0,-2 1 0,482 44-1422,-286-35 1422,-94-6 0,644 2-440,-532-13 336,377 2 2805,-710 0-2701,0 0 0,0 0 0,0-1 0,0 1 0,0-1 0,0 0 0,0-1 0,0 0 0,0 0 0,-1 0 0,1 0 0,0-1 0,-1 0 0,0 0 0,0 0 0,0-1 0,0 0 0,-1 0 0,7-7 0,-3 1 0,1 1 0,-1 0 0,2 1 0,-1 0 0,1 0 0,0 1 0,1 0 0,0 0 0,14-5 0,10-2 0,63-17 0,-38 14 0,-6 2 0,1 2 0,92-9 0,113 7 0,-222 13 0,131-8 0,42-1 0,-137 12 0,55-3 0,-125 2 0,0-2 0,-1 1 0,1 0 0,-1-1 0,1 1 0,-1-1 0,0 0 0,0 0 0,0 0 0,0-1 0,0 1 0,0-1 0,4-5 0,19-14 0,-10 11 0,0-1 0,-2 0 0,1-1 0,-2 0 0,0-1 0,0 0 0,-1-1 0,11-19 0,-16 24 0,1 1 0,0 1 0,0-1 0,1 2 0,0-1 0,13-7 0,66-36 0,-2 2 0,-65 35 0,0 1 0,1 1 0,26-10 0,-27 12 0,-1-1 0,29-21 0,15-7 0,-40 27 0,-15 8 0,0 0 0,0 0 0,-1-1 0,0 0 0,0 0 0,0-1 0,0 0 0,-1 0 0,0-1 0,-1 0 0,1 0 0,9-16 0,7-12 0,-19 28 0,1 0 0,-1 0 0,0 0 0,0 0 0,-1 0 0,4-12 0,-5 14 0,0-1 0,1 1 0,-1 0 0,1 1 0,0-1 0,1 0 0,-1 1 0,1 0 0,0 0 0,0 0 0,9-7 0,-7 6 0,0 0 0,0-1 0,-1 0 0,10-13 0,-4 0 0,-1-1 0,0 0 0,-2 0 0,0-1 0,7-32 0,-11 39 0,2 1 0,0 0 0,0 1 0,1-1 0,1 1 0,13-17 0,18-30 0,-33 49 0,1 0 0,0 0 0,0 1 0,1 0 0,16-14 0,-21 20 0,1-3 0,1-1 0,-1 0 0,0 0 0,-1 0 0,1-1 0,-1 1 0,-1-1 0,0 1 0,0-1 0,0 0 0,0-14 0,11-34 0,-10 49 0,-1 1 0,2-1 0,-1 1 0,1 0 0,0 0 0,0 0 0,1 1 0,-1 0 0,10-8 0,3-4 0,-5 2 0,-1 0 0,0 0 0,15-31 0,-7 11 0,-8 15 0,-1-1 0,-1 1 0,-1-2 0,-1 1 0,-1-1 0,0 0 0,-2-1 0,-1 1 0,-1-1 0,0 0 0,-3-27 0,2 18 0,2 1 0,1-1 0,10-39 0,-5 31 0,4-48 0,13-260 0,-15 256 0,1-26 0,-12-265 0,-1 359 0,-1 0 0,-1 1 0,-12-42 0,-27-67 0,41 127 0,-16-58 0,14 49 0,0 1 0,-1 0 0,0-1 0,-1 2 0,0-1 0,-1 1 0,-11-18 0,-20-23 0,20 27 0,-2 1 0,0 0 0,-26-25 0,32 40 0,0 1 0,-1 0 0,0 1 0,-19-9 0,-32-19 0,51 27 0,-10-9 0,-1 1 0,-1 1 0,-1 2 0,-49-20 0,46 24 0,-36-11 0,-76-16 0,-160-27 0,224 50 0,-122-4 0,-30-6 0,3 0 0,-111 1-266,-77-2-96,325 27 362,25 1 0,-97-10 0,118-1-5,-46-14-1,-7-1 121,-11-1 427,61 12-546,0 3-1,-1 1 1,-48-1-1,-43-5 5,67 4 0,1 1 0,31 3 0,-49-1 0,31 6 0,-1-2 0,-62-12 0,-365-52 0,418 59 0,-119-25 0,134 21 0,0 2 0,-1 2 0,-67-1 0,-381-3-454,22-13 363,-106-50-1948,295 31 2039,92 16 0,173 22 354,1 0 1,-41-18-1,47 17-100,-1-1-1,1 2 1,-1 1-1,0 0 1,-33-2-1,-348 6-253,190 3 0,-347-2-1365,533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1:1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0 659 24575,'192'-14'0,"-95"4"0,294-37-591,-188 19-898,219-21 1203,-92 33 286,-115 10 0,-143-2 0,-1-3 0,85-25 0,-21 4 0,61-3-171,115-27-175,-271 51 367,-5 1 476,0 1 1,0 2 0,44-3 0,44-4 390,-59 5-905,-41 4 17,0-1 0,0 0 0,39-19 0,-38 15 0,14-6 0,1 2 0,75-17 0,321-22 12,-158 24-155,-136 18-51,151 6 0,-217 6 582,-60-2-325,1-1 1,-1 0-1,19-6 1,16-1-1552,-33 6-5338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1:14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24575,'3'0'0,"-1"0"0,1 0 0,0 1 0,-1 0 0,1-1 0,0 1 0,-1 0 0,1 0 0,-1 0 0,1 1 0,-1-1 0,0 1 0,1-1 0,-1 1 0,2 2 0,30 35 0,0 0 0,-11-20 0,132 116 0,-145-124 0,1 0 0,1-1 0,0-1 0,0 0 0,1-1 0,0 0 0,23 10 0,-18-9 0,-1 1 0,-1 0 0,1 1 0,-2 1 0,1 1 0,-2 0 0,15 16 0,-24-24 0,0-2 0,0 1 0,0-1 0,0 1 0,6 1 0,-6-3 0,-1 0 0,0 1 0,0-1 0,0 1 0,0 0 0,0 0 0,0 0 0,3 4 0,-6-5 0,-1-1 0,1 1 0,0-1 0,-1 0 0,0 1 0,1-1 0,-1 1 0,0 0 0,0-1 0,0 1 0,0-1 0,0 1 0,0-1 0,0 1 0,0-1 0,-1 1 0,1-1 0,-1 1 0,1-1 0,-1 1 0,0-1 0,1 0 0,-1 1 0,0-1 0,0 0 0,0 1 0,0-1 0,0 0 0,0 0 0,-2 2 0,-26 28 0,-1-1 0,-45 34 0,-74 44 0,99-76 0,-54 25 0,17-11 0,-78 38 0,160-81-105,1 0 0,0 0 0,0 0 0,0 0 0,0 1 0,0 0 0,1 0 0,-1 0 0,1 0 0,0 0 0,1 1 0,-4 6 0,-4 11-6721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4:1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1178 238 24575,'-432'0'0,"414"1"0,1 1 0,-1 1 0,1 1 0,-32 10 0,-27 6 0,64-18 0,0 1 0,1 0 0,0 0 0,-18 8 0,24-8 0,0-1 0,0 1 0,1 1 0,-1-1 0,1 1 0,-1-1 0,1 1 0,1 1 0,-1-1 0,0 0 0,-3 8 0,0-4 0,1 0 0,-1 0 0,0-1 0,0 0 0,-1-1 0,0 0 0,0 0 0,-1 0 0,0-1 0,0-1 0,-10 5 0,8-5 0,1 2 0,0-1 0,0 1 0,0 0 0,1 1 0,0 0 0,0 1 0,-13 15 0,-58 81 0,77-99 0,1-1 0,-1 1 0,1 0 0,0 0 0,0 0 0,0 6 0,1-8 0,0 1 0,0-1 0,0 0 0,0 1 0,0-1 0,-1 0 0,1 0 0,-1 0 0,0 0 0,0 0 0,0 0 0,0 0 0,-1-1 0,1 1 0,-6 3 0,3-1 0,-1-1 0,1 1 0,0 1 0,0-1 0,1 1 0,-1 0 0,1 0 0,1 0 0,-1 0 0,1 1 0,0-1 0,0 1 0,-2 11 0,-2 11 0,-8 57 0,14-77 0,-2 15 0,1 0 0,2 36 0,0-50 0,1-1 0,1 1 0,0 0 0,0-1 0,1 1 0,0-1 0,1 1 0,8 14 0,-1-3 0,-1 0 0,0 1 0,-2 0 0,0 1 0,-1 0 0,5 35 0,-10-47 0,1-1 0,1 0 0,0 0 0,0 0 0,1 0 0,0 0 0,11 13 0,2 1 0,30 32 0,-40-49 0,1-1 0,-1 1 0,1-1 0,0-1 0,1 0 0,-1 0 0,1-1 0,0 0 0,0-1 0,14 4 0,43 17 0,-46-16 0,-1-1 0,2-1 0,39 7 0,-21-5 0,42 4 0,-53-9 0,39 9 0,-17 2 0,0-2 0,1-2 0,1-2 0,63 1 0,-51-8 0,51-1 0,-99-2 0,-1 1 0,1-2 0,-1 0 0,29-10 0,-39 11 0,14-5 0,-1-1 0,-1 0 0,30-19 0,-40 23 0,-1 0 0,1 0 0,0 0 0,12-2 0,-12 3 0,0 1 0,-1-1 0,0 0 0,1-1 0,10-7 0,33-24 0,-31 22 0,1-1 0,17-18 0,-22 17 0,0 1 0,1 1 0,1 0 0,0 1 0,32-16 0,-40 23 0,-1 0 0,0-1 0,-1 0 0,1 0 0,-1-1 0,-1 0 0,1-1 0,7-9 0,-4 5 0,23-16 0,-29 25 0,1-1 0,-1 0 0,0 0 0,-1 0 0,1-1 0,6-8 0,-4 3 0,0-1 0,1 2 0,0-1 0,1 1 0,-1 1 0,2-1 0,-1 1 0,1 1 0,17-10 0,-4 5 0,-1-1 0,-1-1 0,0-1 0,-1 0 0,0-2 0,22-25 0,91-129 0,-104 139 0,-24 27 0,0 0 0,1-1 0,-2 1 0,1-2 0,5-9 0,-6 8 0,0 0 0,0-1 0,-1 1 0,-1-1 0,1 0 0,-2 0 0,1 0 0,-1 0 0,0-1 0,-1 1 0,0 0 0,-2-13 0,1 15 0,-1-1 0,0 1 0,0 0 0,-1 0 0,0 1 0,0-1 0,0 1 0,-1-1 0,0 1 0,0 0 0,-1 0 0,0 1 0,0-1 0,0 1 0,0 0 0,-7-4 0,-81-73 0,74 65 0,-16-17 0,-2 2 0,-63-42 0,-84-56 0,105 71 0,68 52 0,1 2 0,0-1 0,-1 2 0,0-1 0,0 1 0,-17-3 0,11 3 0,2-1 0,-23-10 0,19 7 0,1 1 0,-1 0 0,0 2 0,0 0 0,0 1 0,-1 1 0,0 1 0,1 0 0,-29 2 0,21 0 0,0 1 0,0 1 0,0 2 0,-28 6 0,40-6 0,10-3 0,0 0 0,1 0 0,-1 0 0,0 1 0,0 0 0,1 0 0,-1 0 0,1 0 0,0 1 0,0 0 0,-1 0 0,2 0 0,-6 5 0,-1 3 0,6-6 0,-1 1 0,-1-1 0,1 0 0,-1 0 0,1 0 0,-1-1 0,-1 0 0,1 0 0,-9 4 0,4-2-82,0 0 1,0 1-1,1 1 0,0-1 0,0 2 0,1-1 1,0 1-1,0 1 0,-7 10 0,9-11-465,-3 2-6279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4:18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24575,'49'-18'0,"-5"12"0,0 3 0,0 1 0,45 5 0,5-1 0,493-2 0,-560 2 0,1 1 0,-1 2 0,0 0 0,47 16 0,-45-11 0,0-2 0,1-1 0,46 4 0,132-11 0,-90-2 0,-111 2-28,1-1-1,0 0 1,-1 0-1,1-1 1,-1 0-1,0 0 1,0-1-1,0 0 1,13-7-1,-1 0-1051,-5 4-5746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4:2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24575,'1'0'0,"1"1"0,-1 0 0,1 0 0,-1 1 0,1-1 0,-1 0 0,0 0 0,1 1 0,-1-1 0,0 1 0,0-1 0,0 1 0,0-1 0,0 1 0,-1 0 0,1-1 0,0 1 0,0 2 0,14 21 0,-10-22 0,0 0 0,0 0 0,0-1 0,0 0 0,1 0 0,0 0 0,-1-1 0,9 2 0,-6-2 0,-1 1 0,0 0 0,0 0 0,0 0 0,8 6 0,36 17 0,-40-21 0,0 1 0,0 1 0,-1 0 0,1 0 0,17 16 0,-11-5 0,-2 1 0,15 20 0,-22-26 0,0-1 0,1 0 0,0 0 0,1-1 0,0 0 0,0-1 0,1 0 0,22 13 0,-26-18 0,1-1 0,0 1 0,-1 1 0,1-1 0,-1 1 0,0 0 0,0 1 0,10 9 0,-16-14 0,-1 0 0,1 0 0,-1 0 0,0 0 0,1 0 0,-1 0 0,0 0 0,0 0 0,1 0 0,-1 0 0,0 0 0,0 0 0,0 0 0,0 0 0,0 0 0,-1 0 0,1 0 0,0 0 0,0 0 0,-1 0 0,1 0 0,-1 0 0,1 0 0,-1 0 0,1 0 0,-1 0 0,1 0 0,-1-1 0,0 1 0,1 0 0,-1 0 0,0-1 0,0 1 0,0 0 0,1-1 0,-1 1 0,0-1 0,-2 1 0,-43 24 0,33-20 0,-10 6 0,-1-1 0,0-1 0,0-1 0,-1-2 0,1 0 0,-51 4 0,68-8 0,0 0 0,0 0 0,0 0 0,1 1 0,-1 0 0,0 1 0,1 0 0,-8 6 0,-26 12 0,32-19 22,-1 0 0,0-1 0,1 0 0,-1-1 0,-18 1 0,-23 5-1519,34-2-5329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9:3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2428 51 24575,'-1175'0'-1639,"589"0"3278,563 1-1639,-1 2 0,1 1 0,0 0 0,0 2 0,-38 15 0,44-13 0,0 0 0,0 2 0,1 0 0,1 1 0,0 0 0,0 1 0,-21 23 0,29-28 0,-1-1 0,0 0 0,0-1 0,0 0 0,0 0 0,-1-1 0,-12 5 0,12-6 0,1 1 0,0 0 0,0 0 0,0 0 0,0 1 0,1 1 0,-1-1 0,1 1 0,-6 7 0,6-4 0,1 0 0,0 0 0,1 1 0,0-1 0,1 1 0,-7 20 0,-12 70 0,16-66 0,-10 32 0,8-38 0,0 1 0,-15 32 0,19-51 0,1 1 0,1-1 0,0 1 0,0 0 0,1 0 0,-1 19 0,4 70 0,1-75 0,-2-1 0,0 1 0,-8 46 0,0-12 0,1 0 0,4 0 0,1 0 0,9 69 0,-3-91 0,2 0 0,2-1 0,1 0 0,1 0 0,2-1 0,2 0 0,1-1 0,22 34 0,-22-44 0,32 38 0,-31-43 0,-1 1 0,21 36 0,-30-44 0,18 35 0,28 75 0,-45-108 0,0 1 0,1-1 0,0 0 0,1-1 0,1 0 0,0-1 0,1 0 0,18 17 0,-11-11 0,0 1 0,19 27 0,-29-33 0,1 0 0,1 0 0,0-1 0,0-1 0,2 1 0,-1-2 0,1 0 0,1 0 0,19 12 0,-21-17 0,0 1 0,0 1 0,-1 0 0,0 1 0,-1 0 0,1 0 0,-1 1 0,-1 0 0,13 17 0,-12-13 0,1 0 0,1-1 0,0 0 0,1-1 0,25 19 0,73 38 0,-31-21 0,-13-9-395,133 55-1,-62-31 412,-82-39-16,0-3 0,75 19 0,-70-20 0,81 38 0,-52-19 0,38 17 775,-119-51-775,-1 1 0,0 0 0,0 0 0,0 1 0,0 0 0,10 13 0,-12-12 0,1-1 0,0 0 0,1 0 0,-1 0 0,1-1 0,0 0 0,14 7 0,315 134 0,-57-30 0,-238-101 0,0-1 0,1-2 0,46 6 0,-23-4 0,121 18-102,-97-17-875,274 23 714,2-27 293,-193-7-12,33 6 452,79 2 311,496-13-738,-616 13-43,-28-1 0,279 32 0,-173 12 0,-197-42 0,-20-5 0,0-1 0,0-1 0,1-2 0,40 3 0,-36-8 0,1-2 0,-1-2 0,1 0 0,-1-2 0,53-20 0,-46 18 0,1 1 0,1 3 0,-1 1 0,1 1 0,45 4 0,77-6 0,573-34-911,-639 41 904,124-4 898,-213 1-889,0 1 0,1-2-1,-1 1 1,0-1 0,0 0 0,-1 0 0,1 0-1,0-1 1,-1 0 0,0 0 0,1-1 0,-1 1 0,0-1-1,7-8 1,57-40-2,-56 41 0,1 0 0,1 0 0,17-9 0,-20 14 0,-1-1 0,0 0 0,0-1 0,-1 0 0,0-1 0,0 0 0,12-14 0,-11 9 0,1 0 0,26-22 0,3-3 0,0-5 0,81-94 0,-104 117 0,1 1 0,1 0 0,24-17 0,-21 19 0,-2-2 0,31-34 0,38-51 0,33-43 0,-98 118 0,0 1 0,48-40 0,-44 43 0,-1-1 0,39-49 0,12-49 0,-57 86 0,2 1 0,30-38 0,-37 55 0,17-31 0,-21 31 0,30-38 0,-15 30 0,-11 10 0,27-35 0,-39 46 0,0 0 0,-1 0 0,0 0 0,0-1 0,-1 0 0,0 0 0,0 0 0,1-12 0,4-19 0,18-55 0,-21 80 0,0-10 0,-1-1 0,0 1 0,-2 0 0,-1-1 0,-3-36 0,0 31 0,2-1 0,7-57 0,0 44 0,0-70 0,-4 40 0,8-11 0,-6 52 0,1-35 0,-5 20 0,1-129 0,-4 147 0,-1 0 0,-1-1 0,-13-45 0,12 65 0,0 1 0,0 0 0,-1 0 0,-1 1 0,0 0 0,-1 0 0,1 0 0,-16-13 0,8 8 0,-21-31 0,-18-30 0,52 73 0,-1 0 0,1 0 0,-1 0 0,1 1 0,-1-1 0,0 1 0,0-1 0,0 1 0,0 0 0,0 0 0,-1 0 0,1 1 0,-8-3 0,-53-11 0,51 14 0,0-2 0,-23-7 0,-119-66 0,-85-34 0,226 104 0,1 1 0,-1 0 0,-1 2 0,1-1 0,0 2 0,-1-1 0,1 2 0,-25 0 0,16 0 0,3-1 0,0-2 0,0 0 0,0-2 0,1 0 0,-30-14 0,-32-9 0,32 16 0,0 2 0,0 3 0,-1 1 0,-88 1 0,-38 9 0,-212-5 0,259-9 0,-31-1 0,-839 11 0,485 3 0,-1989-2 0,2461 2 0,-46 7 0,-25 3 0,-313-11 0,365 4-174,-62 13 0,-54 6-150,74-20 419,-79 6 323,35 0-357,-151-9 0,132-3-1389,146 2-5498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9:4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24575,'39'2'0,"50"8"0,28 2 0,-63-10 0,0 2 0,78 17 0,-111-16 0,0 0 0,0-2 0,1 0 0,0-1 0,0-1 0,-1-2 0,1 0 0,30-5 0,-16-1 0,1 2 0,0 2 0,0 1 0,43 4 0,67-3 0,-69-10 0,-48 6 0,50-3 0,-61 7 0,1-1 0,25-6 0,-25 4 0,40-4 0,-27 8 0,-5 0 0,0-2 0,0 0 0,29-7 0,84-15 0,-121 20 0,0 2 0,0 0 0,23 2 0,-25 0 0,0 0 0,0-1 0,0-1 0,24-6 0,-14 2-97,0 2-1,0 0 1,0 2-1,50 3 1,-48-1-781,-9 0-5948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29:4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24575,'1'3'0,"0"1"0,0-1 0,1 0 0,-1 1 0,1-1 0,0 0 0,0 0 0,0 0 0,3 3 0,4 8 0,9 13 0,1 0 0,31 32 0,8 9 0,-19-24 0,6 8 0,-33-36 0,28 27 0,8 11 0,-45-50 0,0 0 0,-1 1 0,0-1 0,0 1 0,0-1 0,0 1 0,0 0 0,-1 0 0,0-1 0,0 1 0,-1 0 0,1 0 0,-1 0 0,0 0 0,0 0 0,-1 0 0,1 0 0,-1 0 0,0 0 0,-1 0 0,1 0 0,-1-1 0,0 1 0,0-1 0,0 1 0,-1-1 0,-4 6 0,2-2 0,0-2 0,-1 1 0,0 0 0,-1-1 0,1 0 0,-1-1 0,-1 1 0,1-1 0,-1-1 0,1 1 0,-1-1 0,-1-1 0,1 1 0,-14 3 0,15-6-64,-26 6-370,0-1 1,-36 2-1,49-7-6392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36:4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1606 168 24575,'-49'0'0,"1"2"0,-68 10 0,-139 35 0,166-32-116,-129 3 0,-91-17-236,164-2 291,136 0 94,0 2-1,-1-1 0,1 2 0,0-1 1,0 1-1,0 0 0,0 1 0,0 0 1,-14 7-1,17-6-7,0 0-1,0 0 1,0 1 0,1-1 0,-1 1 0,1 1-1,0-1 1,1 1 0,-1 0 0,1 0 0,1 0-1,-7 12 1,-26 58-25,-38 90 0,49-96 0,4 1 0,-14 80 0,31-127 0,1-1 0,1 1 0,1 0 0,1 0 0,2 0 0,6 41 0,-4-53 0,1 0 0,1-1 0,-1 0 0,2 0 0,-1 0 0,2-1 0,8 11 0,-5-7 0,0 0 0,14 29 0,-10-14 0,1-1 0,1 0 0,34 41 0,-44-62 0,-1-1 0,2 0 0,-1 0 0,0 0 0,1 0 0,0-1 0,1-1 0,-1 0 0,1 0 0,12 4 0,12 2 0,53 7 0,-17-3 0,17 7 0,136 28 0,-44-10 0,-19-4 0,-113-27 0,21 6 0,0-4 0,109 3 0,580-14 0,-740 0 0,0-1 0,1 0 0,-1-2 0,0 1 0,0-2 0,-1 0 0,1-1 0,-1 0 0,0-2 0,-1 1 0,0-2 0,15-11 0,4-11 0,-29 25 0,0 2 0,1-1 0,-1 1 0,1-1 0,0 1 0,0 0 0,1 1 0,-1-1 0,1 1 0,-1 0 0,1 1 0,0 0 0,0-1 0,0 2 0,7-2 0,3 0 0,1 0 0,-1-1 0,-1 0 0,29-12 0,-36 12 0,1-1 0,-1 1 0,0-1 0,0-1 0,0 0 0,-1 0 0,0 0 0,0-1 0,10-12 0,15-19 0,-27 33 0,0 0 0,0 0 0,0-1 0,-1 0 0,0 0 0,0 0 0,0 0 0,-1 0 0,0-1 0,0 0 0,-1 1 0,0-1 0,0 0 0,1-9 0,0-40 0,-2 33 0,5-39 0,-1 21 0,2-73 0,-4 29 0,8 4 0,-6 51 0,1-37 0,-6-222 0,-1 282 0,0-1 0,0 1 0,-1-1 0,0 1 0,-1-1 0,1 1 0,-1 0 0,0 0 0,-1 0 0,0 0 0,0 1 0,-1 0 0,1 0 0,-1 0 0,0 0 0,-1 1 0,0-1 0,0 1 0,-8-5 0,-15-10 0,0 2 0,-61-27 0,82 41 0,-322-144 0,272 125 0,0 2 0,-108-23 0,107 37 0,-1 3 0,-92 5 0,46 1 0,68 0 0,1 3 0,-1 0 0,-48 15 0,3-1 0,29-10 0,1-3 0,-96-1 0,136-5-273,-1 2 0,1-1 0,0 2 0,-16 4 0,14-3-6553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4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24575,'468'14'0,"466"19"-5104,-392-21 2651,-63-1 920,-182-13 1859,199 4 850,-394 9 2262,-64-5-1688,38 0 0,230 6-2183,83 1-179,-335-13 612,52-1 0,159 19 0,127 13 558,5-32 347,-157-1-673,-227 2-232,32 1 0,0-2 0,1-3 0,56-10 0,7-6 0,133-6 0,-215 24 0,114-2 0,-86 4 0,77-10 0,-12-1 0,219 6 0,-178 8 0,513-3 0,-527-12 0,-15 0 0,-112 10 0,0 0 0,21-6 0,-21 4 0,41-3 0,266 7 0,-317 1 0,0 0 0,0 1 0,0-1 0,0 2 0,-1 0 0,1 0 0,-1 0 0,1 1 0,-1 1 0,0 0 0,-1 0 0,13 10 0,-2-5 0,-1-1 0,1-1 0,1-1 0,-1-1 0,38 8 0,29 9 0,-79-21 0,1 1 0,-1 0 0,1 0 0,-1 1 0,0 0 0,-1 0 0,11 8 0,-14-9 0,0 0 0,-1 1 0,1-1 0,-1 0 0,1 1 0,-1 0 0,0-1 0,-1 1 0,1 0 0,-1 0 0,0 0 0,0 0 0,0 0 0,0 0 0,-1 1 0,1 4 0,-1 3 0,1-1 0,1 0 0,0 0 0,1 0 0,0 0 0,0-1 0,1 1 0,0-1 0,1 1 0,10 14 0,-9-12 0,0 0 0,-1 1 0,0 0 0,-1 0 0,-1 0 0,3 25 0,-1-13 0,0 9 0,0 45 0,-5-54 0,2-1 0,1 0 0,0 0 0,11 36 0,28 110 0,-40-161 0,-2-5 44,-1-8-779,0 2 61,-4-8-6152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36:4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24575,'13'0'-7,"41"-1"-32,1 2-1,-1 3 1,75 14-1,170 41-1310,-54-12-1089,-129-24 2212,1-6 0,1-4 0,138-3 0,241-13 5524,-284 2-7097,-193 1-5026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1:36:4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 24575,'2'3'0,"0"0"0,0 1 0,0-1 0,0 0 0,0 0 0,1-1 0,0 1 0,4 3 0,6 8 0,3 5 0,0-1 0,2-1 0,0 0 0,1-1 0,0-1 0,41 23 0,137 57 0,-187-90 0,0 1 0,0-1 0,-1 1 0,0 1 0,15 14 0,-20-18 0,1 0 0,-1 0 0,1 0 0,0-1 0,0 1 0,8 1 0,-11-3 0,1 0 0,0 0 0,-1-1 0,1 2 0,-1-1 0,1 0 0,-1 0 0,1 1 0,-1-1 0,0 1 0,0 0 0,1 0 0,-1 0 0,-1 0 0,1 0 0,0 0 0,0 0 0,-1 1 0,1-1 0,-1 1 0,0-1 0,0 1 0,0-1 0,0 1 0,1 3 0,0 5 0,-1-1 0,0 1 0,0-1 0,-1 1 0,0 0 0,-1-1 0,0 1 0,-5 16 0,2-12 0,-2 1 0,0-1 0,-1-1 0,-16 28 0,14-29 0,-1 1 0,0-1 0,0-1 0,-2 0 0,1 0 0,-1-1 0,-1-1 0,0 0 0,-26 15 0,15-13 0,0-1 0,-1-1 0,0-2 0,-1 0 0,-32 5 0,16-5 0,-40 8 0,-114 37 0,168-42-36,19-7-230,-1-1 0,1 1 1,-1-1-1,-14 2 0,6-3-6560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6:4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24575,'18'49'0,"11"89"0,-7-43 0,-21-92 0,0 0 0,0-1 0,0 1 0,0-1 0,0 0 0,0 1 0,1-1 0,-1 0 0,1 0 0,0 0 0,0 0 0,0 0 0,0 0 0,0 0 0,0 0 0,0-1 0,0 1 0,1-1 0,-1 0 0,5 2 0,5 1 0,0 0 0,0-1 0,17 2 0,0 1 0,20 4 0,1-2 0,75 2 0,105-10 0,-91-3 0,-74 3 0,-1-4 0,1-2 0,-1-3 0,86-24 0,-95 19 0,104-14 0,-132 24 0,0-1 0,49-18 0,16-3 0,6 0 0,-73 18 0,0 0 0,1 2 0,-1 1 0,50-2 0,1990 9-2959,-1708-14 2501,20 0 216,68 14 3880,221-3-3742,-205 1 229,-433-1-125,49-10 0,-47 6 0,40-2 0,665 6-840,-361 3-625,455-2 3770,-809-1-2305,0-1 0,29-7 0,-28 5 0,41-4 0,259 8 85,-153 1-1535,-149-1-5376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7:47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24575,'1329'0'0,"-1306"-1"0,-1-1 0,30-7 0,-28 4 0,42-2 0,240 6 86,-147 2-1537,-139-1-5375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0:47:4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24575,'3'0'0,"1"1"0,-1 0 0,1 0 0,-1 0 0,1 0 0,-1 0 0,0 0 0,0 1 0,0 0 0,0-1 0,0 1 0,0 1 0,0-1 0,0 0 0,-1 1 0,1-1 0,-1 1 0,0 0 0,0-1 0,0 1 0,3 6 0,-1-3 0,0-1 0,1 1 0,-1-1 0,11 9 0,10 6 0,-18-14 0,0 0 0,0-1 0,1 1 0,0-1 0,0-1 0,13 6 0,6 0 0,-2-2 0,32 17 0,-50-21 0,0 0 0,0 0 0,-1 1 0,0-1 0,0 1 0,0 0 0,0 1 0,-1 0 0,6 7 0,-9-10 0,0 0 0,1 0 0,-1 0 0,1-1 0,0 1 0,0-1 0,0 0 0,0 0 0,0 0 0,0 0 0,0 0 0,7 2 0,45 8 0,-46-11 0,0 0 0,0 1 0,0 0 0,-1 0 0,1 1 0,8 4 0,-15-6 0,0 0 0,0 0 0,-1 0 0,1 1 0,0-1 0,-1 0 0,1 1 0,-1-1 0,1 1 0,-1-1 0,0 1 0,1 0 0,-1-1 0,0 1 0,0 0 0,0 0 0,-1 0 0,1 0 0,0 0 0,-1 0 0,1 0 0,-1 0 0,0 0 0,1 0 0,-1 0 0,0 0 0,0 0 0,-1 1 0,1-1 0,0 0 0,-1 0 0,1 0 0,-1 0 0,0 0 0,1 0 0,-1 0 0,0-1 0,0 1 0,-3 3 0,1 0 0,0 0 0,-1 0 0,0-1 0,0 1 0,0-1 0,-1 0 0,1 0 0,-1 0 0,0-1 0,0 0 0,0 0 0,-11 4 0,-23 8 0,2 1 0,-55 31 0,76-39 0,-1-1 0,1-1 0,-20 5 0,-26 11 0,-10-3-1365,57-13-5461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7FCA6-98F6-4D2F-A5AA-BF3E1B58D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4D90B-923D-4950-8190-01846EF4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336DD-6CA6-432E-9CE7-F437201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EE1BE-B219-4319-ABC2-E997CBA5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9191F-AFD6-427B-9DB0-CE2446F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1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03022-8394-465C-918D-1C92D65F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C994D-F6AD-41CA-8AC4-BFAB4855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90B5B-7E10-4034-BBA7-8491C4EE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47128-4D58-4011-8593-0B9F53B3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02FC3-D2D5-477A-86B0-23756D99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07A0C9-B8F3-4C6E-9CD2-D4EC71086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041B8-803A-4350-8453-2581EB2C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55EC9-ECC2-497D-89CF-343C85E2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850D-E197-43F9-8478-19BD9F7F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463B9-A19C-4273-B1A4-260613DB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7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3E136-3C74-4203-9E9D-FD07E613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68652-0424-4AEA-B581-D17E6EE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5FB25-68DB-47B4-A522-D348CD7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33D64-5A6E-430D-BC01-7E860376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DD757-84CE-461D-8BD3-9F834BE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21048-23C9-41A2-802E-5EF11D29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CACE4-1DCD-4E6C-8E17-B88A339A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60ADB-C09F-4CAC-9C62-7FFECB3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C244F-6B51-4CB4-921E-917843BC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26DFD-0A00-48A5-8609-53C07BD5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3C968-C862-45C5-82C7-B4B19EBF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FB9EE-C28D-4ED4-8318-8BA7D1D98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5BDB4-32CF-460C-9E96-B5702913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9C36F-0B02-41BA-A87E-350791FF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06844-A974-4961-B3F4-202F8BD8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09999-A281-4E1E-AEBF-3AE62A3E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8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8E143-097A-4C34-9895-DF9D8938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2B6FA-AB67-479D-83F6-B7D6410A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CBADC-6BF2-4DBB-80C7-18CC9BCA1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05D581-A3DB-4833-BA1C-C51617692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CEFB58-A2C5-4496-BE5B-AFA4F4BC8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93721E-873A-4DE0-8292-B9C49975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E8C23-B004-4A29-B818-C2EACE60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8BE2E-505D-41BF-8660-A5954C02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8AF55-4196-480C-A6B4-B8A411A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356F72-6F6E-4C59-B72C-F976EA2E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A1F5D-3D45-48A6-8AF6-30A13D32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A8950-9604-488B-A5F2-5DA3C6B1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0AE6F-D8EB-4AB8-A1DB-120D28E9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E3EE0-ABFD-406D-9757-51F87B0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14BCD-8424-40D8-B929-420BEE7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7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D6BA-1378-4E9B-93BD-079B6AC7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E2B3E-F56B-48D7-AE92-67EEE0E6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51728-3E7C-49C6-93E4-68FE3F468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F22D0-6F21-45D7-B798-6123586E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957BA-0355-47A4-B581-76D8FB5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A6511-B5A3-4DEB-8C75-7BDE6D20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5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21F1D-FF3B-4AC7-A799-E4B48963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D6B49D-0D47-4E9D-BA1F-6E307E88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87AFB-FBBB-449A-A790-357E9C317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99F09-9943-44A8-86BB-AE06B77C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BC8A1-64BB-4753-9B60-5E12EF78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9522C-20C4-432A-862D-FD41E73C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2499DD-3BCA-4405-9BCE-90DF43FF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B90FA-E5EF-4C05-B891-CB9AEF98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5BDCD-6A35-4C42-8571-27844B26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E73F-109C-49C5-9253-056F40FE6E9A}" type="datetimeFigureOut">
              <a:rPr lang="zh-CN" altLang="en-US" smtClean="0"/>
              <a:t>2022-01-14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8EE33-C4D9-4FD3-B17E-401D8F57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B6C2E-CB1D-4097-9813-0B7B93529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596B-D769-4624-8DC5-86CCB1EC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0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7" Type="http://schemas.openxmlformats.org/officeDocument/2006/relationships/customXml" Target="../ink/ink22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33.xml"/><Relationship Id="rId41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4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7.xml"/><Relationship Id="rId40" Type="http://schemas.openxmlformats.org/officeDocument/2006/relationships/image" Target="../media/image39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32.xml"/><Relationship Id="rId30" Type="http://schemas.openxmlformats.org/officeDocument/2006/relationships/image" Target="../media/image34.png"/><Relationship Id="rId35" Type="http://schemas.openxmlformats.org/officeDocument/2006/relationships/customXml" Target="../ink/ink36.xml"/><Relationship Id="rId8" Type="http://schemas.openxmlformats.org/officeDocument/2006/relationships/image" Target="../media/image23.png"/><Relationship Id="rId3" Type="http://schemas.openxmlformats.org/officeDocument/2006/relationships/customXml" Target="../ink/ink20.xml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41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50.xml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customXml" Target="../ink/ink54.xml"/><Relationship Id="rId7" Type="http://schemas.openxmlformats.org/officeDocument/2006/relationships/customXml" Target="../ink/ink47.xml"/><Relationship Id="rId12" Type="http://schemas.openxmlformats.org/officeDocument/2006/relationships/image" Target="../media/image47.png"/><Relationship Id="rId17" Type="http://schemas.openxmlformats.org/officeDocument/2006/relationships/customXml" Target="../ink/ink52.xml"/><Relationship Id="rId2" Type="http://schemas.openxmlformats.org/officeDocument/2006/relationships/customXml" Target="../ink/ink43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customXml" Target="../ink/ink49.xml"/><Relationship Id="rId24" Type="http://schemas.openxmlformats.org/officeDocument/2006/relationships/image" Target="../media/image53.png"/><Relationship Id="rId5" Type="http://schemas.openxmlformats.org/officeDocument/2006/relationships/customXml" Target="../ink/ink45.xml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10" Type="http://schemas.openxmlformats.org/officeDocument/2006/relationships/image" Target="../media/image46.png"/><Relationship Id="rId19" Type="http://schemas.openxmlformats.org/officeDocument/2006/relationships/customXml" Target="../ink/ink53.xml"/><Relationship Id="rId4" Type="http://schemas.openxmlformats.org/officeDocument/2006/relationships/customXml" Target="../ink/ink44.xml"/><Relationship Id="rId9" Type="http://schemas.openxmlformats.org/officeDocument/2006/relationships/customXml" Target="../ink/ink48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customXml" Target="../ink/ink61.xml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59.xml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54E2FA0-A84E-4487-B85D-B5AF91022859}"/>
                  </a:ext>
                </a:extLst>
              </p14:cNvPr>
              <p14:cNvContentPartPr/>
              <p14:nvPr/>
            </p14:nvContentPartPr>
            <p14:xfrm>
              <a:off x="3808698" y="1727445"/>
              <a:ext cx="202680" cy="1627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54E2FA0-A84E-4487-B85D-B5AF91022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9698" y="1718805"/>
                <a:ext cx="220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565BB2-3B0C-457C-8C88-7C46B845C439}"/>
              </a:ext>
            </a:extLst>
          </p:cNvPr>
          <p:cNvGrpSpPr/>
          <p:nvPr/>
        </p:nvGrpSpPr>
        <p:grpSpPr>
          <a:xfrm>
            <a:off x="4127298" y="1878645"/>
            <a:ext cx="360" cy="360"/>
            <a:chOff x="4127298" y="187864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3DBE23B-03A8-4C84-AB6F-78F9C346805B}"/>
                    </a:ext>
                  </a:extLst>
                </p14:cNvPr>
                <p14:cNvContentPartPr/>
                <p14:nvPr/>
              </p14:nvContentPartPr>
              <p14:xfrm>
                <a:off x="4127298" y="1878645"/>
                <a:ext cx="360" cy="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3DBE23B-03A8-4C84-AB6F-78F9C34680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8298" y="18696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6106FFEC-57F8-4D38-8851-A1A7E2978E33}"/>
                    </a:ext>
                  </a:extLst>
                </p14:cNvPr>
                <p14:cNvContentPartPr/>
                <p14:nvPr/>
              </p14:nvContentPartPr>
              <p14:xfrm>
                <a:off x="4127298" y="1878645"/>
                <a:ext cx="360" cy="3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6106FFEC-57F8-4D38-8851-A1A7E2978E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18298" y="18696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ABCE298-6EB1-47DF-8E32-D5385F58FBC7}"/>
              </a:ext>
            </a:extLst>
          </p:cNvPr>
          <p:cNvSpPr txBox="1"/>
          <p:nvPr/>
        </p:nvSpPr>
        <p:spPr>
          <a:xfrm>
            <a:off x="4011378" y="1819965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轮播图，小程序</a:t>
            </a:r>
            <a:r>
              <a:rPr lang="en-US" altLang="zh-CN" dirty="0" err="1"/>
              <a:t>wxml</a:t>
            </a:r>
            <a:r>
              <a:rPr lang="zh-CN" altLang="en-US" dirty="0"/>
              <a:t>已经有了直接的标签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022113-F748-44AC-BD51-454CC0634A8C}"/>
              </a:ext>
            </a:extLst>
          </p:cNvPr>
          <p:cNvSpPr txBox="1"/>
          <p:nvPr/>
        </p:nvSpPr>
        <p:spPr>
          <a:xfrm>
            <a:off x="4127298" y="4320165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 err="1"/>
              <a:t>body_girl_yun</a:t>
            </a:r>
            <a:r>
              <a:rPr lang="zh-CN" altLang="en-US" dirty="0"/>
              <a:t>表，数据存入。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EBFA9A-80B7-456A-89FD-96062500F0BB}"/>
              </a:ext>
            </a:extLst>
          </p:cNvPr>
          <p:cNvSpPr txBox="1"/>
          <p:nvPr/>
        </p:nvSpPr>
        <p:spPr>
          <a:xfrm>
            <a:off x="4286774" y="48333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在数据库中</a:t>
            </a:r>
            <a:r>
              <a:rPr lang="zh-CN" altLang="en-US" dirty="0">
                <a:solidFill>
                  <a:srgbClr val="FF0000"/>
                </a:solidFill>
              </a:rPr>
              <a:t>随机</a:t>
            </a:r>
            <a:r>
              <a:rPr lang="zh-CN" altLang="en-US" dirty="0"/>
              <a:t>抽取数据。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9D23D28-334E-4BD6-8140-B9352A77A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9" y="-110067"/>
            <a:ext cx="3312299" cy="58857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FD1C4A8-D9FF-4348-9D09-0AA6FDD7AACE}"/>
                  </a:ext>
                </a:extLst>
              </p14:cNvPr>
              <p14:cNvContentPartPr/>
              <p14:nvPr/>
            </p14:nvContentPartPr>
            <p14:xfrm>
              <a:off x="3002658" y="1819965"/>
              <a:ext cx="989640" cy="9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FD1C4A8-D9FF-4348-9D09-0AA6FDD7AA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4018" y="1811325"/>
                <a:ext cx="100728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0DD53440-2126-4217-9960-CB14BDEDA0D8}"/>
              </a:ext>
            </a:extLst>
          </p:cNvPr>
          <p:cNvGrpSpPr/>
          <p:nvPr/>
        </p:nvGrpSpPr>
        <p:grpSpPr>
          <a:xfrm>
            <a:off x="148938" y="4219365"/>
            <a:ext cx="3920760" cy="488160"/>
            <a:chOff x="148938" y="4219365"/>
            <a:chExt cx="392076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DECCA81-87CE-4000-8427-B4FB5933FF8A}"/>
                    </a:ext>
                  </a:extLst>
                </p14:cNvPr>
                <p14:cNvContentPartPr/>
                <p14:nvPr/>
              </p14:nvContentPartPr>
              <p14:xfrm>
                <a:off x="148938" y="4219365"/>
                <a:ext cx="20160" cy="3787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DECCA81-87CE-4000-8427-B4FB5933FF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298" y="4210365"/>
                  <a:ext cx="37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76C3705-54CE-4E6E-9368-5413D536304E}"/>
                    </a:ext>
                  </a:extLst>
                </p14:cNvPr>
                <p14:cNvContentPartPr/>
                <p14:nvPr/>
              </p14:nvContentPartPr>
              <p14:xfrm>
                <a:off x="167298" y="4261485"/>
                <a:ext cx="3322440" cy="3600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76C3705-54CE-4E6E-9368-5413D53630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8658" y="4252485"/>
                  <a:ext cx="33400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AEC0947-F977-4306-AF97-646867ABF778}"/>
                    </a:ext>
                  </a:extLst>
                </p14:cNvPr>
                <p14:cNvContentPartPr/>
                <p14:nvPr/>
              </p14:nvContentPartPr>
              <p14:xfrm>
                <a:off x="167298" y="4571805"/>
                <a:ext cx="3279600" cy="1357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AEC0947-F977-4306-AF97-646867ABF7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658" y="4562805"/>
                  <a:ext cx="3297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B4F28E5-B552-44A8-9C2C-E04A46AD4B38}"/>
                    </a:ext>
                  </a:extLst>
                </p14:cNvPr>
                <p14:cNvContentPartPr/>
                <p14:nvPr/>
              </p14:nvContentPartPr>
              <p14:xfrm>
                <a:off x="3271578" y="4445085"/>
                <a:ext cx="720720" cy="93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B4F28E5-B552-44A8-9C2C-E04A46AD4B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2578" y="4436445"/>
                  <a:ext cx="738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C71740A-DA38-4F89-A531-EE73581BEFF2}"/>
                    </a:ext>
                  </a:extLst>
                </p14:cNvPr>
                <p14:cNvContentPartPr/>
                <p14:nvPr/>
              </p14:nvContentPartPr>
              <p14:xfrm>
                <a:off x="3867018" y="4320165"/>
                <a:ext cx="202680" cy="2138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C71740A-DA38-4F89-A531-EE73581BEF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8378" y="4311165"/>
                  <a:ext cx="22032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E3C264-B4CD-421E-8FB2-DFFE8A1D4E27}"/>
              </a:ext>
            </a:extLst>
          </p:cNvPr>
          <p:cNvGrpSpPr/>
          <p:nvPr/>
        </p:nvGrpSpPr>
        <p:grpSpPr>
          <a:xfrm>
            <a:off x="3397218" y="4923885"/>
            <a:ext cx="760680" cy="188280"/>
            <a:chOff x="3397218" y="4923885"/>
            <a:chExt cx="76068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C92C652-A299-4A20-8B22-0191CC581E9F}"/>
                    </a:ext>
                  </a:extLst>
                </p14:cNvPr>
                <p14:cNvContentPartPr/>
                <p14:nvPr/>
              </p14:nvContentPartPr>
              <p14:xfrm>
                <a:off x="3397218" y="4973925"/>
                <a:ext cx="737640" cy="601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C92C652-A299-4A20-8B22-0191CC581E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8218" y="4965285"/>
                  <a:ext cx="75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6B08B41C-3293-4BD1-BC9B-6C3A7C5F76CB}"/>
                    </a:ext>
                  </a:extLst>
                </p14:cNvPr>
                <p14:cNvContentPartPr/>
                <p14:nvPr/>
              </p14:nvContentPartPr>
              <p14:xfrm>
                <a:off x="3978618" y="4923885"/>
                <a:ext cx="179280" cy="1882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6B08B41C-3293-4BD1-BC9B-6C3A7C5F76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69978" y="4915245"/>
                  <a:ext cx="19692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AB62B3A-D348-48A1-A007-3A13F0184B8F}"/>
                  </a:ext>
                </a:extLst>
              </p14:cNvPr>
              <p14:cNvContentPartPr/>
              <p14:nvPr/>
            </p14:nvContentPartPr>
            <p14:xfrm>
              <a:off x="133458" y="4822005"/>
              <a:ext cx="3317040" cy="4140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AB62B3A-D348-48A1-A007-3A13F0184B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4458" y="4813365"/>
                <a:ext cx="3334680" cy="4316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D9121E92-C964-47FC-9F11-497A0237C652}"/>
              </a:ext>
            </a:extLst>
          </p:cNvPr>
          <p:cNvSpPr txBox="1"/>
          <p:nvPr/>
        </p:nvSpPr>
        <p:spPr>
          <a:xfrm>
            <a:off x="4286774" y="5536547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在公众平台上绑定小程序的客服，可以直接跳到与客户的对话框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397C090-BACE-472A-8F89-86D8EA207262}"/>
              </a:ext>
            </a:extLst>
          </p:cNvPr>
          <p:cNvGrpSpPr/>
          <p:nvPr/>
        </p:nvGrpSpPr>
        <p:grpSpPr>
          <a:xfrm>
            <a:off x="1862507" y="5308307"/>
            <a:ext cx="2317320" cy="495000"/>
            <a:chOff x="1862507" y="5308307"/>
            <a:chExt cx="231732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5DCADD8-4B6C-4A98-8AFF-CF04BEFC4322}"/>
                    </a:ext>
                  </a:extLst>
                </p14:cNvPr>
                <p14:cNvContentPartPr/>
                <p14:nvPr/>
              </p14:nvContentPartPr>
              <p14:xfrm>
                <a:off x="3039347" y="5536547"/>
                <a:ext cx="1100520" cy="1450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5DCADD8-4B6C-4A98-8AFF-CF04BEFC43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30347" y="5527907"/>
                  <a:ext cx="1118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D1D5CD8-1BAA-43D3-969E-29312FC5F28F}"/>
                    </a:ext>
                  </a:extLst>
                </p14:cNvPr>
                <p14:cNvContentPartPr/>
                <p14:nvPr/>
              </p14:nvContentPartPr>
              <p14:xfrm>
                <a:off x="3890027" y="5528267"/>
                <a:ext cx="289800" cy="2750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D1D5CD8-1BAA-43D3-969E-29312FC5F2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1027" y="5519627"/>
                  <a:ext cx="307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6D64AF3E-7B37-4EED-B909-EBBDC6F52F54}"/>
                    </a:ext>
                  </a:extLst>
                </p14:cNvPr>
                <p14:cNvContentPartPr/>
                <p14:nvPr/>
              </p14:nvContentPartPr>
              <p14:xfrm>
                <a:off x="4039427" y="5620427"/>
                <a:ext cx="119160" cy="950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6D64AF3E-7B37-4EED-B909-EBBDC6F52F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0427" y="5611787"/>
                  <a:ext cx="136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51ACFBE-861F-494A-B2AC-C6FE9AD68B52}"/>
                    </a:ext>
                  </a:extLst>
                </p14:cNvPr>
                <p14:cNvContentPartPr/>
                <p14:nvPr/>
              </p14:nvContentPartPr>
              <p14:xfrm>
                <a:off x="4029707" y="5621507"/>
                <a:ext cx="66960" cy="349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51ACFBE-861F-494A-B2AC-C6FE9AD68B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0707" y="5612507"/>
                  <a:ext cx="84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5E6F3DDC-09BC-40CE-8A73-11E3924B1BB0}"/>
                    </a:ext>
                  </a:extLst>
                </p14:cNvPr>
                <p14:cNvContentPartPr/>
                <p14:nvPr/>
              </p14:nvContentPartPr>
              <p14:xfrm>
                <a:off x="1887707" y="5316587"/>
                <a:ext cx="43560" cy="3477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5E6F3DDC-09BC-40CE-8A73-11E3924B1B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78707" y="5307947"/>
                  <a:ext cx="61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5645C72F-BFB8-41BF-8528-A59DDF575AB3}"/>
                    </a:ext>
                  </a:extLst>
                </p14:cNvPr>
                <p14:cNvContentPartPr/>
                <p14:nvPr/>
              </p14:nvContentPartPr>
              <p14:xfrm>
                <a:off x="1862507" y="5308307"/>
                <a:ext cx="1365120" cy="4132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5645C72F-BFB8-41BF-8528-A59DDF575A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3507" y="5299307"/>
                  <a:ext cx="1382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CE54951-48A0-484C-B385-A53D999DCB3E}"/>
                    </a:ext>
                  </a:extLst>
                </p14:cNvPr>
                <p14:cNvContentPartPr/>
                <p14:nvPr/>
              </p14:nvContentPartPr>
              <p14:xfrm>
                <a:off x="1955387" y="5655347"/>
                <a:ext cx="1201320" cy="342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CE54951-48A0-484C-B385-A53D999DCB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46387" y="5646707"/>
                  <a:ext cx="121896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025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46BBEDE-A149-45A3-941D-26BCC16BD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0" y="399000"/>
            <a:ext cx="3335042" cy="5928965"/>
          </a:xfr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FF9DB8A-D302-4F74-A8A6-C30B87ABECF4}"/>
              </a:ext>
            </a:extLst>
          </p:cNvPr>
          <p:cNvGrpSpPr/>
          <p:nvPr/>
        </p:nvGrpSpPr>
        <p:grpSpPr>
          <a:xfrm>
            <a:off x="3237738" y="1853805"/>
            <a:ext cx="757080" cy="1242000"/>
            <a:chOff x="3237738" y="1853805"/>
            <a:chExt cx="757080" cy="12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CAC6A971-DB25-4436-9F30-62DDFAE452BE}"/>
                    </a:ext>
                  </a:extLst>
                </p14:cNvPr>
                <p14:cNvContentPartPr/>
                <p14:nvPr/>
              </p14:nvContentPartPr>
              <p14:xfrm>
                <a:off x="3237738" y="1972605"/>
                <a:ext cx="689400" cy="410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CAC6A971-DB25-4436-9F30-62DDFAE452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9098" y="1963965"/>
                  <a:ext cx="707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3A5E5FB-6C58-4F65-887D-5F8EC9801E08}"/>
                    </a:ext>
                  </a:extLst>
                </p14:cNvPr>
                <p14:cNvContentPartPr/>
                <p14:nvPr/>
              </p14:nvContentPartPr>
              <p14:xfrm>
                <a:off x="3843978" y="1853805"/>
                <a:ext cx="131040" cy="2451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3A5E5FB-6C58-4F65-887D-5F8EC9801E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338" y="1844805"/>
                  <a:ext cx="148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47EC322A-CE8E-4C07-97B3-AC0C47C06C04}"/>
                    </a:ext>
                  </a:extLst>
                </p14:cNvPr>
                <p14:cNvContentPartPr/>
                <p14:nvPr/>
              </p14:nvContentPartPr>
              <p14:xfrm>
                <a:off x="3438978" y="2195805"/>
                <a:ext cx="459360" cy="900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47EC322A-CE8E-4C07-97B3-AC0C47C06C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0338" y="2187165"/>
                  <a:ext cx="4770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C96FA46-45AA-4991-ABBA-228139782938}"/>
                    </a:ext>
                  </a:extLst>
                </p14:cNvPr>
                <p14:cNvContentPartPr/>
                <p14:nvPr/>
              </p14:nvContentPartPr>
              <p14:xfrm>
                <a:off x="3509538" y="2179965"/>
                <a:ext cx="366120" cy="777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C96FA46-45AA-4991-ABBA-2281397829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00898" y="2171325"/>
                  <a:ext cx="38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F852FE20-DE64-44E8-840B-B65F77040991}"/>
                    </a:ext>
                  </a:extLst>
                </p14:cNvPr>
                <p14:cNvContentPartPr/>
                <p14:nvPr/>
              </p14:nvContentPartPr>
              <p14:xfrm>
                <a:off x="3925698" y="2205885"/>
                <a:ext cx="69120" cy="2862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F852FE20-DE64-44E8-840B-B65F770409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17058" y="2197245"/>
                  <a:ext cx="86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56A342-7AE1-496F-A5BD-10E7C1AB9401}"/>
              </a:ext>
            </a:extLst>
          </p:cNvPr>
          <p:cNvGrpSpPr/>
          <p:nvPr/>
        </p:nvGrpSpPr>
        <p:grpSpPr>
          <a:xfrm>
            <a:off x="325338" y="3313245"/>
            <a:ext cx="3840840" cy="1478520"/>
            <a:chOff x="325338" y="3313245"/>
            <a:chExt cx="3840840" cy="14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E3717E28-3295-4E4B-8A4A-C1EABB01D640}"/>
                    </a:ext>
                  </a:extLst>
                </p14:cNvPr>
                <p14:cNvContentPartPr/>
                <p14:nvPr/>
              </p14:nvContentPartPr>
              <p14:xfrm>
                <a:off x="325338" y="4203525"/>
                <a:ext cx="918360" cy="5882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E3717E28-3295-4E4B-8A4A-C1EABB01D6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6338" y="4194525"/>
                  <a:ext cx="9360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867A93A-361F-40C3-9F57-094BD25D9152}"/>
                    </a:ext>
                  </a:extLst>
                </p14:cNvPr>
                <p14:cNvContentPartPr/>
                <p14:nvPr/>
              </p14:nvContentPartPr>
              <p14:xfrm>
                <a:off x="1274658" y="4419525"/>
                <a:ext cx="2432520" cy="9360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867A93A-361F-40C3-9F57-094BD25D91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66018" y="4410885"/>
                  <a:ext cx="245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E1D92222-0B23-45DA-84C2-01D48EF47260}"/>
                    </a:ext>
                  </a:extLst>
                </p14:cNvPr>
                <p14:cNvContentPartPr/>
                <p14:nvPr/>
              </p14:nvContentPartPr>
              <p14:xfrm>
                <a:off x="3665778" y="4387125"/>
                <a:ext cx="153000" cy="21024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E1D92222-0B23-45DA-84C2-01D48EF472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57138" y="4378125"/>
                  <a:ext cx="170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E7F4E58-D56A-495A-8CFB-30978AFADAB9}"/>
                    </a:ext>
                  </a:extLst>
                </p14:cNvPr>
                <p14:cNvContentPartPr/>
                <p14:nvPr/>
              </p14:nvContentPartPr>
              <p14:xfrm>
                <a:off x="2029938" y="3371925"/>
                <a:ext cx="118440" cy="3009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E7F4E58-D56A-495A-8CFB-30978AFADA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20938" y="3363285"/>
                  <a:ext cx="136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09CDDDF-E7EE-448E-9B9F-69BC412A3875}"/>
                    </a:ext>
                  </a:extLst>
                </p14:cNvPr>
                <p14:cNvContentPartPr/>
                <p14:nvPr/>
              </p14:nvContentPartPr>
              <p14:xfrm>
                <a:off x="2071698" y="3313245"/>
                <a:ext cx="1384560" cy="4525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09CDDDF-E7EE-448E-9B9F-69BC412A38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3058" y="3304245"/>
                  <a:ext cx="1402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B09DB99C-2378-44A6-B69B-303A6B3A64AF}"/>
                    </a:ext>
                  </a:extLst>
                </p14:cNvPr>
                <p14:cNvContentPartPr/>
                <p14:nvPr/>
              </p14:nvContentPartPr>
              <p14:xfrm>
                <a:off x="2113818" y="3716085"/>
                <a:ext cx="1234800" cy="90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B09DB99C-2378-44A6-B69B-303A6B3A64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04818" y="3707085"/>
                  <a:ext cx="1252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543FE3DC-DCE5-4108-A664-F31097F1F858}"/>
                    </a:ext>
                  </a:extLst>
                </p14:cNvPr>
                <p14:cNvContentPartPr/>
                <p14:nvPr/>
              </p14:nvContentPartPr>
              <p14:xfrm>
                <a:off x="3438978" y="3489285"/>
                <a:ext cx="645480" cy="259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543FE3DC-DCE5-4108-A664-F31097F1F8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30338" y="3480285"/>
                  <a:ext cx="66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4F6267E-89AA-4201-B5E8-C1BB7F115409}"/>
                    </a:ext>
                  </a:extLst>
                </p14:cNvPr>
                <p14:cNvContentPartPr/>
                <p14:nvPr/>
              </p14:nvContentPartPr>
              <p14:xfrm>
                <a:off x="3898698" y="3338445"/>
                <a:ext cx="267480" cy="3013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4F6267E-89AA-4201-B5E8-C1BB7F1154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89698" y="3329445"/>
                  <a:ext cx="285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FC97E1C-256F-4C4E-BB97-3BB2E515DA15}"/>
                    </a:ext>
                  </a:extLst>
                </p14:cNvPr>
                <p14:cNvContentPartPr/>
                <p14:nvPr/>
              </p14:nvContentPartPr>
              <p14:xfrm>
                <a:off x="771018" y="3774765"/>
                <a:ext cx="1143000" cy="3877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FC97E1C-256F-4C4E-BB97-3BB2E515DA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2378" y="3765765"/>
                  <a:ext cx="1160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2C33262-03CF-4871-BA24-094095EB879E}"/>
                    </a:ext>
                  </a:extLst>
                </p14:cNvPr>
                <p14:cNvContentPartPr/>
                <p14:nvPr/>
              </p14:nvContentPartPr>
              <p14:xfrm>
                <a:off x="1887018" y="3966645"/>
                <a:ext cx="1803240" cy="273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2C33262-03CF-4871-BA24-094095EB879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78378" y="3957645"/>
                  <a:ext cx="1820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3DEF85F-F23E-4711-A9A6-45A688B22EE8}"/>
                    </a:ext>
                  </a:extLst>
                </p14:cNvPr>
                <p14:cNvContentPartPr/>
                <p14:nvPr/>
              </p14:nvContentPartPr>
              <p14:xfrm>
                <a:off x="3591258" y="3833445"/>
                <a:ext cx="191880" cy="2444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3DEF85F-F23E-4711-A9A6-45A688B22E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82618" y="3824445"/>
                  <a:ext cx="20952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D09BF4A-EDC9-4BD3-8952-C6EB042662A6}"/>
              </a:ext>
            </a:extLst>
          </p:cNvPr>
          <p:cNvGrpSpPr/>
          <p:nvPr/>
        </p:nvGrpSpPr>
        <p:grpSpPr>
          <a:xfrm>
            <a:off x="3204258" y="4940445"/>
            <a:ext cx="1049400" cy="194040"/>
            <a:chOff x="3204258" y="4940445"/>
            <a:chExt cx="104940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5AC68172-A956-4EF2-A498-068C6E4BABA0}"/>
                    </a:ext>
                  </a:extLst>
                </p14:cNvPr>
                <p14:cNvContentPartPr/>
                <p14:nvPr/>
              </p14:nvContentPartPr>
              <p14:xfrm>
                <a:off x="3204258" y="5016405"/>
                <a:ext cx="1031400" cy="176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AC68172-A956-4EF2-A498-068C6E4BABA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95258" y="5007405"/>
                  <a:ext cx="104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975EB55A-6252-40A7-8D0B-A1BD97F6A963}"/>
                    </a:ext>
                  </a:extLst>
                </p14:cNvPr>
                <p14:cNvContentPartPr/>
                <p14:nvPr/>
              </p14:nvContentPartPr>
              <p14:xfrm>
                <a:off x="4110018" y="4940445"/>
                <a:ext cx="143640" cy="1940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975EB55A-6252-40A7-8D0B-A1BD97F6A9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01378" y="4931805"/>
                  <a:ext cx="1612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D1BBD1F-F1BE-40CB-BCE2-847515B0DBF0}"/>
              </a:ext>
            </a:extLst>
          </p:cNvPr>
          <p:cNvGrpSpPr/>
          <p:nvPr/>
        </p:nvGrpSpPr>
        <p:grpSpPr>
          <a:xfrm>
            <a:off x="3195618" y="5335005"/>
            <a:ext cx="835200" cy="208800"/>
            <a:chOff x="3195618" y="5335005"/>
            <a:chExt cx="83520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08DE8F0-DBE2-4D9C-996D-3634F1B34748}"/>
                    </a:ext>
                  </a:extLst>
                </p14:cNvPr>
                <p14:cNvContentPartPr/>
                <p14:nvPr/>
              </p14:nvContentPartPr>
              <p14:xfrm>
                <a:off x="3195618" y="5418165"/>
                <a:ext cx="788040" cy="97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08DE8F0-DBE2-4D9C-996D-3634F1B347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978" y="5409525"/>
                  <a:ext cx="805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A492DE5-3D89-48DC-842D-DC837D8F4E41}"/>
                    </a:ext>
                  </a:extLst>
                </p14:cNvPr>
                <p14:cNvContentPartPr/>
                <p14:nvPr/>
              </p14:nvContentPartPr>
              <p14:xfrm>
                <a:off x="3622218" y="5335005"/>
                <a:ext cx="408600" cy="2088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A492DE5-3D89-48DC-842D-DC837D8F4E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3578" y="5326365"/>
                  <a:ext cx="426240" cy="22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09D1815-8DDE-4316-B063-C717E77C0CF4}"/>
              </a:ext>
            </a:extLst>
          </p:cNvPr>
          <p:cNvSpPr txBox="1"/>
          <p:nvPr/>
        </p:nvSpPr>
        <p:spPr>
          <a:xfrm>
            <a:off x="4232284" y="2027682"/>
            <a:ext cx="798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点击阴影或者</a:t>
            </a:r>
            <a:r>
              <a:rPr lang="en-US" altLang="zh-CN" dirty="0"/>
              <a:t>X</a:t>
            </a:r>
            <a:r>
              <a:rPr lang="zh-CN" altLang="en-US" dirty="0"/>
              <a:t>就会隐藏放入男生纸条的弹出框</a:t>
            </a:r>
            <a:r>
              <a:rPr lang="en-US" altLang="zh-CN" dirty="0"/>
              <a:t>,</a:t>
            </a:r>
            <a:r>
              <a:rPr lang="zh-CN" altLang="en-US" dirty="0"/>
              <a:t>同时要清空已经填写的信息。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CF9B63-B17B-4CE8-9002-69D3CDD52960}"/>
              </a:ext>
            </a:extLst>
          </p:cNvPr>
          <p:cNvSpPr txBox="1"/>
          <p:nvPr/>
        </p:nvSpPr>
        <p:spPr>
          <a:xfrm>
            <a:off x="4084458" y="329786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学校是可以选择的，为了更好地交友，建议选择自己所在的学校。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A970D49-2C5C-4980-A856-1007CD70675C}"/>
              </a:ext>
            </a:extLst>
          </p:cNvPr>
          <p:cNvSpPr txBox="1"/>
          <p:nvPr/>
        </p:nvSpPr>
        <p:spPr>
          <a:xfrm>
            <a:off x="3875769" y="3707777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交友宣言：要进行字数的限制，少于某个长度不能进行确认放入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9B21C9E-1FFF-4824-8E76-98558F307E41}"/>
              </a:ext>
            </a:extLst>
          </p:cNvPr>
          <p:cNvSpPr txBox="1"/>
          <p:nvPr/>
        </p:nvSpPr>
        <p:spPr>
          <a:xfrm>
            <a:off x="3783138" y="4149096"/>
            <a:ext cx="771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这里</a:t>
            </a:r>
            <a:r>
              <a:rPr lang="en-US" altLang="zh-CN" sz="1400" dirty="0"/>
              <a:t>+</a:t>
            </a:r>
            <a:r>
              <a:rPr lang="zh-CN" altLang="en-US" sz="1400" dirty="0"/>
              <a:t>号用来上传图片，就要用到小程序选择本地图片的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，并且限制选择图片的数量为一张。</a:t>
            </a:r>
            <a:endParaRPr lang="en-US" altLang="zh-CN" sz="1400" dirty="0"/>
          </a:p>
          <a:p>
            <a:r>
              <a:rPr lang="zh-CN" altLang="en-US" sz="1400" dirty="0"/>
              <a:t>选择好图片，再确认放入后会放入云存储，返回图片的</a:t>
            </a:r>
            <a:r>
              <a:rPr lang="en-US" altLang="zh-CN" sz="1400" dirty="0" err="1"/>
              <a:t>src</a:t>
            </a:r>
            <a:r>
              <a:rPr lang="zh-CN" altLang="en-US" sz="1400" dirty="0"/>
              <a:t>供前端使用。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7BDE637-8BE1-4ACD-B218-1AB736B3A86A}"/>
              </a:ext>
            </a:extLst>
          </p:cNvPr>
          <p:cNvSpPr txBox="1"/>
          <p:nvPr/>
        </p:nvSpPr>
        <p:spPr>
          <a:xfrm>
            <a:off x="4351867" y="48549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用正则表达式进行限制。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CE518A4-61D0-48FF-B91D-D9DC46EFCF90}"/>
              </a:ext>
            </a:extLst>
          </p:cNvPr>
          <p:cNvSpPr txBox="1"/>
          <p:nvPr/>
        </p:nvSpPr>
        <p:spPr>
          <a:xfrm>
            <a:off x="4110018" y="5243219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规定纸条的生命，</a:t>
            </a:r>
            <a:r>
              <a:rPr lang="en-US" altLang="zh-CN" dirty="0"/>
              <a:t>1,2,3</a:t>
            </a:r>
            <a:r>
              <a:rPr lang="zh-CN" altLang="en-US" dirty="0"/>
              <a:t>次被抽取后销毁。这里就要在每次</a:t>
            </a:r>
            <a:endParaRPr lang="en-US" altLang="zh-CN" dirty="0"/>
          </a:p>
          <a:p>
            <a:r>
              <a:rPr lang="zh-CN" altLang="en-US" dirty="0"/>
              <a:t>抽取出纸条后进行生命值的</a:t>
            </a:r>
            <a:r>
              <a:rPr lang="zh-CN" altLang="en-US" dirty="0">
                <a:solidFill>
                  <a:srgbClr val="FF0000"/>
                </a:solidFill>
              </a:rPr>
              <a:t>减一</a:t>
            </a:r>
            <a:r>
              <a:rPr lang="zh-CN" altLang="en-US" dirty="0"/>
              <a:t>操作，并且在抽取的是否也需要排除掉</a:t>
            </a:r>
            <a:r>
              <a:rPr lang="zh-CN" altLang="en-US" dirty="0">
                <a:solidFill>
                  <a:srgbClr val="FF0000"/>
                </a:solidFill>
              </a:rPr>
              <a:t>生命值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的纸条。</a:t>
            </a:r>
          </a:p>
        </p:txBody>
      </p:sp>
    </p:spTree>
    <p:extLst>
      <p:ext uri="{BB962C8B-B14F-4D97-AF65-F5344CB8AC3E}">
        <p14:creationId xmlns:p14="http://schemas.microsoft.com/office/powerpoint/2010/main" val="303667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C128677-6934-4685-940D-5ED6461A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34"/>
            <a:ext cx="3566469" cy="646669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0BFDCC8-597B-45F4-B0E2-79E5FA016169}"/>
              </a:ext>
            </a:extLst>
          </p:cNvPr>
          <p:cNvGrpSpPr/>
          <p:nvPr/>
        </p:nvGrpSpPr>
        <p:grpSpPr>
          <a:xfrm>
            <a:off x="3216827" y="5003027"/>
            <a:ext cx="815760" cy="517320"/>
            <a:chOff x="3216827" y="5003027"/>
            <a:chExt cx="81576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6338F6-C153-4148-9AD4-78BF235C148D}"/>
                    </a:ext>
                  </a:extLst>
                </p14:cNvPr>
                <p14:cNvContentPartPr/>
                <p14:nvPr/>
              </p14:nvContentPartPr>
              <p14:xfrm>
                <a:off x="3216827" y="5077187"/>
                <a:ext cx="758880" cy="4431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A6338F6-C153-4148-9AD4-78BF235C14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8187" y="5068187"/>
                  <a:ext cx="7765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699471A-2C93-45DF-9020-D35A840B98ED}"/>
                    </a:ext>
                  </a:extLst>
                </p14:cNvPr>
                <p14:cNvContentPartPr/>
                <p14:nvPr/>
              </p14:nvContentPartPr>
              <p14:xfrm>
                <a:off x="3834947" y="5003027"/>
                <a:ext cx="197640" cy="279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699471A-2C93-45DF-9020-D35A840B98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25947" y="4994027"/>
                  <a:ext cx="215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A65DFB5-EA87-4007-8E49-C94292D3AD49}"/>
                    </a:ext>
                  </a:extLst>
                </p14:cNvPr>
                <p14:cNvContentPartPr/>
                <p14:nvPr/>
              </p14:nvContentPartPr>
              <p14:xfrm>
                <a:off x="3970667" y="5054867"/>
                <a:ext cx="41760" cy="165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A65DFB5-EA87-4007-8E49-C94292D3A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61667" y="5046227"/>
                  <a:ext cx="59400" cy="3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99C8F7D-5C24-4B1F-8F03-2D1CE62A21DD}"/>
              </a:ext>
            </a:extLst>
          </p:cNvPr>
          <p:cNvSpPr txBox="1"/>
          <p:nvPr/>
        </p:nvSpPr>
        <p:spPr>
          <a:xfrm>
            <a:off x="3933767" y="4929435"/>
            <a:ext cx="838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选择学校进行抽出纸条，在所有这个学校里的生命值大于</a:t>
            </a:r>
            <a:r>
              <a:rPr lang="en-US" altLang="zh-CN" dirty="0"/>
              <a:t>0</a:t>
            </a:r>
            <a:r>
              <a:rPr lang="zh-CN" altLang="en-US" dirty="0"/>
              <a:t>的纸条中随机抽一张，</a:t>
            </a:r>
            <a:endParaRPr lang="en-US" altLang="zh-CN" dirty="0"/>
          </a:p>
          <a:p>
            <a:r>
              <a:rPr lang="zh-CN" altLang="en-US" dirty="0"/>
              <a:t>这时候就要想到这里面需要复杂的逻辑。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5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683C224-17C0-42E0-9BA2-71B9CFD7E42F}"/>
                  </a:ext>
                </a:extLst>
              </p14:cNvPr>
              <p14:cNvContentPartPr/>
              <p14:nvPr/>
            </p14:nvContentPartPr>
            <p14:xfrm>
              <a:off x="4461707" y="880307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683C224-17C0-42E0-9BA2-71B9CFD7E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2707" y="8713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7A3FE9C-49CD-47C8-8363-AB97F461BC5C}"/>
                  </a:ext>
                </a:extLst>
              </p14:cNvPr>
              <p14:cNvContentPartPr/>
              <p14:nvPr/>
            </p14:nvContentPartPr>
            <p14:xfrm>
              <a:off x="6831947" y="38926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7A3FE9C-49CD-47C8-8363-AB97F461BC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3307" y="380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E3EBF60-BC8C-4EF7-8043-48EAE23868B1}"/>
                  </a:ext>
                </a:extLst>
              </p14:cNvPr>
              <p14:cNvContentPartPr/>
              <p14:nvPr/>
            </p14:nvContentPartPr>
            <p14:xfrm>
              <a:off x="6883067" y="338147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E3EBF60-BC8C-4EF7-8043-48EAE2386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4067" y="3295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F3D147E-8E9A-4DC0-BF3F-50F69C613EEC}"/>
                  </a:ext>
                </a:extLst>
              </p14:cNvPr>
              <p14:cNvContentPartPr/>
              <p14:nvPr/>
            </p14:nvContentPartPr>
            <p14:xfrm>
              <a:off x="7196627" y="829547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F3D147E-8E9A-4DC0-BF3F-50F69C613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7627" y="8205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ADC10F2-03BC-4044-B2E3-E3F4B765EF3C}"/>
                  </a:ext>
                </a:extLst>
              </p14:cNvPr>
              <p14:cNvContentPartPr/>
              <p14:nvPr/>
            </p14:nvContentPartPr>
            <p14:xfrm>
              <a:off x="7898987" y="499067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ADC10F2-03BC-4044-B2E3-E3F4B765EF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9987" y="49042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8FC55CE-386D-4B62-A897-17C837DAE3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2" y="130092"/>
            <a:ext cx="3732852" cy="659781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C1481C-03A8-494A-953E-471B5B241208}"/>
              </a:ext>
            </a:extLst>
          </p:cNvPr>
          <p:cNvGrpSpPr/>
          <p:nvPr/>
        </p:nvGrpSpPr>
        <p:grpSpPr>
          <a:xfrm>
            <a:off x="1481267" y="2590307"/>
            <a:ext cx="2719080" cy="344160"/>
            <a:chOff x="1481267" y="2590307"/>
            <a:chExt cx="27190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2B22DEE-515E-4DB8-9343-91668196BB4B}"/>
                    </a:ext>
                  </a:extLst>
                </p14:cNvPr>
                <p14:cNvContentPartPr/>
                <p14:nvPr/>
              </p14:nvContentPartPr>
              <p14:xfrm>
                <a:off x="1481267" y="2767787"/>
                <a:ext cx="2674440" cy="532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2B22DEE-515E-4DB8-9343-91668196BB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2627" y="2759147"/>
                  <a:ext cx="2692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EBECDB58-2DA5-4BD0-903D-E40A397AF599}"/>
                    </a:ext>
                  </a:extLst>
                </p14:cNvPr>
                <p14:cNvContentPartPr/>
                <p14:nvPr/>
              </p14:nvContentPartPr>
              <p14:xfrm>
                <a:off x="3885347" y="2590307"/>
                <a:ext cx="315000" cy="3441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EBECDB58-2DA5-4BD0-903D-E40A397AF5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6707" y="2581307"/>
                  <a:ext cx="33264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D01E17-AB2B-41E6-A12F-CF97B92178C4}"/>
              </a:ext>
            </a:extLst>
          </p:cNvPr>
          <p:cNvGrpSpPr/>
          <p:nvPr/>
        </p:nvGrpSpPr>
        <p:grpSpPr>
          <a:xfrm>
            <a:off x="-162853" y="3588947"/>
            <a:ext cx="5393160" cy="1915200"/>
            <a:chOff x="-162853" y="3588947"/>
            <a:chExt cx="5393160" cy="19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7E195C4-C5D9-474C-BDBE-F252C29D699F}"/>
                    </a:ext>
                  </a:extLst>
                </p14:cNvPr>
                <p14:cNvContentPartPr/>
                <p14:nvPr/>
              </p14:nvContentPartPr>
              <p14:xfrm>
                <a:off x="-162853" y="3588947"/>
                <a:ext cx="4057920" cy="19152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7E195C4-C5D9-474C-BDBE-F252C29D69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-171853" y="3580307"/>
                  <a:ext cx="4075560" cy="19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C1484CA-A69C-4615-8466-DC0D675FE5F1}"/>
                    </a:ext>
                  </a:extLst>
                </p14:cNvPr>
                <p14:cNvContentPartPr/>
                <p14:nvPr/>
              </p14:nvContentPartPr>
              <p14:xfrm>
                <a:off x="3428507" y="4266827"/>
                <a:ext cx="1769760" cy="2376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C1484CA-A69C-4615-8466-DC0D675FE5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19507" y="4257827"/>
                  <a:ext cx="1787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97470D85-38D0-4BA2-ABD6-CD750F4725F4}"/>
                    </a:ext>
                  </a:extLst>
                </p14:cNvPr>
                <p14:cNvContentPartPr/>
                <p14:nvPr/>
              </p14:nvContentPartPr>
              <p14:xfrm>
                <a:off x="4954907" y="4156667"/>
                <a:ext cx="275400" cy="3852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97470D85-38D0-4BA2-ABD6-CD750F4725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46267" y="4148027"/>
                  <a:ext cx="293040" cy="40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178CFE1-F67E-4C72-8DAC-8A93AD9DD2E0}"/>
              </a:ext>
            </a:extLst>
          </p:cNvPr>
          <p:cNvSpPr txBox="1"/>
          <p:nvPr/>
        </p:nvSpPr>
        <p:spPr>
          <a:xfrm>
            <a:off x="4216020" y="257555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对应数据库存储的图片路径，图片在云存储里面。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5CFBB6-B323-44C8-8B33-1A737C7C0C80}"/>
              </a:ext>
            </a:extLst>
          </p:cNvPr>
          <p:cNvSpPr txBox="1"/>
          <p:nvPr/>
        </p:nvSpPr>
        <p:spPr>
          <a:xfrm>
            <a:off x="5350933" y="4156667"/>
            <a:ext cx="663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进入这个页面就需要到</a:t>
            </a:r>
            <a:r>
              <a:rPr lang="en-US" altLang="zh-CN" dirty="0" err="1"/>
              <a:t>body_girl_yun</a:t>
            </a:r>
            <a:r>
              <a:rPr lang="zh-CN" altLang="en-US" dirty="0"/>
              <a:t>表里查询出这个微信小程序</a:t>
            </a:r>
            <a:endParaRPr lang="en-US" altLang="zh-CN" dirty="0"/>
          </a:p>
          <a:p>
            <a:r>
              <a:rPr lang="zh-CN" altLang="en-US" dirty="0"/>
              <a:t>用户下所有放入的纸条，包括生命值为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AA60C5-43B1-4816-8106-D9F36700996F}"/>
              </a:ext>
            </a:extLst>
          </p:cNvPr>
          <p:cNvGrpSpPr/>
          <p:nvPr/>
        </p:nvGrpSpPr>
        <p:grpSpPr>
          <a:xfrm>
            <a:off x="2725427" y="2996027"/>
            <a:ext cx="1570680" cy="612000"/>
            <a:chOff x="2725427" y="2996027"/>
            <a:chExt cx="157068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617857C-6818-4852-9B8E-7F7571726E46}"/>
                    </a:ext>
                  </a:extLst>
                </p14:cNvPr>
                <p14:cNvContentPartPr/>
                <p14:nvPr/>
              </p14:nvContentPartPr>
              <p14:xfrm>
                <a:off x="2725427" y="2996027"/>
                <a:ext cx="897120" cy="6120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617857C-6818-4852-9B8E-7F7571726E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6787" y="2987027"/>
                  <a:ext cx="9147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C3411FB-4493-480D-A688-06D4354A41AF}"/>
                    </a:ext>
                  </a:extLst>
                </p14:cNvPr>
                <p14:cNvContentPartPr/>
                <p14:nvPr/>
              </p14:nvContentPartPr>
              <p14:xfrm>
                <a:off x="3589787" y="3308507"/>
                <a:ext cx="627840" cy="280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C3411FB-4493-480D-A688-06D4354A41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80787" y="3299507"/>
                  <a:ext cx="645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CA26292-E7FF-4271-893D-D7ECA65EB3FD}"/>
                    </a:ext>
                  </a:extLst>
                </p14:cNvPr>
                <p14:cNvContentPartPr/>
                <p14:nvPr/>
              </p14:nvContentPartPr>
              <p14:xfrm>
                <a:off x="4102427" y="3217067"/>
                <a:ext cx="193680" cy="2156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CA26292-E7FF-4271-893D-D7ECA65EB3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93427" y="3208427"/>
                  <a:ext cx="211320" cy="233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75902BE-011A-42F7-B418-B985A87C025B}"/>
              </a:ext>
            </a:extLst>
          </p:cNvPr>
          <p:cNvSpPr txBox="1"/>
          <p:nvPr/>
        </p:nvSpPr>
        <p:spPr>
          <a:xfrm>
            <a:off x="4313387" y="3124200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删除功能，在</a:t>
            </a:r>
            <a:r>
              <a:rPr lang="en-US" altLang="zh-CN" dirty="0" err="1"/>
              <a:t>body_girl_yun</a:t>
            </a:r>
            <a:r>
              <a:rPr lang="zh-CN" altLang="en-US" dirty="0"/>
              <a:t>表中删除数据，通过每个不同的</a:t>
            </a:r>
            <a:r>
              <a:rPr lang="en-US" altLang="zh-CN" dirty="0"/>
              <a:t>_id</a:t>
            </a:r>
            <a:r>
              <a:rPr lang="zh-CN" altLang="en-US" dirty="0"/>
              <a:t>来删除。</a:t>
            </a:r>
          </a:p>
        </p:txBody>
      </p:sp>
    </p:spTree>
    <p:extLst>
      <p:ext uri="{BB962C8B-B14F-4D97-AF65-F5344CB8AC3E}">
        <p14:creationId xmlns:p14="http://schemas.microsoft.com/office/powerpoint/2010/main" val="416340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E00174-7C35-4097-82B2-DFC74EC7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6276"/>
            <a:ext cx="3620901" cy="6475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1555F-4942-45F1-AEAB-3BCE59332891}"/>
                  </a:ext>
                </a:extLst>
              </p14:cNvPr>
              <p14:cNvContentPartPr/>
              <p14:nvPr/>
            </p14:nvContentPartPr>
            <p14:xfrm>
              <a:off x="-69973" y="1971467"/>
              <a:ext cx="3669480" cy="1415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1555F-4942-45F1-AEAB-3BCE59332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8973" y="1962827"/>
                <a:ext cx="3687120" cy="14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41BCBE69-3386-4CF0-BCD9-14533A1AD193}"/>
              </a:ext>
            </a:extLst>
          </p:cNvPr>
          <p:cNvGrpSpPr/>
          <p:nvPr/>
        </p:nvGrpSpPr>
        <p:grpSpPr>
          <a:xfrm>
            <a:off x="3555587" y="2090987"/>
            <a:ext cx="813960" cy="245880"/>
            <a:chOff x="3555587" y="2090987"/>
            <a:chExt cx="81396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B8BE8BE-0282-43D5-8717-3D9DB13E174A}"/>
                    </a:ext>
                  </a:extLst>
                </p14:cNvPr>
                <p14:cNvContentPartPr/>
                <p14:nvPr/>
              </p14:nvContentPartPr>
              <p14:xfrm>
                <a:off x="3555587" y="2234267"/>
                <a:ext cx="795240" cy="514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B8BE8BE-0282-43D5-8717-3D9DB13E17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6947" y="2225267"/>
                  <a:ext cx="812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4292ACBC-0FA9-4162-A870-630FE00EDFD4}"/>
                    </a:ext>
                  </a:extLst>
                </p14:cNvPr>
                <p14:cNvContentPartPr/>
                <p14:nvPr/>
              </p14:nvContentPartPr>
              <p14:xfrm>
                <a:off x="4232747" y="2090987"/>
                <a:ext cx="136800" cy="24588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4292ACBC-0FA9-4162-A870-630FE00EDF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4107" y="2082347"/>
                  <a:ext cx="154440" cy="26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4E58A39-293D-489F-9D9B-23F233F82D1B}"/>
              </a:ext>
            </a:extLst>
          </p:cNvPr>
          <p:cNvSpPr txBox="1"/>
          <p:nvPr/>
        </p:nvSpPr>
        <p:spPr>
          <a:xfrm>
            <a:off x="4445000" y="209098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抽到的纸条会显示出纸条的手机号信息。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11B31A-76BD-423E-B208-FF85188CA544}"/>
              </a:ext>
            </a:extLst>
          </p:cNvPr>
          <p:cNvGrpSpPr/>
          <p:nvPr/>
        </p:nvGrpSpPr>
        <p:grpSpPr>
          <a:xfrm>
            <a:off x="2308907" y="3055067"/>
            <a:ext cx="2019600" cy="619920"/>
            <a:chOff x="2308907" y="3055067"/>
            <a:chExt cx="2019600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8C874DB-F590-4D07-80FD-CC0F7E187C13}"/>
                    </a:ext>
                  </a:extLst>
                </p14:cNvPr>
                <p14:cNvContentPartPr/>
                <p14:nvPr/>
              </p14:nvContentPartPr>
              <p14:xfrm>
                <a:off x="2308907" y="3055067"/>
                <a:ext cx="1052640" cy="6199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8C874DB-F590-4D07-80FD-CC0F7E187C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9907" y="3046427"/>
                  <a:ext cx="10702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9A3E9F84-DD19-406F-90BD-2BAC9F16FFC2}"/>
                    </a:ext>
                  </a:extLst>
                </p14:cNvPr>
                <p14:cNvContentPartPr/>
                <p14:nvPr/>
              </p14:nvContentPartPr>
              <p14:xfrm>
                <a:off x="3428507" y="3385907"/>
                <a:ext cx="786960" cy="694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9A3E9F84-DD19-406F-90BD-2BAC9F16FF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9507" y="3377267"/>
                  <a:ext cx="804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15FF9E0-E6C5-45D8-AD15-629AC02B513D}"/>
                    </a:ext>
                  </a:extLst>
                </p14:cNvPr>
                <p14:cNvContentPartPr/>
                <p14:nvPr/>
              </p14:nvContentPartPr>
              <p14:xfrm>
                <a:off x="4039067" y="3318587"/>
                <a:ext cx="289440" cy="33084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15FF9E0-E6C5-45D8-AD15-629AC02B51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30067" y="3309947"/>
                  <a:ext cx="307080" cy="348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ED50E6B-4CD5-4DAF-98B1-EF2E1829C6D0}"/>
              </a:ext>
            </a:extLst>
          </p:cNvPr>
          <p:cNvSpPr txBox="1"/>
          <p:nvPr/>
        </p:nvSpPr>
        <p:spPr>
          <a:xfrm>
            <a:off x="4445000" y="3225800"/>
            <a:ext cx="521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删除功能，对应删除</a:t>
            </a:r>
            <a:r>
              <a:rPr lang="en-US" altLang="zh-CN" dirty="0" err="1"/>
              <a:t>body_girl_yun_put</a:t>
            </a:r>
            <a:r>
              <a:rPr lang="zh-CN" altLang="en-US" dirty="0"/>
              <a:t>表中的信息</a:t>
            </a:r>
          </a:p>
        </p:txBody>
      </p:sp>
    </p:spTree>
    <p:extLst>
      <p:ext uri="{BB962C8B-B14F-4D97-AF65-F5344CB8AC3E}">
        <p14:creationId xmlns:p14="http://schemas.microsoft.com/office/powerpoint/2010/main" val="333471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洪辉</dc:creator>
  <cp:lastModifiedBy>黄 洪辉</cp:lastModifiedBy>
  <cp:revision>1</cp:revision>
  <dcterms:created xsi:type="dcterms:W3CDTF">2022-01-14T04:37:18Z</dcterms:created>
  <dcterms:modified xsi:type="dcterms:W3CDTF">2022-01-14T04:38:17Z</dcterms:modified>
</cp:coreProperties>
</file>