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5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3600" y="167640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Global</a:t>
            </a:r>
            <a:endParaRPr lang="x-none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074035" y="1073150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Vec3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074035" y="1652270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Point3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053965" y="5465445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Ray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955405" y="2667635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Color3</a:t>
            </a:r>
            <a:endParaRPr lang="x-none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411595" y="167640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Pair</a:t>
            </a:r>
            <a:endParaRPr lang="x-none" altLang="zh-CN"/>
          </a:p>
        </p:txBody>
      </p:sp>
      <p:cxnSp>
        <p:nvCxnSpPr>
          <p:cNvPr id="10" name="肘形连接符 9"/>
          <p:cNvCxnSpPr>
            <a:stCxn id="3" idx="2"/>
            <a:endCxn id="4" idx="0"/>
          </p:cNvCxnSpPr>
          <p:nvPr/>
        </p:nvCxnSpPr>
        <p:spPr>
          <a:xfrm rot="5400000">
            <a:off x="4328478" y="639763"/>
            <a:ext cx="537210" cy="329565"/>
          </a:xfrm>
          <a:prstGeom prst="bentConnector3">
            <a:avLst>
              <a:gd name="adj1" fmla="val 4994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6" idx="0"/>
          </p:cNvCxnSpPr>
          <p:nvPr/>
        </p:nvCxnSpPr>
        <p:spPr>
          <a:xfrm rot="5400000" flipV="1">
            <a:off x="4326890" y="1546860"/>
            <a:ext cx="210820" cy="3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9" idx="2"/>
            <a:endCxn id="14" idx="0"/>
          </p:cNvCxnSpPr>
          <p:nvPr/>
        </p:nvCxnSpPr>
        <p:spPr>
          <a:xfrm rot="5400000" flipV="1">
            <a:off x="8508683" y="-202882"/>
            <a:ext cx="1066165" cy="254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2"/>
            <a:endCxn id="7" idx="0"/>
          </p:cNvCxnSpPr>
          <p:nvPr/>
        </p:nvCxnSpPr>
        <p:spPr>
          <a:xfrm rot="5400000">
            <a:off x="7148195" y="2299970"/>
            <a:ext cx="2429510" cy="39014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955405" y="1602105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Range</a:t>
            </a:r>
            <a:endParaRPr lang="x-none" altLang="zh-CN"/>
          </a:p>
        </p:txBody>
      </p:sp>
      <p:cxnSp>
        <p:nvCxnSpPr>
          <p:cNvPr id="16" name="肘形连接符 15"/>
          <p:cNvCxnSpPr>
            <a:stCxn id="14" idx="2"/>
            <a:endCxn id="8" idx="0"/>
          </p:cNvCxnSpPr>
          <p:nvPr/>
        </p:nvCxnSpPr>
        <p:spPr>
          <a:xfrm rot="5400000" flipV="1">
            <a:off x="9965055" y="2319020"/>
            <a:ext cx="697230" cy="3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04815" y="2667635"/>
            <a:ext cx="181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BasicTypes</a:t>
            </a:r>
            <a:endParaRPr lang="x-none" altLang="zh-CN"/>
          </a:p>
        </p:txBody>
      </p:sp>
      <p:cxnSp>
        <p:nvCxnSpPr>
          <p:cNvPr id="19" name="肘形连接符 18"/>
          <p:cNvCxnSpPr>
            <a:stCxn id="9" idx="2"/>
            <a:endCxn id="18" idx="0"/>
          </p:cNvCxnSpPr>
          <p:nvPr/>
        </p:nvCxnSpPr>
        <p:spPr>
          <a:xfrm rot="5400000">
            <a:off x="6024880" y="922655"/>
            <a:ext cx="2131695" cy="1358265"/>
          </a:xfrm>
          <a:prstGeom prst="bentConnector3">
            <a:avLst>
              <a:gd name="adj1" fmla="val 500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2"/>
            <a:endCxn id="18" idx="1"/>
          </p:cNvCxnSpPr>
          <p:nvPr/>
        </p:nvCxnSpPr>
        <p:spPr>
          <a:xfrm rot="5400000" flipV="1">
            <a:off x="4552950" y="1899920"/>
            <a:ext cx="831215" cy="10725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8" idx="2"/>
            <a:endCxn id="7" idx="0"/>
          </p:cNvCxnSpPr>
          <p:nvPr/>
        </p:nvCxnSpPr>
        <p:spPr>
          <a:xfrm rot="5400000" flipV="1">
            <a:off x="5197158" y="4250373"/>
            <a:ext cx="2429510" cy="635"/>
          </a:xfrm>
          <a:prstGeom prst="bentConnector3">
            <a:avLst>
              <a:gd name="adj1" fmla="val 499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27380" y="2877820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Matrix</a:t>
            </a:r>
            <a:endParaRPr lang="x-none" altLang="zh-CN"/>
          </a:p>
        </p:txBody>
      </p:sp>
      <p:cxnSp>
        <p:nvCxnSpPr>
          <p:cNvPr id="23" name="肘形连接符 22"/>
          <p:cNvCxnSpPr>
            <a:stCxn id="6" idx="2"/>
            <a:endCxn id="22" idx="0"/>
          </p:cNvCxnSpPr>
          <p:nvPr/>
        </p:nvCxnSpPr>
        <p:spPr>
          <a:xfrm rot="5400000">
            <a:off x="2780348" y="1225868"/>
            <a:ext cx="857250" cy="2446655"/>
          </a:xfrm>
          <a:prstGeom prst="bentConnector3">
            <a:avLst>
              <a:gd name="adj1" fmla="val 4996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2" idx="2"/>
            <a:endCxn id="7" idx="0"/>
          </p:cNvCxnSpPr>
          <p:nvPr/>
        </p:nvCxnSpPr>
        <p:spPr>
          <a:xfrm rot="5400000" flipV="1">
            <a:off x="3089275" y="2142490"/>
            <a:ext cx="2219325" cy="4426585"/>
          </a:xfrm>
          <a:prstGeom prst="bentConnector3">
            <a:avLst>
              <a:gd name="adj1" fmla="val 5001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5166995" y="181610"/>
            <a:ext cx="1857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Ray</a:t>
            </a:r>
            <a:endParaRPr lang="x-none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37185" y="1796415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Sphere</a:t>
            </a:r>
            <a:endParaRPr lang="x-none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37185" y="2439035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>
                <a:sym typeface="+mn-ea"/>
              </a:rPr>
              <a:t>Parallelogram</a:t>
            </a:r>
            <a:endParaRPr lang="x-none" altLang="zh-CN"/>
          </a:p>
        </p:txBody>
      </p:sp>
      <p:cxnSp>
        <p:nvCxnSpPr>
          <p:cNvPr id="9" name="肘形连接符 8"/>
          <p:cNvCxnSpPr>
            <a:stCxn id="19" idx="2"/>
            <a:endCxn id="6" idx="3"/>
          </p:cNvCxnSpPr>
          <p:nvPr/>
        </p:nvCxnSpPr>
        <p:spPr>
          <a:xfrm rot="5400000">
            <a:off x="4290060" y="173990"/>
            <a:ext cx="569595" cy="30429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9" idx="2"/>
            <a:endCxn id="8" idx="3"/>
          </p:cNvCxnSpPr>
          <p:nvPr/>
        </p:nvCxnSpPr>
        <p:spPr>
          <a:xfrm rot="5400000">
            <a:off x="3968750" y="495300"/>
            <a:ext cx="1212215" cy="30429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06180" y="1265555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Rough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806180" y="1818640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Metal</a:t>
            </a:r>
            <a:endParaRPr lang="x-none" altLang="zh-CN"/>
          </a:p>
        </p:txBody>
      </p:sp>
      <p:cxnSp>
        <p:nvCxnSpPr>
          <p:cNvPr id="13" name="肘形连接符 12"/>
          <p:cNvCxnSpPr>
            <a:stCxn id="7" idx="3"/>
            <a:endCxn id="11" idx="1"/>
          </p:cNvCxnSpPr>
          <p:nvPr/>
        </p:nvCxnSpPr>
        <p:spPr>
          <a:xfrm>
            <a:off x="7024370" y="365760"/>
            <a:ext cx="1781810" cy="10839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024370" y="2954655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>
                <a:sym typeface="+mn-ea"/>
              </a:rPr>
              <a:t>Render</a:t>
            </a:r>
            <a:endParaRPr lang="x-none" altLang="zh-CN"/>
          </a:p>
        </p:txBody>
      </p:sp>
      <p:cxnSp>
        <p:nvCxnSpPr>
          <p:cNvPr id="17" name="肘形连接符 16"/>
          <p:cNvCxnSpPr>
            <a:stCxn id="8" idx="2"/>
            <a:endCxn id="22" idx="1"/>
          </p:cNvCxnSpPr>
          <p:nvPr/>
        </p:nvCxnSpPr>
        <p:spPr>
          <a:xfrm rot="5400000" flipV="1">
            <a:off x="2116455" y="2386330"/>
            <a:ext cx="515620" cy="13576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2" idx="2"/>
            <a:endCxn id="16" idx="3"/>
          </p:cNvCxnSpPr>
          <p:nvPr/>
        </p:nvCxnSpPr>
        <p:spPr>
          <a:xfrm rot="5400000">
            <a:off x="9476423" y="2450783"/>
            <a:ext cx="951865" cy="4241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737735" y="1042670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>
                <a:sym typeface="+mn-ea"/>
              </a:rPr>
              <a:t>BoundingBox</a:t>
            </a:r>
            <a:endParaRPr lang="x-none" altLang="zh-CN"/>
          </a:p>
        </p:txBody>
      </p:sp>
      <p:cxnSp>
        <p:nvCxnSpPr>
          <p:cNvPr id="21" name="肘形连接符 20"/>
          <p:cNvCxnSpPr>
            <a:stCxn id="7" idx="2"/>
            <a:endCxn id="19" idx="0"/>
          </p:cNvCxnSpPr>
          <p:nvPr/>
        </p:nvCxnSpPr>
        <p:spPr>
          <a:xfrm rot="5400000" flipV="1">
            <a:off x="5849620" y="796290"/>
            <a:ext cx="492760" cy="3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053080" y="3138805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>
                <a:sym typeface="+mn-ea"/>
              </a:rPr>
              <a:t>Instance</a:t>
            </a:r>
            <a:endParaRPr lang="x-none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024370" y="4344670"/>
            <a:ext cx="271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>
                <a:sym typeface="+mn-ea"/>
              </a:rPr>
              <a:t>Kernel</a:t>
            </a:r>
            <a:endParaRPr lang="x-none" altLang="zh-CN"/>
          </a:p>
        </p:txBody>
      </p:sp>
      <p:cxnSp>
        <p:nvCxnSpPr>
          <p:cNvPr id="24" name="肘形连接符 23"/>
          <p:cNvCxnSpPr>
            <a:stCxn id="16" idx="2"/>
            <a:endCxn id="23" idx="0"/>
          </p:cNvCxnSpPr>
          <p:nvPr/>
        </p:nvCxnSpPr>
        <p:spPr>
          <a:xfrm rot="5400000" flipV="1">
            <a:off x="7871778" y="3833813"/>
            <a:ext cx="1021715" cy="31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WPS 演示</Application>
  <PresentationFormat>宽屏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Calibri Light</vt:lpstr>
      <vt:lpstr>Noto Serif CJK SC</vt:lpstr>
      <vt:lpstr>微软雅黑</vt:lpstr>
      <vt:lpstr>Arial Unicode MS</vt:lpstr>
      <vt:lpstr>Calibri</vt:lpstr>
      <vt:lpstr>SimSun</vt:lpstr>
      <vt:lpstr>Balker</vt:lpstr>
      <vt:lpstr>Consolas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zhang</cp:lastModifiedBy>
  <cp:revision>11</cp:revision>
  <dcterms:created xsi:type="dcterms:W3CDTF">2025-10-02T06:37:35Z</dcterms:created>
  <dcterms:modified xsi:type="dcterms:W3CDTF">2025-10-02T06:37:35Z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2052-12.1.2.22571</vt:lpwstr>
  </property>
  <property fmtid="{D5CDD505-2E9C-101B-9397-08002B2CF9AE}" pid="3" name="ICV">
    <vt:lpwstr>747AC4A64ED163E77FFBDD682F28131C_41</vt:lpwstr>
  </property>
</Properties>
</file>