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3600" y="16764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Global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4035" y="107315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Vec3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74035" y="165227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Point3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53965" y="546544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Ray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55405" y="266763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Color3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411595" y="16764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Pair</a:t>
            </a:r>
            <a:endParaRPr lang="x-none" altLang="zh-CN"/>
          </a:p>
        </p:txBody>
      </p:sp>
      <p:cxnSp>
        <p:nvCxnSpPr>
          <p:cNvPr id="10" name="肘形连接符 9"/>
          <p:cNvCxnSpPr>
            <a:stCxn id="3" idx="2"/>
            <a:endCxn id="4" idx="0"/>
          </p:cNvCxnSpPr>
          <p:nvPr/>
        </p:nvCxnSpPr>
        <p:spPr>
          <a:xfrm rot="5400000">
            <a:off x="4328478" y="639763"/>
            <a:ext cx="537210" cy="329565"/>
          </a:xfrm>
          <a:prstGeom prst="bentConnector3">
            <a:avLst>
              <a:gd name="adj1" fmla="val 499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5400000" flipV="1">
            <a:off x="4326890" y="1546860"/>
            <a:ext cx="210820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9" idx="2"/>
            <a:endCxn id="14" idx="0"/>
          </p:cNvCxnSpPr>
          <p:nvPr/>
        </p:nvCxnSpPr>
        <p:spPr>
          <a:xfrm rot="5400000" flipV="1">
            <a:off x="8508683" y="-202882"/>
            <a:ext cx="1066165" cy="254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7" idx="0"/>
          </p:cNvCxnSpPr>
          <p:nvPr/>
        </p:nvCxnSpPr>
        <p:spPr>
          <a:xfrm rot="5400000">
            <a:off x="7148195" y="2299970"/>
            <a:ext cx="2429510" cy="3901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55405" y="160210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Range</a:t>
            </a:r>
            <a:endParaRPr lang="x-none" altLang="zh-CN"/>
          </a:p>
        </p:txBody>
      </p:sp>
      <p:cxnSp>
        <p:nvCxnSpPr>
          <p:cNvPr id="16" name="肘形连接符 15"/>
          <p:cNvCxnSpPr>
            <a:stCxn id="14" idx="2"/>
            <a:endCxn id="8" idx="0"/>
          </p:cNvCxnSpPr>
          <p:nvPr/>
        </p:nvCxnSpPr>
        <p:spPr>
          <a:xfrm rot="5400000" flipV="1">
            <a:off x="9965055" y="2319020"/>
            <a:ext cx="697230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04815" y="2667635"/>
            <a:ext cx="181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BasicTypes</a:t>
            </a:r>
            <a:endParaRPr lang="x-none" altLang="zh-CN"/>
          </a:p>
        </p:txBody>
      </p:sp>
      <p:cxnSp>
        <p:nvCxnSpPr>
          <p:cNvPr id="19" name="肘形连接符 18"/>
          <p:cNvCxnSpPr>
            <a:stCxn id="9" idx="2"/>
            <a:endCxn id="18" idx="0"/>
          </p:cNvCxnSpPr>
          <p:nvPr/>
        </p:nvCxnSpPr>
        <p:spPr>
          <a:xfrm rot="5400000">
            <a:off x="6024880" y="922655"/>
            <a:ext cx="2131695" cy="1358265"/>
          </a:xfrm>
          <a:prstGeom prst="bentConnector3">
            <a:avLst>
              <a:gd name="adj1" fmla="val 500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8" idx="1"/>
          </p:cNvCxnSpPr>
          <p:nvPr/>
        </p:nvCxnSpPr>
        <p:spPr>
          <a:xfrm rot="5400000" flipV="1">
            <a:off x="4552950" y="1899920"/>
            <a:ext cx="831215" cy="1072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8" idx="2"/>
            <a:endCxn id="7" idx="0"/>
          </p:cNvCxnSpPr>
          <p:nvPr/>
        </p:nvCxnSpPr>
        <p:spPr>
          <a:xfrm rot="5400000" flipV="1">
            <a:off x="5197158" y="4250373"/>
            <a:ext cx="2429510" cy="635"/>
          </a:xfrm>
          <a:prstGeom prst="bentConnector3">
            <a:avLst>
              <a:gd name="adj1" fmla="val 499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7380" y="287782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Matrix</a:t>
            </a:r>
            <a:endParaRPr lang="x-none" altLang="zh-CN"/>
          </a:p>
        </p:txBody>
      </p:sp>
      <p:cxnSp>
        <p:nvCxnSpPr>
          <p:cNvPr id="23" name="肘形连接符 22"/>
          <p:cNvCxnSpPr>
            <a:stCxn id="6" idx="2"/>
            <a:endCxn id="22" idx="0"/>
          </p:cNvCxnSpPr>
          <p:nvPr/>
        </p:nvCxnSpPr>
        <p:spPr>
          <a:xfrm rot="5400000">
            <a:off x="2780348" y="1225868"/>
            <a:ext cx="857250" cy="2446655"/>
          </a:xfrm>
          <a:prstGeom prst="bentConnector3">
            <a:avLst>
              <a:gd name="adj1" fmla="val 499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2"/>
            <a:endCxn id="7" idx="0"/>
          </p:cNvCxnSpPr>
          <p:nvPr/>
        </p:nvCxnSpPr>
        <p:spPr>
          <a:xfrm rot="5400000" flipV="1">
            <a:off x="3089275" y="2142490"/>
            <a:ext cx="2219325" cy="4426585"/>
          </a:xfrm>
          <a:prstGeom prst="bentConnector3">
            <a:avLst>
              <a:gd name="adj1" fmla="val 500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166995" y="181610"/>
            <a:ext cx="185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Ray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7185" y="179641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Sphere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7185" y="243903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Parallelogram</a:t>
            </a:r>
            <a:endParaRPr lang="x-none" altLang="zh-CN"/>
          </a:p>
        </p:txBody>
      </p:sp>
      <p:cxnSp>
        <p:nvCxnSpPr>
          <p:cNvPr id="9" name="肘形连接符 8"/>
          <p:cNvCxnSpPr>
            <a:stCxn id="19" idx="2"/>
            <a:endCxn id="6" idx="3"/>
          </p:cNvCxnSpPr>
          <p:nvPr/>
        </p:nvCxnSpPr>
        <p:spPr>
          <a:xfrm rot="5400000">
            <a:off x="4290060" y="173990"/>
            <a:ext cx="569595" cy="3042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9" idx="2"/>
            <a:endCxn id="8" idx="3"/>
          </p:cNvCxnSpPr>
          <p:nvPr/>
        </p:nvCxnSpPr>
        <p:spPr>
          <a:xfrm rot="5400000">
            <a:off x="3968750" y="495300"/>
            <a:ext cx="1212215" cy="3042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06180" y="126555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Rough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806180" y="181864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Metal</a:t>
            </a:r>
            <a:endParaRPr lang="x-none" altLang="zh-CN"/>
          </a:p>
        </p:txBody>
      </p:sp>
      <p:cxnSp>
        <p:nvCxnSpPr>
          <p:cNvPr id="13" name="肘形连接符 12"/>
          <p:cNvCxnSpPr>
            <a:stCxn id="7" idx="3"/>
            <a:endCxn id="11" idx="1"/>
          </p:cNvCxnSpPr>
          <p:nvPr/>
        </p:nvCxnSpPr>
        <p:spPr>
          <a:xfrm>
            <a:off x="7024370" y="365760"/>
            <a:ext cx="1781810" cy="1083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02245" y="3140710"/>
            <a:ext cx="160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Render</a:t>
            </a:r>
            <a:endParaRPr lang="x-none" altLang="zh-CN"/>
          </a:p>
        </p:txBody>
      </p:sp>
      <p:cxnSp>
        <p:nvCxnSpPr>
          <p:cNvPr id="17" name="肘形连接符 16"/>
          <p:cNvCxnSpPr>
            <a:stCxn id="8" idx="2"/>
            <a:endCxn id="3" idx="1"/>
          </p:cNvCxnSpPr>
          <p:nvPr/>
        </p:nvCxnSpPr>
        <p:spPr>
          <a:xfrm rot="5400000" flipV="1">
            <a:off x="1633538" y="2869248"/>
            <a:ext cx="515620" cy="3917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6" idx="3"/>
          </p:cNvCxnSpPr>
          <p:nvPr/>
        </p:nvCxnSpPr>
        <p:spPr>
          <a:xfrm rot="5400000">
            <a:off x="9217978" y="2378393"/>
            <a:ext cx="1137920" cy="755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37735" y="104267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BoundingBox</a:t>
            </a:r>
            <a:endParaRPr lang="x-none" altLang="zh-CN"/>
          </a:p>
        </p:txBody>
      </p:sp>
      <p:cxnSp>
        <p:nvCxnSpPr>
          <p:cNvPr id="21" name="肘形连接符 20"/>
          <p:cNvCxnSpPr>
            <a:stCxn id="7" idx="2"/>
            <a:endCxn id="19" idx="0"/>
          </p:cNvCxnSpPr>
          <p:nvPr/>
        </p:nvCxnSpPr>
        <p:spPr>
          <a:xfrm rot="5400000" flipV="1">
            <a:off x="5849620" y="796290"/>
            <a:ext cx="492760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48355" y="3138805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Instance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524750" y="4344670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Kernel</a:t>
            </a:r>
            <a:endParaRPr lang="x-none" altLang="zh-CN"/>
          </a:p>
        </p:txBody>
      </p:sp>
      <p:cxnSp>
        <p:nvCxnSpPr>
          <p:cNvPr id="24" name="肘形连接符 23"/>
          <p:cNvCxnSpPr>
            <a:stCxn id="16" idx="2"/>
            <a:endCxn id="23" idx="0"/>
          </p:cNvCxnSpPr>
          <p:nvPr/>
        </p:nvCxnSpPr>
        <p:spPr>
          <a:xfrm rot="5400000" flipV="1">
            <a:off x="8188325" y="3926840"/>
            <a:ext cx="835660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22" idx="3"/>
            <a:endCxn id="4" idx="1"/>
          </p:cNvCxnSpPr>
          <p:nvPr/>
        </p:nvCxnSpPr>
        <p:spPr>
          <a:xfrm>
            <a:off x="4540885" y="3322955"/>
            <a:ext cx="514985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87245" y="3138805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BLAS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55870" y="313880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TLAS</a:t>
            </a:r>
            <a:endParaRPr lang="x-none" altLang="zh-CN"/>
          </a:p>
        </p:txBody>
      </p:sp>
      <p:cxnSp>
        <p:nvCxnSpPr>
          <p:cNvPr id="5" name="肘形连接符 4"/>
          <p:cNvCxnSpPr>
            <a:stCxn id="3" idx="3"/>
            <a:endCxn id="22" idx="1"/>
          </p:cNvCxnSpPr>
          <p:nvPr/>
        </p:nvCxnSpPr>
        <p:spPr>
          <a:xfrm>
            <a:off x="2964180" y="3322955"/>
            <a:ext cx="384175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16" idx="1"/>
          </p:cNvCxnSpPr>
          <p:nvPr/>
        </p:nvCxnSpPr>
        <p:spPr>
          <a:xfrm>
            <a:off x="6094730" y="3322955"/>
            <a:ext cx="1707515" cy="3175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Calibri</vt:lpstr>
      <vt:lpstr>微软雅黑</vt:lpstr>
      <vt:lpstr>Arial Unicode MS</vt:lpstr>
      <vt:lpstr>Noto Serif CJK SC</vt:lpstr>
      <vt:lpstr>Calibri Light</vt:lpstr>
      <vt:lpstr>SimSun</vt:lpstr>
      <vt:lpstr>Balker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zhang</cp:lastModifiedBy>
  <cp:revision>14</cp:revision>
  <dcterms:created xsi:type="dcterms:W3CDTF">2025-10-02T14:10:53Z</dcterms:created>
  <dcterms:modified xsi:type="dcterms:W3CDTF">2025-10-02T14:10:53Z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2052-12.1.2.22571</vt:lpwstr>
  </property>
  <property fmtid="{D5CDD505-2E9C-101B-9397-08002B2CF9AE}" pid="3" name="ICV">
    <vt:lpwstr>747AC4A64ED163E77FFBDD682F28131C_41</vt:lpwstr>
  </property>
</Properties>
</file>