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5512395" cy="1801622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6" autoAdjust="0"/>
    <p:restoredTop sz="94660"/>
  </p:normalViewPr>
  <p:slideViewPr>
    <p:cSldViewPr snapToGrid="0">
      <p:cViewPr>
        <p:scale>
          <a:sx n="75" d="100"/>
          <a:sy n="75" d="100"/>
        </p:scale>
        <p:origin x="-146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54" y="2948542"/>
            <a:ext cx="21685807" cy="6272424"/>
          </a:xfrm>
        </p:spPr>
        <p:txBody>
          <a:bodyPr anchor="b"/>
          <a:lstStyle>
            <a:lvl1pPr algn="ctr">
              <a:defRPr sz="157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9090" y="9462854"/>
            <a:ext cx="19134534" cy="4349825"/>
          </a:xfrm>
        </p:spPr>
        <p:txBody>
          <a:bodyPr/>
          <a:lstStyle>
            <a:lvl1pPr marL="0" indent="0" algn="ctr">
              <a:buNone/>
              <a:defRPr sz="6305"/>
            </a:lvl1pPr>
            <a:lvl2pPr marL="1201420" indent="0" algn="ctr">
              <a:buNone/>
              <a:defRPr sz="5255"/>
            </a:lvl2pPr>
            <a:lvl3pPr marL="2402205" indent="0" algn="ctr">
              <a:buNone/>
              <a:defRPr sz="4730"/>
            </a:lvl3pPr>
            <a:lvl4pPr marL="3603625" indent="0" algn="ctr">
              <a:buNone/>
              <a:defRPr sz="4205"/>
            </a:lvl4pPr>
            <a:lvl5pPr marL="4805045" indent="0" algn="ctr">
              <a:buNone/>
              <a:defRPr sz="4205"/>
            </a:lvl5pPr>
            <a:lvl6pPr marL="6005830" indent="0" algn="ctr">
              <a:buNone/>
              <a:defRPr sz="4205"/>
            </a:lvl6pPr>
            <a:lvl7pPr marL="7207250" indent="0" algn="ctr">
              <a:buNone/>
              <a:defRPr sz="4205"/>
            </a:lvl7pPr>
            <a:lvl8pPr marL="8408670" indent="0" algn="ctr">
              <a:buNone/>
              <a:defRPr sz="4205"/>
            </a:lvl8pPr>
            <a:lvl9pPr marL="9609455" indent="0" algn="ctr">
              <a:buNone/>
              <a:defRPr sz="4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57537" y="959215"/>
            <a:ext cx="5501179" cy="152681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4002" y="959215"/>
            <a:ext cx="16184627" cy="152681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714" y="4491629"/>
            <a:ext cx="22004715" cy="7494378"/>
          </a:xfrm>
        </p:spPr>
        <p:txBody>
          <a:bodyPr anchor="b"/>
          <a:lstStyle>
            <a:lvl1pPr>
              <a:defRPr sz="157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714" y="12056906"/>
            <a:ext cx="22004715" cy="3941116"/>
          </a:xfrm>
        </p:spPr>
        <p:txBody>
          <a:bodyPr/>
          <a:lstStyle>
            <a:lvl1pPr marL="0" indent="0">
              <a:buNone/>
              <a:defRPr sz="6305">
                <a:solidFill>
                  <a:schemeClr val="tx1"/>
                </a:solidFill>
              </a:defRPr>
            </a:lvl1pPr>
            <a:lvl2pPr marL="1201420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205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3pPr>
            <a:lvl4pPr marL="3603625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4pPr>
            <a:lvl5pPr marL="4805045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5pPr>
            <a:lvl6pPr marL="6005830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6pPr>
            <a:lvl7pPr marL="7207250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7pPr>
            <a:lvl8pPr marL="8408670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8pPr>
            <a:lvl9pPr marL="9609455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3999" y="4796069"/>
            <a:ext cx="10842903" cy="114313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15811" y="4796069"/>
            <a:ext cx="10842903" cy="114313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323" y="959218"/>
            <a:ext cx="22004715" cy="348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326" y="4416556"/>
            <a:ext cx="10793072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420" indent="0">
              <a:buNone/>
              <a:defRPr sz="5255" b="1"/>
            </a:lvl2pPr>
            <a:lvl3pPr marL="2402205" indent="0">
              <a:buNone/>
              <a:defRPr sz="4730" b="1"/>
            </a:lvl3pPr>
            <a:lvl4pPr marL="3603625" indent="0">
              <a:buNone/>
              <a:defRPr sz="4205" b="1"/>
            </a:lvl4pPr>
            <a:lvl5pPr marL="4805045" indent="0">
              <a:buNone/>
              <a:defRPr sz="4205" b="1"/>
            </a:lvl5pPr>
            <a:lvl6pPr marL="6005830" indent="0">
              <a:buNone/>
              <a:defRPr sz="4205" b="1"/>
            </a:lvl6pPr>
            <a:lvl7pPr marL="7207250" indent="0">
              <a:buNone/>
              <a:defRPr sz="4205" b="1"/>
            </a:lvl7pPr>
            <a:lvl8pPr marL="8408670" indent="0">
              <a:buNone/>
              <a:defRPr sz="4205" b="1"/>
            </a:lvl8pPr>
            <a:lvl9pPr marL="9609455" indent="0">
              <a:buNone/>
              <a:defRPr sz="42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7326" y="6581042"/>
            <a:ext cx="10793072" cy="9679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15812" y="4416556"/>
            <a:ext cx="10846226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420" indent="0">
              <a:buNone/>
              <a:defRPr sz="5255" b="1"/>
            </a:lvl2pPr>
            <a:lvl3pPr marL="2402205" indent="0">
              <a:buNone/>
              <a:defRPr sz="4730" b="1"/>
            </a:lvl3pPr>
            <a:lvl4pPr marL="3603625" indent="0">
              <a:buNone/>
              <a:defRPr sz="4205" b="1"/>
            </a:lvl4pPr>
            <a:lvl5pPr marL="4805045" indent="0">
              <a:buNone/>
              <a:defRPr sz="4205" b="1"/>
            </a:lvl5pPr>
            <a:lvl6pPr marL="6005830" indent="0">
              <a:buNone/>
              <a:defRPr sz="4205" b="1"/>
            </a:lvl6pPr>
            <a:lvl7pPr marL="7207250" indent="0">
              <a:buNone/>
              <a:defRPr sz="4205" b="1"/>
            </a:lvl7pPr>
            <a:lvl8pPr marL="8408670" indent="0">
              <a:buNone/>
              <a:defRPr sz="4205" b="1"/>
            </a:lvl8pPr>
            <a:lvl9pPr marL="9609455" indent="0">
              <a:buNone/>
              <a:defRPr sz="42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15812" y="6581042"/>
            <a:ext cx="10846226" cy="9679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322" y="1201102"/>
            <a:ext cx="8228514" cy="4203859"/>
          </a:xfrm>
        </p:spPr>
        <p:txBody>
          <a:bodyPr anchor="b"/>
          <a:lstStyle>
            <a:lvl1pPr>
              <a:defRPr sz="84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6227" y="2594052"/>
            <a:ext cx="12915811" cy="12803419"/>
          </a:xfrm>
        </p:spPr>
        <p:txBody>
          <a:bodyPr/>
          <a:lstStyle>
            <a:lvl1pPr>
              <a:defRPr sz="8405"/>
            </a:lvl1pPr>
            <a:lvl2pPr>
              <a:defRPr sz="7355"/>
            </a:lvl2pPr>
            <a:lvl3pPr>
              <a:defRPr sz="6305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322" y="5404961"/>
            <a:ext cx="8228514" cy="10013360"/>
          </a:xfrm>
        </p:spPr>
        <p:txBody>
          <a:bodyPr/>
          <a:lstStyle>
            <a:lvl1pPr marL="0" indent="0">
              <a:buNone/>
              <a:defRPr sz="4205"/>
            </a:lvl1pPr>
            <a:lvl2pPr marL="1201420" indent="0">
              <a:buNone/>
              <a:defRPr sz="3680"/>
            </a:lvl2pPr>
            <a:lvl3pPr marL="2402205" indent="0">
              <a:buNone/>
              <a:defRPr sz="3155"/>
            </a:lvl3pPr>
            <a:lvl4pPr marL="3603625" indent="0">
              <a:buNone/>
              <a:defRPr sz="2625"/>
            </a:lvl4pPr>
            <a:lvl5pPr marL="4805045" indent="0">
              <a:buNone/>
              <a:defRPr sz="2625"/>
            </a:lvl5pPr>
            <a:lvl6pPr marL="6005830" indent="0">
              <a:buNone/>
              <a:defRPr sz="2625"/>
            </a:lvl6pPr>
            <a:lvl7pPr marL="7207250" indent="0">
              <a:buNone/>
              <a:defRPr sz="2625"/>
            </a:lvl7pPr>
            <a:lvl8pPr marL="8408670" indent="0">
              <a:buNone/>
              <a:defRPr sz="2625"/>
            </a:lvl8pPr>
            <a:lvl9pPr marL="9609455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322" y="1201102"/>
            <a:ext cx="8228514" cy="4203859"/>
          </a:xfrm>
        </p:spPr>
        <p:txBody>
          <a:bodyPr anchor="b"/>
          <a:lstStyle>
            <a:lvl1pPr>
              <a:defRPr sz="84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46227" y="2594052"/>
            <a:ext cx="12915811" cy="12803419"/>
          </a:xfrm>
        </p:spPr>
        <p:txBody>
          <a:bodyPr anchor="t"/>
          <a:lstStyle>
            <a:lvl1pPr marL="0" indent="0">
              <a:buNone/>
              <a:defRPr sz="8405"/>
            </a:lvl1pPr>
            <a:lvl2pPr marL="1201420" indent="0">
              <a:buNone/>
              <a:defRPr sz="7355"/>
            </a:lvl2pPr>
            <a:lvl3pPr marL="2402205" indent="0">
              <a:buNone/>
              <a:defRPr sz="6305"/>
            </a:lvl3pPr>
            <a:lvl4pPr marL="3603625" indent="0">
              <a:buNone/>
              <a:defRPr sz="5255"/>
            </a:lvl4pPr>
            <a:lvl5pPr marL="4805045" indent="0">
              <a:buNone/>
              <a:defRPr sz="5255"/>
            </a:lvl5pPr>
            <a:lvl6pPr marL="6005830" indent="0">
              <a:buNone/>
              <a:defRPr sz="5255"/>
            </a:lvl6pPr>
            <a:lvl7pPr marL="7207250" indent="0">
              <a:buNone/>
              <a:defRPr sz="5255"/>
            </a:lvl7pPr>
            <a:lvl8pPr marL="8408670" indent="0">
              <a:buNone/>
              <a:defRPr sz="5255"/>
            </a:lvl8pPr>
            <a:lvl9pPr marL="9609455" indent="0">
              <a:buNone/>
              <a:defRPr sz="52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322" y="5404961"/>
            <a:ext cx="8228514" cy="10013360"/>
          </a:xfrm>
        </p:spPr>
        <p:txBody>
          <a:bodyPr/>
          <a:lstStyle>
            <a:lvl1pPr marL="0" indent="0">
              <a:buNone/>
              <a:defRPr sz="4205"/>
            </a:lvl1pPr>
            <a:lvl2pPr marL="1201420" indent="0">
              <a:buNone/>
              <a:defRPr sz="3680"/>
            </a:lvl2pPr>
            <a:lvl3pPr marL="2402205" indent="0">
              <a:buNone/>
              <a:defRPr sz="3155"/>
            </a:lvl3pPr>
            <a:lvl4pPr marL="3603625" indent="0">
              <a:buNone/>
              <a:defRPr sz="2625"/>
            </a:lvl4pPr>
            <a:lvl5pPr marL="4805045" indent="0">
              <a:buNone/>
              <a:defRPr sz="2625"/>
            </a:lvl5pPr>
            <a:lvl6pPr marL="6005830" indent="0">
              <a:buNone/>
              <a:defRPr sz="2625"/>
            </a:lvl6pPr>
            <a:lvl7pPr marL="7207250" indent="0">
              <a:buNone/>
              <a:defRPr sz="2625"/>
            </a:lvl7pPr>
            <a:lvl8pPr marL="8408670" indent="0">
              <a:buNone/>
              <a:defRPr sz="2625"/>
            </a:lvl8pPr>
            <a:lvl9pPr marL="9609455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4000" y="959218"/>
            <a:ext cx="22004715" cy="348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4000" y="4796069"/>
            <a:ext cx="22004715" cy="1143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4000" y="16698666"/>
            <a:ext cx="574036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9EFC-D67C-453A-9018-D24940EDE1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1087" y="16698666"/>
            <a:ext cx="8610541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8355" y="16698666"/>
            <a:ext cx="574036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262C-E680-471D-8B97-C59EB0086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2205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710" indent="-600710" algn="l" defTabSz="2402205" rtl="0" eaLnBrk="1" latinLnBrk="0" hangingPunct="1">
        <a:lnSpc>
          <a:spcPct val="90000"/>
        </a:lnSpc>
        <a:spcBef>
          <a:spcPts val="2625"/>
        </a:spcBef>
        <a:buFont typeface="Arial" panose="02080604020202020204" pitchFamily="34" charset="0"/>
        <a:buChar char="•"/>
        <a:defRPr sz="7355" kern="1200">
          <a:solidFill>
            <a:schemeClr val="tx1"/>
          </a:solidFill>
          <a:latin typeface="+mn-lt"/>
          <a:ea typeface="+mn-ea"/>
          <a:cs typeface="+mn-cs"/>
        </a:defRPr>
      </a:lvl1pPr>
      <a:lvl2pPr marL="1802130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6305" kern="1200">
          <a:solidFill>
            <a:schemeClr val="tx1"/>
          </a:solidFill>
          <a:latin typeface="+mn-lt"/>
          <a:ea typeface="+mn-ea"/>
          <a:cs typeface="+mn-cs"/>
        </a:defRPr>
      </a:lvl2pPr>
      <a:lvl3pPr marL="3002915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335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4pPr>
      <a:lvl5pPr marL="5405755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5pPr>
      <a:lvl6pPr marL="6606540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6pPr>
      <a:lvl7pPr marL="7807960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7pPr>
      <a:lvl8pPr marL="9009380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8pPr>
      <a:lvl9pPr marL="10210165" indent="-600710" algn="l" defTabSz="2402205" rtl="0" eaLnBrk="1" latinLnBrk="0" hangingPunct="1">
        <a:lnSpc>
          <a:spcPct val="90000"/>
        </a:lnSpc>
        <a:spcBef>
          <a:spcPts val="1315"/>
        </a:spcBef>
        <a:buFont typeface="Arial" panose="0208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1pPr>
      <a:lvl2pPr marL="1201420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402205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603625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4pPr>
      <a:lvl5pPr marL="4805045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5pPr>
      <a:lvl6pPr marL="6005830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6pPr>
      <a:lvl7pPr marL="7207250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7pPr>
      <a:lvl8pPr marL="8408670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8pPr>
      <a:lvl9pPr marL="9609455" algn="l" defTabSz="2402205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9135" y="994629"/>
            <a:ext cx="2302101" cy="394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Common Headers</a:t>
            </a:r>
            <a:endParaRPr lang="zh-CN" altLang="en-US" sz="890" dirty="0"/>
          </a:p>
        </p:txBody>
      </p:sp>
      <p:sp>
        <p:nvSpPr>
          <p:cNvPr id="5" name="矩形 4"/>
          <p:cNvSpPr/>
          <p:nvPr/>
        </p:nvSpPr>
        <p:spPr>
          <a:xfrm>
            <a:off x="13299177" y="994629"/>
            <a:ext cx="3623800" cy="394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Global.hpp: Constants, Utility Functions</a:t>
            </a:r>
            <a:endParaRPr lang="zh-CN" altLang="en-US" sz="890" dirty="0"/>
          </a:p>
        </p:txBody>
      </p:sp>
      <p:sp>
        <p:nvSpPr>
          <p:cNvPr id="6" name="矩形 5"/>
          <p:cNvSpPr/>
          <p:nvPr/>
        </p:nvSpPr>
        <p:spPr>
          <a:xfrm>
            <a:off x="11324156" y="1586885"/>
            <a:ext cx="2302101" cy="394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US" sz="890" dirty="0"/>
              <a:t>Abstract</a:t>
            </a:r>
            <a:r>
              <a:rPr lang="en-US" altLang="zh-CN" sz="890" dirty="0"/>
              <a:t>Object</a:t>
            </a:r>
            <a:endParaRPr lang="zh-CN" altLang="en-US" sz="890" dirty="0"/>
          </a:p>
        </p:txBody>
      </p:sp>
      <p:sp>
        <p:nvSpPr>
          <p:cNvPr id="7" name="矩形 6"/>
          <p:cNvSpPr/>
          <p:nvPr/>
        </p:nvSpPr>
        <p:spPr>
          <a:xfrm>
            <a:off x="4110990" y="3411220"/>
            <a:ext cx="168656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890" dirty="0"/>
              <a:t>Abstract</a:t>
            </a:r>
            <a:r>
              <a:rPr lang="en-US" altLang="zh-CN" sz="890" dirty="0"/>
              <a:t>Tuple&lt;T&gt;</a:t>
            </a:r>
            <a:endParaRPr lang="zh-CN" altLang="en-US" sz="890" dirty="0"/>
          </a:p>
        </p:txBody>
      </p:sp>
      <p:cxnSp>
        <p:nvCxnSpPr>
          <p:cNvPr id="9" name="连接符: 肘形 8"/>
          <p:cNvCxnSpPr>
            <a:stCxn id="4" idx="3"/>
            <a:endCxn id="5" idx="1"/>
          </p:cNvCxnSpPr>
          <p:nvPr/>
        </p:nvCxnSpPr>
        <p:spPr>
          <a:xfrm flipV="1">
            <a:off x="11651236" y="1192048"/>
            <a:ext cx="164794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5" idx="2"/>
            <a:endCxn id="6" idx="0"/>
          </p:cNvCxnSpPr>
          <p:nvPr/>
        </p:nvCxnSpPr>
        <p:spPr>
          <a:xfrm rot="5400000">
            <a:off x="13694433" y="170242"/>
            <a:ext cx="197418" cy="2635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89575" y="4254975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Vec3</a:t>
            </a:r>
            <a:endParaRPr lang="zh-CN" altLang="en-US" sz="890" dirty="0"/>
          </a:p>
        </p:txBody>
      </p:sp>
      <p:sp>
        <p:nvSpPr>
          <p:cNvPr id="21" name="矩形 20"/>
          <p:cNvSpPr/>
          <p:nvPr/>
        </p:nvSpPr>
        <p:spPr>
          <a:xfrm>
            <a:off x="5689575" y="4937078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Point3</a:t>
            </a:r>
            <a:endParaRPr lang="zh-CN" altLang="en-US" sz="890" dirty="0"/>
          </a:p>
        </p:txBody>
      </p:sp>
      <p:sp>
        <p:nvSpPr>
          <p:cNvPr id="22" name="矩形 21"/>
          <p:cNvSpPr/>
          <p:nvPr/>
        </p:nvSpPr>
        <p:spPr>
          <a:xfrm>
            <a:off x="3124810" y="4501853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Color</a:t>
            </a:r>
            <a:r>
              <a:rPr lang="x-none" altLang="en-US" sz="890" dirty="0"/>
              <a:t>3</a:t>
            </a:r>
            <a:endParaRPr lang="x-none" altLang="en-US" sz="890" dirty="0"/>
          </a:p>
        </p:txBody>
      </p:sp>
      <p:sp>
        <p:nvSpPr>
          <p:cNvPr id="35" name="矩形 34"/>
          <p:cNvSpPr/>
          <p:nvPr/>
        </p:nvSpPr>
        <p:spPr>
          <a:xfrm>
            <a:off x="17399149" y="2261946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Range</a:t>
            </a:r>
            <a:endParaRPr lang="zh-CN" altLang="en-US" sz="890" dirty="0"/>
          </a:p>
        </p:txBody>
      </p:sp>
      <p:sp>
        <p:nvSpPr>
          <p:cNvPr id="40" name="矩形 39"/>
          <p:cNvSpPr/>
          <p:nvPr/>
        </p:nvSpPr>
        <p:spPr>
          <a:xfrm>
            <a:off x="15792001" y="2261946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Ray</a:t>
            </a:r>
            <a:endParaRPr lang="zh-CN" altLang="en-US" sz="890" dirty="0"/>
          </a:p>
        </p:txBody>
      </p:sp>
      <p:sp>
        <p:nvSpPr>
          <p:cNvPr id="60" name="矩形 59"/>
          <p:cNvSpPr/>
          <p:nvPr/>
        </p:nvSpPr>
        <p:spPr>
          <a:xfrm>
            <a:off x="9004726" y="3411296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Hittable</a:t>
            </a:r>
            <a:endParaRPr lang="zh-CN" altLang="en-US" sz="890" dirty="0"/>
          </a:p>
        </p:txBody>
      </p:sp>
      <p:sp>
        <p:nvSpPr>
          <p:cNvPr id="73" name="矩形 72"/>
          <p:cNvSpPr/>
          <p:nvPr/>
        </p:nvSpPr>
        <p:spPr>
          <a:xfrm>
            <a:off x="7913725" y="3973304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Hittable</a:t>
            </a:r>
            <a:r>
              <a:rPr lang="x-none" altLang="en-US" sz="890" dirty="0" err="1"/>
              <a:t>Collection</a:t>
            </a:r>
            <a:endParaRPr lang="x-none" altLang="en-US" sz="890" dirty="0" err="1"/>
          </a:p>
        </p:txBody>
      </p:sp>
      <p:sp>
        <p:nvSpPr>
          <p:cNvPr id="74" name="矩形 73"/>
          <p:cNvSpPr/>
          <p:nvPr/>
        </p:nvSpPr>
        <p:spPr>
          <a:xfrm>
            <a:off x="7913725" y="4599236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BVHTreeNode</a:t>
            </a:r>
            <a:endParaRPr lang="zh-CN" altLang="en-US" sz="890" dirty="0"/>
          </a:p>
        </p:txBody>
      </p:sp>
      <p:sp>
        <p:nvSpPr>
          <p:cNvPr id="75" name="矩形 74"/>
          <p:cNvSpPr/>
          <p:nvPr/>
        </p:nvSpPr>
        <p:spPr>
          <a:xfrm>
            <a:off x="11323104" y="4204422"/>
            <a:ext cx="1311664" cy="3948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Sphere</a:t>
            </a:r>
            <a:endParaRPr lang="zh-CN" altLang="en-US" sz="890" dirty="0"/>
          </a:p>
        </p:txBody>
      </p:sp>
      <p:sp>
        <p:nvSpPr>
          <p:cNvPr id="76" name="矩形 75"/>
          <p:cNvSpPr/>
          <p:nvPr/>
        </p:nvSpPr>
        <p:spPr>
          <a:xfrm>
            <a:off x="11321835" y="4896686"/>
            <a:ext cx="1311664" cy="3948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Parallelogram</a:t>
            </a:r>
            <a:endParaRPr lang="zh-CN" altLang="en-US" sz="890" dirty="0"/>
          </a:p>
        </p:txBody>
      </p:sp>
      <p:sp>
        <p:nvSpPr>
          <p:cNvPr id="99" name="矩形 98"/>
          <p:cNvSpPr/>
          <p:nvPr/>
        </p:nvSpPr>
        <p:spPr>
          <a:xfrm>
            <a:off x="14686811" y="3411095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Material</a:t>
            </a:r>
            <a:endParaRPr lang="zh-CN" altLang="en-US" sz="890" dirty="0"/>
          </a:p>
        </p:txBody>
      </p:sp>
      <p:sp>
        <p:nvSpPr>
          <p:cNvPr id="104" name="矩形 103"/>
          <p:cNvSpPr/>
          <p:nvPr/>
        </p:nvSpPr>
        <p:spPr>
          <a:xfrm>
            <a:off x="13703064" y="4259054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Rough</a:t>
            </a:r>
            <a:endParaRPr lang="zh-CN" altLang="en-US" sz="890" dirty="0"/>
          </a:p>
        </p:txBody>
      </p:sp>
      <p:sp>
        <p:nvSpPr>
          <p:cNvPr id="105" name="矩形 104"/>
          <p:cNvSpPr/>
          <p:nvPr/>
        </p:nvSpPr>
        <p:spPr>
          <a:xfrm>
            <a:off x="15724051" y="4437131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Metal</a:t>
            </a:r>
            <a:endParaRPr lang="zh-CN" altLang="en-US" sz="890" dirty="0"/>
          </a:p>
        </p:txBody>
      </p:sp>
      <p:sp>
        <p:nvSpPr>
          <p:cNvPr id="106" name="矩形 105"/>
          <p:cNvSpPr/>
          <p:nvPr/>
        </p:nvSpPr>
        <p:spPr>
          <a:xfrm>
            <a:off x="13703063" y="5135625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Dielectric</a:t>
            </a:r>
            <a:endParaRPr lang="zh-CN" altLang="en-US" sz="890" dirty="0"/>
          </a:p>
        </p:txBody>
      </p:sp>
      <p:sp>
        <p:nvSpPr>
          <p:cNvPr id="107" name="矩形 106"/>
          <p:cNvSpPr/>
          <p:nvPr/>
        </p:nvSpPr>
        <p:spPr>
          <a:xfrm>
            <a:off x="13703063" y="5835470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Light</a:t>
            </a:r>
            <a:endParaRPr lang="zh-CN" altLang="en-US" sz="890" dirty="0"/>
          </a:p>
        </p:txBody>
      </p:sp>
      <p:sp>
        <p:nvSpPr>
          <p:cNvPr id="112" name="矩形 111"/>
          <p:cNvSpPr/>
          <p:nvPr/>
        </p:nvSpPr>
        <p:spPr>
          <a:xfrm>
            <a:off x="15724051" y="5333044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Isotropic</a:t>
            </a:r>
            <a:endParaRPr lang="zh-CN" altLang="en-US" sz="890" dirty="0"/>
          </a:p>
        </p:txBody>
      </p:sp>
      <p:cxnSp>
        <p:nvCxnSpPr>
          <p:cNvPr id="128" name="连接符: 肘形 127"/>
          <p:cNvCxnSpPr>
            <a:stCxn id="107" idx="2"/>
            <a:endCxn id="133" idx="0"/>
          </p:cNvCxnSpPr>
          <p:nvPr/>
        </p:nvCxnSpPr>
        <p:spPr>
          <a:xfrm rot="5400000" flipV="1">
            <a:off x="14489113" y="6100763"/>
            <a:ext cx="396240" cy="655955"/>
          </a:xfrm>
          <a:prstGeom prst="bentConnector3">
            <a:avLst>
              <a:gd name="adj1" fmla="val 4992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4359529" y="6626788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DiffuseLight</a:t>
            </a:r>
            <a:endParaRPr lang="zh-CN" altLang="en-US" sz="890" dirty="0"/>
          </a:p>
        </p:txBody>
      </p:sp>
      <p:sp>
        <p:nvSpPr>
          <p:cNvPr id="141" name="矩形 140"/>
          <p:cNvSpPr/>
          <p:nvPr/>
        </p:nvSpPr>
        <p:spPr>
          <a:xfrm>
            <a:off x="19019485" y="3412561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Texture</a:t>
            </a:r>
            <a:endParaRPr lang="zh-CN" altLang="en-US" sz="890" dirty="0"/>
          </a:p>
        </p:txBody>
      </p:sp>
      <p:sp>
        <p:nvSpPr>
          <p:cNvPr id="160" name="矩形 159"/>
          <p:cNvSpPr/>
          <p:nvPr/>
        </p:nvSpPr>
        <p:spPr>
          <a:xfrm>
            <a:off x="17925770" y="4259054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SolidColor</a:t>
            </a:r>
            <a:endParaRPr lang="zh-CN" altLang="en-US" sz="890" dirty="0"/>
          </a:p>
        </p:txBody>
      </p:sp>
      <p:sp>
        <p:nvSpPr>
          <p:cNvPr id="161" name="矩形 160"/>
          <p:cNvSpPr/>
          <p:nvPr/>
        </p:nvSpPr>
        <p:spPr>
          <a:xfrm>
            <a:off x="20127486" y="4501924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CheckerBoard</a:t>
            </a:r>
            <a:endParaRPr lang="zh-CN" altLang="en-US" sz="890" dirty="0"/>
          </a:p>
        </p:txBody>
      </p:sp>
      <p:sp>
        <p:nvSpPr>
          <p:cNvPr id="162" name="矩形 161"/>
          <p:cNvSpPr/>
          <p:nvPr/>
        </p:nvSpPr>
        <p:spPr>
          <a:xfrm>
            <a:off x="17925770" y="5082403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Image</a:t>
            </a:r>
            <a:endParaRPr lang="zh-CN" altLang="en-US" sz="890" dirty="0"/>
          </a:p>
        </p:txBody>
      </p:sp>
      <p:sp>
        <p:nvSpPr>
          <p:cNvPr id="163" name="矩形 162"/>
          <p:cNvSpPr/>
          <p:nvPr/>
        </p:nvSpPr>
        <p:spPr>
          <a:xfrm>
            <a:off x="20127486" y="5364885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PerlinNoise</a:t>
            </a:r>
            <a:endParaRPr lang="zh-CN" altLang="en-US" sz="890" dirty="0"/>
          </a:p>
        </p:txBody>
      </p:sp>
      <p:sp>
        <p:nvSpPr>
          <p:cNvPr id="229" name="矩形 228"/>
          <p:cNvSpPr/>
          <p:nvPr/>
        </p:nvSpPr>
        <p:spPr>
          <a:xfrm>
            <a:off x="10730771" y="5890632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BoundingBox</a:t>
            </a:r>
            <a:endParaRPr lang="zh-CN" altLang="en-US" sz="890" dirty="0"/>
          </a:p>
        </p:txBody>
      </p:sp>
      <p:sp>
        <p:nvSpPr>
          <p:cNvPr id="230" name="矩形 229"/>
          <p:cNvSpPr/>
          <p:nvPr/>
        </p:nvSpPr>
        <p:spPr>
          <a:xfrm>
            <a:off x="10200640" y="6626860"/>
            <a:ext cx="2370455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AxisAlignedBoundingBox</a:t>
            </a:r>
            <a:endParaRPr lang="zh-CN" altLang="en-US" sz="890" dirty="0"/>
          </a:p>
        </p:txBody>
      </p:sp>
      <p:sp>
        <p:nvSpPr>
          <p:cNvPr id="232" name="矩形 231"/>
          <p:cNvSpPr/>
          <p:nvPr/>
        </p:nvSpPr>
        <p:spPr>
          <a:xfrm>
            <a:off x="14184855" y="2261948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Camera</a:t>
            </a:r>
            <a:endParaRPr lang="zh-CN" altLang="en-US" sz="890" dirty="0"/>
          </a:p>
        </p:txBody>
      </p:sp>
      <p:sp>
        <p:nvSpPr>
          <p:cNvPr id="234" name="矩形 233"/>
          <p:cNvSpPr/>
          <p:nvPr/>
        </p:nvSpPr>
        <p:spPr>
          <a:xfrm>
            <a:off x="7257890" y="5195341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/>
              <a:t>Translate</a:t>
            </a:r>
            <a:endParaRPr lang="zh-CN" altLang="en-US" sz="890" dirty="0"/>
          </a:p>
        </p:txBody>
      </p:sp>
      <p:sp>
        <p:nvSpPr>
          <p:cNvPr id="235" name="矩形 234"/>
          <p:cNvSpPr/>
          <p:nvPr/>
        </p:nvSpPr>
        <p:spPr>
          <a:xfrm>
            <a:off x="7257890" y="5747139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RotateY</a:t>
            </a:r>
            <a:endParaRPr lang="zh-CN" altLang="en-US" sz="890" dirty="0"/>
          </a:p>
        </p:txBody>
      </p:sp>
      <p:sp>
        <p:nvSpPr>
          <p:cNvPr id="236" name="矩形 235"/>
          <p:cNvSpPr/>
          <p:nvPr/>
        </p:nvSpPr>
        <p:spPr>
          <a:xfrm>
            <a:off x="7913720" y="6396539"/>
            <a:ext cx="1311664" cy="39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90" dirty="0" err="1"/>
              <a:t>ConstantMedium</a:t>
            </a:r>
            <a:endParaRPr lang="zh-CN" altLang="en-US" sz="890" dirty="0"/>
          </a:p>
        </p:txBody>
      </p:sp>
      <p:cxnSp>
        <p:nvCxnSpPr>
          <p:cNvPr id="242" name="连接符: 肘形 241"/>
          <p:cNvCxnSpPr>
            <a:stCxn id="6" idx="2"/>
            <a:endCxn id="232" idx="0"/>
          </p:cNvCxnSpPr>
          <p:nvPr/>
        </p:nvCxnSpPr>
        <p:spPr>
          <a:xfrm rot="16200000" flipH="1">
            <a:off x="13517833" y="939093"/>
            <a:ext cx="280227" cy="2365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5" name="连接符: 肘形 244"/>
          <p:cNvCxnSpPr>
            <a:stCxn id="6" idx="2"/>
            <a:endCxn id="40" idx="0"/>
          </p:cNvCxnSpPr>
          <p:nvPr/>
        </p:nvCxnSpPr>
        <p:spPr>
          <a:xfrm rot="16200000" flipH="1">
            <a:off x="14321407" y="135520"/>
            <a:ext cx="280226" cy="3972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连接符: 肘形 247"/>
          <p:cNvCxnSpPr>
            <a:stCxn id="6" idx="2"/>
            <a:endCxn id="35" idx="0"/>
          </p:cNvCxnSpPr>
          <p:nvPr/>
        </p:nvCxnSpPr>
        <p:spPr>
          <a:xfrm rot="16200000" flipH="1">
            <a:off x="15124979" y="-668055"/>
            <a:ext cx="280226" cy="5579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1" name="连接符: 肘形 250"/>
          <p:cNvCxnSpPr>
            <a:stCxn id="6" idx="2"/>
            <a:endCxn id="141" idx="0"/>
          </p:cNvCxnSpPr>
          <p:nvPr/>
        </p:nvCxnSpPr>
        <p:spPr>
          <a:xfrm rot="16200000" flipH="1">
            <a:off x="15359843" y="-902914"/>
            <a:ext cx="1430839" cy="7200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4" name="连接符: 肘形 253"/>
          <p:cNvCxnSpPr>
            <a:stCxn id="6" idx="2"/>
            <a:endCxn id="99" idx="0"/>
          </p:cNvCxnSpPr>
          <p:nvPr/>
        </p:nvCxnSpPr>
        <p:spPr>
          <a:xfrm rot="16200000" flipH="1">
            <a:off x="13194239" y="1262690"/>
            <a:ext cx="1429373" cy="2867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连接符: 肘形 256"/>
          <p:cNvCxnSpPr>
            <a:stCxn id="6" idx="2"/>
            <a:endCxn id="60" idx="0"/>
          </p:cNvCxnSpPr>
          <p:nvPr/>
        </p:nvCxnSpPr>
        <p:spPr>
          <a:xfrm rot="5400000">
            <a:off x="10353358" y="1289368"/>
            <a:ext cx="1429385" cy="2814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连接符: 肘形 259"/>
          <p:cNvCxnSpPr>
            <a:stCxn id="6" idx="2"/>
            <a:endCxn id="7" idx="0"/>
          </p:cNvCxnSpPr>
          <p:nvPr/>
        </p:nvCxnSpPr>
        <p:spPr>
          <a:xfrm rot="5400000">
            <a:off x="8000048" y="-1063942"/>
            <a:ext cx="1429385" cy="7520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" name="连接符: 肘形 265"/>
          <p:cNvCxnSpPr>
            <a:stCxn id="60" idx="2"/>
            <a:endCxn id="229" idx="1"/>
          </p:cNvCxnSpPr>
          <p:nvPr/>
        </p:nvCxnSpPr>
        <p:spPr>
          <a:xfrm rot="5400000" flipV="1">
            <a:off x="9054783" y="4412298"/>
            <a:ext cx="2282190" cy="10699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9" name="连接符: 肘形 268"/>
          <p:cNvCxnSpPr>
            <a:stCxn id="229" idx="2"/>
            <a:endCxn id="230" idx="0"/>
          </p:cNvCxnSpPr>
          <p:nvPr/>
        </p:nvCxnSpPr>
        <p:spPr>
          <a:xfrm rot="5400000">
            <a:off x="11216005" y="6455410"/>
            <a:ext cx="340995" cy="3175"/>
          </a:xfrm>
          <a:prstGeom prst="bentConnector3">
            <a:avLst>
              <a:gd name="adj1" fmla="val 5009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4" name="连接符: 肘形 273"/>
          <p:cNvCxnSpPr>
            <a:stCxn id="7" idx="2"/>
            <a:endCxn id="20" idx="1"/>
          </p:cNvCxnSpPr>
          <p:nvPr/>
        </p:nvCxnSpPr>
        <p:spPr>
          <a:xfrm rot="5400000" flipV="1">
            <a:off x="4998720" y="3761740"/>
            <a:ext cx="646430" cy="7353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7" name="连接符: 肘形 276"/>
          <p:cNvCxnSpPr>
            <a:stCxn id="7" idx="2"/>
            <a:endCxn id="21" idx="1"/>
          </p:cNvCxnSpPr>
          <p:nvPr/>
        </p:nvCxnSpPr>
        <p:spPr>
          <a:xfrm rot="5400000" flipV="1">
            <a:off x="4657725" y="4102735"/>
            <a:ext cx="1328420" cy="7353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1" name="连接符: 肘形 280"/>
          <p:cNvCxnSpPr>
            <a:stCxn id="7" idx="2"/>
            <a:endCxn id="22" idx="3"/>
          </p:cNvCxnSpPr>
          <p:nvPr/>
        </p:nvCxnSpPr>
        <p:spPr>
          <a:xfrm rot="5400000">
            <a:off x="4248785" y="3994150"/>
            <a:ext cx="893445" cy="5175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连接符: 肘形 283"/>
          <p:cNvCxnSpPr>
            <a:stCxn id="60" idx="2"/>
            <a:endCxn id="73" idx="3"/>
          </p:cNvCxnSpPr>
          <p:nvPr/>
        </p:nvCxnSpPr>
        <p:spPr>
          <a:xfrm rot="5400000">
            <a:off x="9261158" y="3770948"/>
            <a:ext cx="364490" cy="4349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7" name="连接符: 肘形 286"/>
          <p:cNvCxnSpPr>
            <a:stCxn id="60" idx="2"/>
            <a:endCxn id="74" idx="3"/>
          </p:cNvCxnSpPr>
          <p:nvPr/>
        </p:nvCxnSpPr>
        <p:spPr>
          <a:xfrm rot="5400000">
            <a:off x="8948103" y="4084003"/>
            <a:ext cx="990600" cy="4349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0" name="连接符: 肘形 289"/>
          <p:cNvCxnSpPr>
            <a:stCxn id="60" idx="2"/>
            <a:endCxn id="234" idx="3"/>
          </p:cNvCxnSpPr>
          <p:nvPr/>
        </p:nvCxnSpPr>
        <p:spPr>
          <a:xfrm rot="5400000">
            <a:off x="8321993" y="4054158"/>
            <a:ext cx="1586865" cy="10909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3" name="连接符: 肘形 292"/>
          <p:cNvCxnSpPr>
            <a:stCxn id="60" idx="2"/>
            <a:endCxn id="235" idx="3"/>
          </p:cNvCxnSpPr>
          <p:nvPr/>
        </p:nvCxnSpPr>
        <p:spPr>
          <a:xfrm rot="5400000">
            <a:off x="8046085" y="4330065"/>
            <a:ext cx="2138680" cy="10909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7" name="连接符: 肘形 296"/>
          <p:cNvCxnSpPr>
            <a:stCxn id="60" idx="2"/>
            <a:endCxn id="236" idx="3"/>
          </p:cNvCxnSpPr>
          <p:nvPr/>
        </p:nvCxnSpPr>
        <p:spPr>
          <a:xfrm rot="5400000">
            <a:off x="8049578" y="4982528"/>
            <a:ext cx="2787650" cy="4349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0" name="连接符: 肘形 299"/>
          <p:cNvCxnSpPr>
            <a:stCxn id="60" idx="2"/>
            <a:endCxn id="75" idx="1"/>
          </p:cNvCxnSpPr>
          <p:nvPr/>
        </p:nvCxnSpPr>
        <p:spPr>
          <a:xfrm rot="5400000" flipV="1">
            <a:off x="10194290" y="3272790"/>
            <a:ext cx="595630" cy="16624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连接符: 肘形 302"/>
          <p:cNvCxnSpPr>
            <a:stCxn id="60" idx="2"/>
            <a:endCxn id="76" idx="1"/>
          </p:cNvCxnSpPr>
          <p:nvPr/>
        </p:nvCxnSpPr>
        <p:spPr>
          <a:xfrm rot="5400000" flipV="1">
            <a:off x="9847580" y="3619500"/>
            <a:ext cx="1287780" cy="1661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连接符: 肘形 306"/>
          <p:cNvCxnSpPr>
            <a:stCxn id="99" idx="2"/>
            <a:endCxn id="104" idx="3"/>
          </p:cNvCxnSpPr>
          <p:nvPr/>
        </p:nvCxnSpPr>
        <p:spPr>
          <a:xfrm rot="5400000">
            <a:off x="14853416" y="3967245"/>
            <a:ext cx="650541" cy="3279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连接符: 肘形 309"/>
          <p:cNvCxnSpPr>
            <a:stCxn id="99" idx="2"/>
            <a:endCxn id="106" idx="3"/>
          </p:cNvCxnSpPr>
          <p:nvPr/>
        </p:nvCxnSpPr>
        <p:spPr>
          <a:xfrm rot="5400000">
            <a:off x="14415129" y="4405530"/>
            <a:ext cx="1527112" cy="3279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连接符: 肘形 312"/>
          <p:cNvCxnSpPr>
            <a:stCxn id="99" idx="2"/>
            <a:endCxn id="107" idx="3"/>
          </p:cNvCxnSpPr>
          <p:nvPr/>
        </p:nvCxnSpPr>
        <p:spPr>
          <a:xfrm rot="5400000">
            <a:off x="14065207" y="4755452"/>
            <a:ext cx="2226957" cy="3279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6" name="连接符: 肘形 315"/>
          <p:cNvCxnSpPr>
            <a:stCxn id="99" idx="2"/>
            <a:endCxn id="105" idx="1"/>
          </p:cNvCxnSpPr>
          <p:nvPr/>
        </p:nvCxnSpPr>
        <p:spPr>
          <a:xfrm rot="16200000" flipH="1">
            <a:off x="15119038" y="4029537"/>
            <a:ext cx="828618" cy="3814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0" name="连接符: 肘形 319"/>
          <p:cNvCxnSpPr>
            <a:stCxn id="99" idx="2"/>
            <a:endCxn id="112" idx="1"/>
          </p:cNvCxnSpPr>
          <p:nvPr/>
        </p:nvCxnSpPr>
        <p:spPr>
          <a:xfrm rot="16200000" flipH="1">
            <a:off x="14671082" y="4477493"/>
            <a:ext cx="1724531" cy="3814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连接符: 肘形 323"/>
          <p:cNvCxnSpPr>
            <a:stCxn id="141" idx="2"/>
            <a:endCxn id="160" idx="3"/>
          </p:cNvCxnSpPr>
          <p:nvPr/>
        </p:nvCxnSpPr>
        <p:spPr>
          <a:xfrm rot="5400000">
            <a:off x="19131839" y="3912994"/>
            <a:ext cx="649075" cy="437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/>
          <p:cNvCxnSpPr>
            <a:stCxn id="141" idx="2"/>
            <a:endCxn id="162" idx="3"/>
          </p:cNvCxnSpPr>
          <p:nvPr/>
        </p:nvCxnSpPr>
        <p:spPr>
          <a:xfrm rot="5400000">
            <a:off x="18720164" y="4324669"/>
            <a:ext cx="1472424" cy="437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连接符: 肘形 329"/>
          <p:cNvCxnSpPr>
            <a:stCxn id="141" idx="2"/>
            <a:endCxn id="161" idx="1"/>
          </p:cNvCxnSpPr>
          <p:nvPr/>
        </p:nvCxnSpPr>
        <p:spPr>
          <a:xfrm rot="16200000" flipH="1">
            <a:off x="19455429" y="4027285"/>
            <a:ext cx="891945" cy="452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肘形 333"/>
          <p:cNvCxnSpPr>
            <a:stCxn id="141" idx="2"/>
            <a:endCxn id="163" idx="1"/>
          </p:cNvCxnSpPr>
          <p:nvPr/>
        </p:nvCxnSpPr>
        <p:spPr>
          <a:xfrm rot="16200000" flipH="1">
            <a:off x="19023948" y="4458766"/>
            <a:ext cx="1754906" cy="452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332</Words>
  <Application>WPS Presentation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Calibri</vt:lpstr>
      <vt:lpstr>微软雅黑</vt:lpstr>
      <vt:lpstr>Arial Unicode MS</vt:lpstr>
      <vt:lpstr>等线 Light</vt:lpstr>
      <vt:lpstr>Delphine</vt:lpstr>
      <vt:lpstr>SimSun</vt:lpstr>
      <vt:lpstr>Droid Sans Fallback</vt:lpstr>
      <vt:lpstr>Calibri Light</vt:lpstr>
      <vt:lpstr>等线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zhang</dc:creator>
  <cp:lastModifiedBy>zhang</cp:lastModifiedBy>
  <cp:revision>21</cp:revision>
  <dcterms:created xsi:type="dcterms:W3CDTF">2025-07-18T04:33:00Z</dcterms:created>
  <dcterms:modified xsi:type="dcterms:W3CDTF">2025-07-18T04:33:00Z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F2B615E34CD4FEB0BBAE78687F9BFB42_42</vt:lpwstr>
  </property>
  <property fmtid="{D5CDD505-2E9C-101B-9397-08002B2CF9AE}" pid="3" name="KSOProductBuildVer">
    <vt:lpwstr>1033-12.1.0.17900</vt:lpwstr>
  </property>
</Properties>
</file>