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61989ca8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61989ca8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61989ca8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61989ca8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61989ca8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61989ca8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61989ca8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61989ca8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61989ca8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61989ca8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61989ca8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61989ca8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61989ca8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61989ca8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61989ca8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61989ca8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61989ca8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61989ca8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55350" y="25717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Nunito"/>
                <a:ea typeface="Nunito"/>
                <a:cs typeface="Nunito"/>
                <a:sym typeface="Nunito"/>
              </a:rPr>
              <a:t>Jesse Swincicki</a:t>
            </a:r>
            <a:endParaRPr sz="4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500">
                <a:latin typeface="Nunito"/>
                <a:ea typeface="Nunito"/>
                <a:cs typeface="Nunito"/>
                <a:sym typeface="Nunito"/>
              </a:rPr>
              <a:t>Hector Garcia</a:t>
            </a:r>
            <a:endParaRPr sz="4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500">
                <a:latin typeface="Nunito"/>
                <a:ea typeface="Nunito"/>
                <a:cs typeface="Nunito"/>
                <a:sym typeface="Nunito"/>
              </a:rPr>
              <a:t>Laura Herrera-Perafan</a:t>
            </a:r>
            <a:endParaRPr sz="4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500">
                <a:latin typeface="Nunito"/>
                <a:ea typeface="Nunito"/>
                <a:cs typeface="Nunito"/>
                <a:sym typeface="Nunito"/>
              </a:rPr>
              <a:t>Justin Froehlich</a:t>
            </a:r>
            <a:endParaRPr sz="4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500">
                <a:latin typeface="Nunito"/>
                <a:ea typeface="Nunito"/>
                <a:cs typeface="Nunito"/>
                <a:sym typeface="Nunito"/>
              </a:rPr>
              <a:t>Pablo Samuel Reyes</a:t>
            </a:r>
            <a:endParaRPr sz="4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500">
                <a:latin typeface="Nunito"/>
                <a:ea typeface="Nunito"/>
                <a:cs typeface="Nunito"/>
                <a:sym typeface="Nunito"/>
              </a:rPr>
              <a:t>Tiffany Weller</a:t>
            </a:r>
            <a:endParaRPr sz="4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</a:t>
            </a:r>
            <a:r>
              <a:rPr lang="en" sz="3600"/>
              <a:t>onclusion</a:t>
            </a:r>
            <a:endParaRPr sz="36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now a good time to buy a home?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Looking at our predictive module it is showing that right now and even in the near future may not be best time to buy a home in Florida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model does show the housing market is going up so you could say right now is a good time to make a investment but this rate of growth may be </a:t>
            </a:r>
            <a:r>
              <a:rPr lang="en"/>
              <a:t>unsustainable.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Building blocks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a great start to what could be a much bigger project that included a lot more data to make much better predictions to really show the direction of the market in Florida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usefulness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project showed how useful machine learning is and will continue to be in our lives.  This data can help make better informed decisions when thinking about buying a home.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539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 fluctuations in Florida’s housing market through machine learning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achieve this, we would collect data throughout the state using numerous websites and means such as webscraping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Zillow, Redfin</a:t>
            </a:r>
            <a:endParaRPr sz="13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Present our data in an interactive website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1000"/>
              </a:spcAft>
              <a:buSzPts val="1300"/>
              <a:buChar char="○"/>
            </a:pPr>
            <a:r>
              <a:rPr lang="en" sz="1300"/>
              <a:t>This goal had to be scrapped in the interest of time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used for this project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980000"/>
                </a:solidFill>
              </a:rPr>
              <a:t>Sqlite3</a:t>
            </a:r>
            <a:r>
              <a:rPr lang="en"/>
              <a:t>: We used Sqlite3 to connect to our sqlite database</a:t>
            </a:r>
            <a:endParaRPr/>
          </a:p>
          <a:p>
            <a:pPr indent="-311150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980000"/>
                </a:solidFill>
              </a:rPr>
              <a:t>Pandas</a:t>
            </a:r>
            <a:r>
              <a:rPr lang="en"/>
              <a:t>: We used pandas to read our sqlite database and </a:t>
            </a:r>
            <a:r>
              <a:rPr lang="en"/>
              <a:t>reformat</a:t>
            </a:r>
            <a:r>
              <a:rPr lang="en"/>
              <a:t> our data</a:t>
            </a:r>
            <a:endParaRPr/>
          </a:p>
          <a:p>
            <a:pPr indent="-311150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980000"/>
                </a:solidFill>
              </a:rPr>
              <a:t>Matplotlib</a:t>
            </a:r>
            <a:r>
              <a:rPr lang="en"/>
              <a:t>: This module was used to create our charts and visualize the forecasted values</a:t>
            </a:r>
            <a:endParaRPr/>
          </a:p>
          <a:p>
            <a:pPr indent="-311150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980000"/>
                </a:solidFill>
              </a:rPr>
              <a:t>Statsmodels.ts.statespace.sarimax.SARIMAX</a:t>
            </a:r>
            <a:r>
              <a:rPr lang="en"/>
              <a:t>: This module was used to build the SARIMA model and train our data</a:t>
            </a:r>
            <a:endParaRPr/>
          </a:p>
          <a:p>
            <a:pPr indent="-311150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980000"/>
                </a:solidFill>
              </a:rPr>
              <a:t>Sklearn.model</a:t>
            </a:r>
            <a:r>
              <a:rPr lang="en"/>
              <a:t>: This module was used for splitting up the data into test data.</a:t>
            </a:r>
            <a:endParaRPr/>
          </a:p>
          <a:p>
            <a:pPr indent="-311150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980000"/>
                </a:solidFill>
              </a:rPr>
              <a:t>Numpy</a:t>
            </a:r>
            <a:r>
              <a:rPr lang="en"/>
              <a:t>: was used for reshaping arrays in the data and generating sequences of numbers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utilized a machine learning technique known as SAMIRA (Seasonal Autoregressive Integrated Moving Average)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model utilizes </a:t>
            </a:r>
            <a:r>
              <a:rPr lang="en" sz="1500"/>
              <a:t>historical</a:t>
            </a:r>
            <a:r>
              <a:rPr lang="en" sz="1500"/>
              <a:t> data to estimate possible patterns and trends present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These patterns inform our forecasts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Florida Forecasted </a:t>
            </a:r>
            <a:r>
              <a:rPr lang="en"/>
              <a:t>Number of Houses Sold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43125" y="1492175"/>
            <a:ext cx="190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Predictions begin shortly after 2022.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Our model forecasts the number of houses to enter and sell within the market to increase steadily.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875" y="1307849"/>
            <a:ext cx="6559626" cy="32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Florida </a:t>
            </a:r>
            <a:r>
              <a:rPr lang="en"/>
              <a:t>Forecasted Median Sale Price ($000)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343125" y="1492175"/>
            <a:ext cx="190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model predicts the median sale price for homes to continue increasing at a rapid pace.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875" y="1307849"/>
            <a:ext cx="6559626" cy="32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Forecasted Amount for New Listings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43125" y="1492175"/>
            <a:ext cx="190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listings will continue to enter the market at a fluctuating rate.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Overall, our model predicts new listings will generally increase over time.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875" y="1307849"/>
            <a:ext cx="6559626" cy="32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Forecasted Days on Market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43125" y="1492175"/>
            <a:ext cx="190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Following existing trends, the average days on market for new listings will continue to decline.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875" y="1307849"/>
            <a:ext cx="6559626" cy="32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Limitations &amp; Improvements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Data Pulling </a:t>
            </a:r>
            <a:endParaRPr sz="4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400"/>
              <a:t>Difficult to find consistent Real Estate data</a:t>
            </a:r>
            <a:endParaRPr sz="4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400"/>
              <a:t>Real Estate APIs </a:t>
            </a:r>
            <a:endParaRPr sz="4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400"/>
              <a:t>Weren’t able to get the full scale of data from RedFin (Webscraping)</a:t>
            </a:r>
            <a:endParaRPr sz="4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Time</a:t>
            </a:r>
            <a:r>
              <a:rPr lang="en" sz="4400"/>
              <a:t> </a:t>
            </a:r>
            <a:endParaRPr sz="4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400"/>
              <a:t>We did not have enough time to see the full vision of the project</a:t>
            </a:r>
            <a:endParaRPr sz="4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Knowledge </a:t>
            </a:r>
            <a:endParaRPr sz="4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400"/>
              <a:t>Ran into certain errors, that we couldn’t figure out</a:t>
            </a:r>
            <a:endParaRPr sz="4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00"/>
              <a:t>Data</a:t>
            </a:r>
            <a:endParaRPr sz="4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400"/>
              <a:t>Our machine learning model is very basic and there is a lot to be improved on to make the predictions more accurate.</a:t>
            </a:r>
            <a:endParaRPr sz="4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400"/>
              <a:t>Some more data that might be needed for this project would be more economic data such as median household income or unemployment.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