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1" r:id="rId7"/>
    <p:sldId id="265" r:id="rId8"/>
    <p:sldId id="259" r:id="rId9"/>
    <p:sldId id="260" r:id="rId10"/>
    <p:sldId id="264"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382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BC86FE1-EEE5-4DAD-B366-DD20D468C79F}" type="datetimeFigureOut">
              <a:rPr lang="es-MX" smtClean="0"/>
              <a:t>12/11/2020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2846871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1833334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11028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2585827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0245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1761259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4024360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2121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69546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86FE1-EEE5-4DAD-B366-DD20D468C79F}" type="datetimeFigureOut">
              <a:rPr lang="es-MX" smtClean="0"/>
              <a:t>12/11/2020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276629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C86FE1-EEE5-4DAD-B366-DD20D468C79F}" type="datetimeFigureOut">
              <a:rPr lang="es-MX" smtClean="0"/>
              <a:t>12/11/2020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2891667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C86FE1-EEE5-4DAD-B366-DD20D468C79F}" type="datetimeFigureOut">
              <a:rPr lang="es-MX" smtClean="0"/>
              <a:t>12/11/2020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3213496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C86FE1-EEE5-4DAD-B366-DD20D468C79F}" type="datetimeFigureOut">
              <a:rPr lang="es-MX" smtClean="0"/>
              <a:t>12/11/2020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114563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86FE1-EEE5-4DAD-B366-DD20D468C79F}" type="datetimeFigureOut">
              <a:rPr lang="es-MX" smtClean="0"/>
              <a:t>12/11/2020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413380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86FE1-EEE5-4DAD-B366-DD20D468C79F}" type="datetimeFigureOut">
              <a:rPr lang="es-MX" smtClean="0"/>
              <a:t>12/11/2020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232087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86FE1-EEE5-4DAD-B366-DD20D468C79F}" type="datetimeFigureOut">
              <a:rPr lang="es-MX" smtClean="0"/>
              <a:t>12/11/2020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3778CD3-1012-48AB-86F9-87C6B26A2AAF}" type="slidenum">
              <a:rPr lang="es-MX" smtClean="0"/>
              <a:t>‹Nº›</a:t>
            </a:fld>
            <a:endParaRPr lang="es-MX"/>
          </a:p>
        </p:txBody>
      </p:sp>
    </p:spTree>
    <p:extLst>
      <p:ext uri="{BB962C8B-B14F-4D97-AF65-F5344CB8AC3E}">
        <p14:creationId xmlns:p14="http://schemas.microsoft.com/office/powerpoint/2010/main" val="126140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BC86FE1-EEE5-4DAD-B366-DD20D468C79F}" type="datetimeFigureOut">
              <a:rPr lang="es-MX" smtClean="0"/>
              <a:t>12/11/2020</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3778CD3-1012-48AB-86F9-87C6B26A2AAF}" type="slidenum">
              <a:rPr lang="es-MX" smtClean="0"/>
              <a:t>‹Nº›</a:t>
            </a:fld>
            <a:endParaRPr lang="es-MX"/>
          </a:p>
        </p:txBody>
      </p:sp>
    </p:spTree>
    <p:extLst>
      <p:ext uri="{BB962C8B-B14F-4D97-AF65-F5344CB8AC3E}">
        <p14:creationId xmlns:p14="http://schemas.microsoft.com/office/powerpoint/2010/main" val="25378815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9AF6A-450B-4BFC-BA4C-969C86B52445}"/>
              </a:ext>
            </a:extLst>
          </p:cNvPr>
          <p:cNvSpPr>
            <a:spLocks noGrp="1"/>
          </p:cNvSpPr>
          <p:nvPr>
            <p:ph type="ctrTitle"/>
          </p:nvPr>
        </p:nvSpPr>
        <p:spPr/>
        <p:txBody>
          <a:bodyPr/>
          <a:lstStyle/>
          <a:p>
            <a:r>
              <a:rPr lang="es-MX" dirty="0"/>
              <a:t>ANOMALIAS de actualización</a:t>
            </a:r>
          </a:p>
        </p:txBody>
      </p:sp>
      <p:sp>
        <p:nvSpPr>
          <p:cNvPr id="3" name="Subtítulo 2">
            <a:extLst>
              <a:ext uri="{FF2B5EF4-FFF2-40B4-BE49-F238E27FC236}">
                <a16:creationId xmlns:a16="http://schemas.microsoft.com/office/drawing/2014/main" id="{E9D7794F-9888-409F-BD31-5B0E5D8C4487}"/>
              </a:ext>
            </a:extLst>
          </p:cNvPr>
          <p:cNvSpPr>
            <a:spLocks noGrp="1"/>
          </p:cNvSpPr>
          <p:nvPr>
            <p:ph type="subTitle" idx="1"/>
          </p:nvPr>
        </p:nvSpPr>
        <p:spPr/>
        <p:txBody>
          <a:bodyPr/>
          <a:lstStyle/>
          <a:p>
            <a:r>
              <a:rPr lang="es-MX" sz="2000" dirty="0">
                <a:solidFill>
                  <a:schemeClr val="tx1"/>
                </a:solidFill>
              </a:rPr>
              <a:t>ALUMNO: ESCAMILLA JAIMES NEFTALI RAFAEL</a:t>
            </a:r>
            <a:endParaRPr lang="es-MX" dirty="0">
              <a:solidFill>
                <a:schemeClr val="tx1"/>
              </a:solidFill>
            </a:endParaRPr>
          </a:p>
        </p:txBody>
      </p:sp>
    </p:spTree>
    <p:extLst>
      <p:ext uri="{BB962C8B-B14F-4D97-AF65-F5344CB8AC3E}">
        <p14:creationId xmlns:p14="http://schemas.microsoft.com/office/powerpoint/2010/main" val="3793612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6B4A7913-67E5-4DBA-BF73-65141385386E}"/>
              </a:ext>
            </a:extLst>
          </p:cNvPr>
          <p:cNvSpPr>
            <a:spLocks noGrp="1"/>
          </p:cNvSpPr>
          <p:nvPr>
            <p:ph idx="1"/>
          </p:nvPr>
        </p:nvSpPr>
        <p:spPr>
          <a:xfrm>
            <a:off x="684212" y="685800"/>
            <a:ext cx="10704224" cy="4980709"/>
          </a:xfrm>
        </p:spPr>
        <p:txBody>
          <a:bodyPr>
            <a:normAutofit/>
          </a:bodyPr>
          <a:lstStyle/>
          <a:p>
            <a:r>
              <a:rPr lang="es-MX" sz="2400" dirty="0">
                <a:solidFill>
                  <a:schemeClr val="tx1"/>
                </a:solidFill>
              </a:rPr>
              <a:t>Las anomalías de actualización aparecen también en los modelos de red y jerárquico, y se resuelven con campos virtuales y tipos de registros virtuales implementados con punteros. Los modelos orientados a objetos evitan el problema mediante la referencia en lugar de la copia</a:t>
            </a:r>
          </a:p>
        </p:txBody>
      </p:sp>
    </p:spTree>
    <p:extLst>
      <p:ext uri="{BB962C8B-B14F-4D97-AF65-F5344CB8AC3E}">
        <p14:creationId xmlns:p14="http://schemas.microsoft.com/office/powerpoint/2010/main" val="130000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418E5F-70E6-47AF-B9CD-3D6409BD28E4}"/>
              </a:ext>
            </a:extLst>
          </p:cNvPr>
          <p:cNvSpPr>
            <a:spLocks noGrp="1"/>
          </p:cNvSpPr>
          <p:nvPr>
            <p:ph type="title"/>
          </p:nvPr>
        </p:nvSpPr>
        <p:spPr>
          <a:xfrm>
            <a:off x="268575" y="0"/>
            <a:ext cx="8534400" cy="1507067"/>
          </a:xfrm>
        </p:spPr>
        <p:txBody>
          <a:bodyPr/>
          <a:lstStyle/>
          <a:p>
            <a:r>
              <a:rPr lang="es-MX" dirty="0"/>
              <a:t>OBTENCIÓN DE DATOS INCORRECTOS</a:t>
            </a:r>
          </a:p>
        </p:txBody>
      </p:sp>
      <p:pic>
        <p:nvPicPr>
          <p:cNvPr id="5" name="Marcador de contenido 4">
            <a:extLst>
              <a:ext uri="{FF2B5EF4-FFF2-40B4-BE49-F238E27FC236}">
                <a16:creationId xmlns:a16="http://schemas.microsoft.com/office/drawing/2014/main" id="{13D37A3F-26E7-466A-B2D7-62BBD81118B4}"/>
              </a:ext>
            </a:extLst>
          </p:cNvPr>
          <p:cNvPicPr>
            <a:picLocks noGrp="1" noChangeAspect="1"/>
          </p:cNvPicPr>
          <p:nvPr>
            <p:ph idx="1"/>
          </p:nvPr>
        </p:nvPicPr>
        <p:blipFill rotWithShape="1">
          <a:blip r:embed="rId2"/>
          <a:srcRect l="18867" t="10840" r="17317" b="17104"/>
          <a:stretch/>
        </p:blipFill>
        <p:spPr>
          <a:xfrm>
            <a:off x="1707842" y="1117598"/>
            <a:ext cx="8776316" cy="5574148"/>
          </a:xfrm>
        </p:spPr>
      </p:pic>
    </p:spTree>
    <p:extLst>
      <p:ext uri="{BB962C8B-B14F-4D97-AF65-F5344CB8AC3E}">
        <p14:creationId xmlns:p14="http://schemas.microsoft.com/office/powerpoint/2010/main" val="359422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0B10DBD-DB2D-40D7-9498-F42828B342C5}"/>
              </a:ext>
            </a:extLst>
          </p:cNvPr>
          <p:cNvSpPr>
            <a:spLocks noGrp="1"/>
          </p:cNvSpPr>
          <p:nvPr>
            <p:ph idx="1"/>
          </p:nvPr>
        </p:nvSpPr>
        <p:spPr/>
        <p:txBody>
          <a:bodyPr>
            <a:normAutofit/>
          </a:bodyPr>
          <a:lstStyle/>
          <a:p>
            <a:r>
              <a:rPr lang="es-MX" sz="2400" dirty="0">
                <a:solidFill>
                  <a:schemeClr val="tx1"/>
                </a:solidFill>
                <a:latin typeface="+mj-lt"/>
              </a:rPr>
              <a:t>Se denominan así en teoría de Bases de Datos a ciertos problemas que aparecen con frecuencia en el manejo de las mismas cuando el diseño no ha sido realizado de forma “normalizada”</a:t>
            </a:r>
          </a:p>
        </p:txBody>
      </p:sp>
    </p:spTree>
    <p:extLst>
      <p:ext uri="{BB962C8B-B14F-4D97-AF65-F5344CB8AC3E}">
        <p14:creationId xmlns:p14="http://schemas.microsoft.com/office/powerpoint/2010/main" val="55249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9EC7DCE-E5D3-4CFC-BC12-DC8870B074E1}"/>
              </a:ext>
            </a:extLst>
          </p:cNvPr>
          <p:cNvSpPr>
            <a:spLocks noGrp="1"/>
          </p:cNvSpPr>
          <p:nvPr>
            <p:ph idx="1"/>
          </p:nvPr>
        </p:nvSpPr>
        <p:spPr>
          <a:xfrm>
            <a:off x="684211" y="685799"/>
            <a:ext cx="9595861" cy="5493327"/>
          </a:xfrm>
        </p:spPr>
        <p:txBody>
          <a:bodyPr>
            <a:normAutofit/>
          </a:bodyPr>
          <a:lstStyle/>
          <a:p>
            <a:r>
              <a:rPr lang="es-MX" sz="2400" dirty="0">
                <a:solidFill>
                  <a:schemeClr val="tx1"/>
                </a:solidFill>
              </a:rPr>
              <a:t> Anomalía de inserción : Se produce en dos casos. En primer lugar, cuando se inserta una nueva fila sin respetar las dependencias funcionales. Imposibilidad de dar de alta una tupla por no disponer del valor de un atributo principal . </a:t>
            </a:r>
          </a:p>
          <a:p>
            <a:r>
              <a:rPr lang="es-MX" sz="2400" dirty="0">
                <a:solidFill>
                  <a:schemeClr val="tx1"/>
                </a:solidFill>
              </a:rPr>
              <a:t>En segundo lugar, la imposibilidad de añadir nuevos datos para el consecuente de la dependencia funcional sin que exista un antecedente para ella. </a:t>
            </a:r>
          </a:p>
        </p:txBody>
      </p:sp>
    </p:spTree>
    <p:extLst>
      <p:ext uri="{BB962C8B-B14F-4D97-AF65-F5344CB8AC3E}">
        <p14:creationId xmlns:p14="http://schemas.microsoft.com/office/powerpoint/2010/main" val="90886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5A478F-E2EC-4E25-B638-9364E1E51638}"/>
              </a:ext>
            </a:extLst>
          </p:cNvPr>
          <p:cNvSpPr>
            <a:spLocks noGrp="1"/>
          </p:cNvSpPr>
          <p:nvPr>
            <p:ph idx="1"/>
          </p:nvPr>
        </p:nvSpPr>
        <p:spPr>
          <a:xfrm>
            <a:off x="684212" y="1323109"/>
            <a:ext cx="8534400" cy="3615267"/>
          </a:xfrm>
        </p:spPr>
        <p:txBody>
          <a:bodyPr/>
          <a:lstStyle/>
          <a:p>
            <a:r>
              <a:rPr lang="es-MX" sz="2400" dirty="0">
                <a:solidFill>
                  <a:schemeClr val="tx1"/>
                </a:solidFill>
              </a:rPr>
              <a:t>Anomalía de borrado : </a:t>
            </a:r>
          </a:p>
          <a:p>
            <a:pPr marL="0" indent="0">
              <a:buNone/>
            </a:pPr>
            <a:endParaRPr lang="es-MX" sz="2400" dirty="0">
              <a:solidFill>
                <a:schemeClr val="tx1"/>
              </a:solidFill>
            </a:endParaRPr>
          </a:p>
          <a:p>
            <a:r>
              <a:rPr lang="es-MX" sz="2400" dirty="0">
                <a:solidFill>
                  <a:schemeClr val="tx1"/>
                </a:solidFill>
              </a:rPr>
              <a:t>Se produce cuando se eliminan todas las filas en las que aparecen los datos redundantes por lo que se pierde los datos de la dependencia funcional. </a:t>
            </a:r>
          </a:p>
          <a:p>
            <a:pPr marL="0" indent="0">
              <a:buNone/>
            </a:pPr>
            <a:r>
              <a:rPr lang="es-MX" sz="2400" dirty="0">
                <a:solidFill>
                  <a:schemeClr val="tx1"/>
                </a:solidFill>
              </a:rPr>
              <a:t> Pérdida de información por dar de baja una tupla.</a:t>
            </a:r>
          </a:p>
          <a:p>
            <a:endParaRPr lang="es-MX" dirty="0"/>
          </a:p>
        </p:txBody>
      </p:sp>
    </p:spTree>
    <p:extLst>
      <p:ext uri="{BB962C8B-B14F-4D97-AF65-F5344CB8AC3E}">
        <p14:creationId xmlns:p14="http://schemas.microsoft.com/office/powerpoint/2010/main" val="95584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E4B046-5ACA-489A-89CD-CD9A17E4D397}"/>
              </a:ext>
            </a:extLst>
          </p:cNvPr>
          <p:cNvSpPr>
            <a:spLocks noGrp="1"/>
          </p:cNvSpPr>
          <p:nvPr>
            <p:ph idx="1"/>
          </p:nvPr>
        </p:nvSpPr>
        <p:spPr>
          <a:xfrm>
            <a:off x="684211" y="685800"/>
            <a:ext cx="9498879" cy="5285509"/>
          </a:xfrm>
        </p:spPr>
        <p:txBody>
          <a:bodyPr/>
          <a:lstStyle/>
          <a:p>
            <a:r>
              <a:rPr lang="es-MX" sz="2400" dirty="0">
                <a:solidFill>
                  <a:schemeClr val="tx1"/>
                </a:solidFill>
              </a:rPr>
              <a:t>Anomalía de modificación : </a:t>
            </a:r>
          </a:p>
          <a:p>
            <a:pPr marL="0" indent="0">
              <a:buNone/>
            </a:pPr>
            <a:endParaRPr lang="es-MX" sz="2400" dirty="0">
              <a:solidFill>
                <a:schemeClr val="tx1"/>
              </a:solidFill>
            </a:endParaRPr>
          </a:p>
          <a:p>
            <a:r>
              <a:rPr lang="es-MX" sz="2400" dirty="0">
                <a:solidFill>
                  <a:schemeClr val="tx1"/>
                </a:solidFill>
              </a:rPr>
              <a:t>Se produce cuando se modifican las columnas con datos redundantes de sólo un subconjunto de las filas con el mismo dato. </a:t>
            </a:r>
          </a:p>
          <a:p>
            <a:r>
              <a:rPr lang="es-MX" sz="2400" dirty="0">
                <a:solidFill>
                  <a:schemeClr val="tx1"/>
                </a:solidFill>
              </a:rPr>
              <a:t>Tiene que ver con la redundancia. En general , la normalización reduce la redundancia , pero no la elimina por completo . </a:t>
            </a:r>
          </a:p>
          <a:p>
            <a:endParaRPr lang="es-MX" dirty="0"/>
          </a:p>
        </p:txBody>
      </p:sp>
    </p:spTree>
    <p:extLst>
      <p:ext uri="{BB962C8B-B14F-4D97-AF65-F5344CB8AC3E}">
        <p14:creationId xmlns:p14="http://schemas.microsoft.com/office/powerpoint/2010/main" val="109378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0D0C7E2-CF16-4B34-8E53-D3C939640C11}"/>
              </a:ext>
            </a:extLst>
          </p:cNvPr>
          <p:cNvSpPr>
            <a:spLocks noGrp="1"/>
          </p:cNvSpPr>
          <p:nvPr>
            <p:ph idx="1"/>
          </p:nvPr>
        </p:nvSpPr>
        <p:spPr>
          <a:xfrm>
            <a:off x="684212" y="685800"/>
            <a:ext cx="9942224" cy="4980709"/>
          </a:xfrm>
        </p:spPr>
        <p:txBody>
          <a:bodyPr>
            <a:normAutofit/>
          </a:bodyPr>
          <a:lstStyle/>
          <a:p>
            <a:r>
              <a:rPr lang="es-MX" sz="2400" dirty="0">
                <a:solidFill>
                  <a:schemeClr val="tx1"/>
                </a:solidFill>
              </a:rPr>
              <a:t>Edgar Frank "Ted" Codd fue un científico informático inglés, conocido por crear el modelo relacional de bases de datos. definió las Formas Normales Segunda ( 2FN ) y Tercera ( 3FN) en la forma siguiente : </a:t>
            </a:r>
          </a:p>
        </p:txBody>
      </p:sp>
    </p:spTree>
    <p:extLst>
      <p:ext uri="{BB962C8B-B14F-4D97-AF65-F5344CB8AC3E}">
        <p14:creationId xmlns:p14="http://schemas.microsoft.com/office/powerpoint/2010/main" val="105937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776DED1-C67F-412E-A23D-DAD2A375772C}"/>
              </a:ext>
            </a:extLst>
          </p:cNvPr>
          <p:cNvSpPr>
            <a:spLocks noGrp="1"/>
          </p:cNvSpPr>
          <p:nvPr>
            <p:ph idx="1"/>
          </p:nvPr>
        </p:nvSpPr>
        <p:spPr>
          <a:xfrm>
            <a:off x="684212" y="685799"/>
            <a:ext cx="10288588" cy="5493327"/>
          </a:xfrm>
        </p:spPr>
        <p:txBody>
          <a:bodyPr>
            <a:normAutofit/>
          </a:bodyPr>
          <a:lstStyle/>
          <a:p>
            <a:r>
              <a:rPr lang="es-MX" sz="2400" dirty="0">
                <a:solidFill>
                  <a:schemeClr val="tx1"/>
                </a:solidFill>
              </a:rPr>
              <a:t>Una relación 1FN está en Segunda Forma Normal si ningún atributo no principal depende parcialmente de ninguna clave . </a:t>
            </a:r>
          </a:p>
          <a:p>
            <a:r>
              <a:rPr lang="es-MX" sz="2400" dirty="0">
                <a:solidFill>
                  <a:schemeClr val="tx1"/>
                </a:solidFill>
              </a:rPr>
              <a:t>Una relación 2FN está en tercera Forma Normal si ningún atributo no principal depende transitivamente de ninguna clave . </a:t>
            </a:r>
          </a:p>
          <a:p>
            <a:r>
              <a:rPr lang="es-MX" sz="2400" dirty="0">
                <a:solidFill>
                  <a:schemeClr val="tx1"/>
                </a:solidFill>
              </a:rPr>
              <a:t>3FN– Todos los requerimientos de 2FN.</a:t>
            </a:r>
          </a:p>
          <a:p>
            <a:r>
              <a:rPr lang="es-MX" sz="2400" dirty="0">
                <a:solidFill>
                  <a:schemeClr val="tx1"/>
                </a:solidFill>
              </a:rPr>
              <a:t>Si hay atributos que no tienen relación con la clave primaria, hay que eliminarlos y colocarlos en una tabla separada, relacionando ambas tablas por medio de una clave externa. Es decir, no debería haber ninguna dependencia transitiva. </a:t>
            </a:r>
          </a:p>
          <a:p>
            <a:endParaRPr lang="es-MX" dirty="0"/>
          </a:p>
        </p:txBody>
      </p:sp>
    </p:spTree>
    <p:extLst>
      <p:ext uri="{BB962C8B-B14F-4D97-AF65-F5344CB8AC3E}">
        <p14:creationId xmlns:p14="http://schemas.microsoft.com/office/powerpoint/2010/main" val="359874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C00EA9-5193-488C-8C28-04BEF49B7A01}"/>
              </a:ext>
            </a:extLst>
          </p:cNvPr>
          <p:cNvSpPr>
            <a:spLocks noGrp="1"/>
          </p:cNvSpPr>
          <p:nvPr>
            <p:ph type="title"/>
          </p:nvPr>
        </p:nvSpPr>
        <p:spPr>
          <a:xfrm>
            <a:off x="559521" y="178567"/>
            <a:ext cx="8534400" cy="1507067"/>
          </a:xfrm>
        </p:spPr>
        <p:txBody>
          <a:bodyPr/>
          <a:lstStyle/>
          <a:p>
            <a:r>
              <a:rPr lang="es-MX" dirty="0"/>
              <a:t>EJEMPLO:</a:t>
            </a:r>
          </a:p>
        </p:txBody>
      </p:sp>
      <p:pic>
        <p:nvPicPr>
          <p:cNvPr id="9" name="Imagen 8">
            <a:extLst>
              <a:ext uri="{FF2B5EF4-FFF2-40B4-BE49-F238E27FC236}">
                <a16:creationId xmlns:a16="http://schemas.microsoft.com/office/drawing/2014/main" id="{BBB6177C-7F0D-48CD-8374-3823FE068CE9}"/>
              </a:ext>
            </a:extLst>
          </p:cNvPr>
          <p:cNvPicPr>
            <a:picLocks noChangeAspect="1"/>
          </p:cNvPicPr>
          <p:nvPr/>
        </p:nvPicPr>
        <p:blipFill rotWithShape="1">
          <a:blip r:embed="rId2"/>
          <a:srcRect l="26588" t="28048" r="20236" b="17857"/>
          <a:stretch/>
        </p:blipFill>
        <p:spPr>
          <a:xfrm>
            <a:off x="2845270" y="706581"/>
            <a:ext cx="9215034" cy="5862015"/>
          </a:xfrm>
          <a:prstGeom prst="rect">
            <a:avLst/>
          </a:prstGeom>
        </p:spPr>
      </p:pic>
    </p:spTree>
    <p:extLst>
      <p:ext uri="{BB962C8B-B14F-4D97-AF65-F5344CB8AC3E}">
        <p14:creationId xmlns:p14="http://schemas.microsoft.com/office/powerpoint/2010/main" val="100877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1776905-9557-4232-BC27-712477A4CCEC}"/>
              </a:ext>
            </a:extLst>
          </p:cNvPr>
          <p:cNvSpPr>
            <a:spLocks noGrp="1"/>
          </p:cNvSpPr>
          <p:nvPr>
            <p:ph idx="1"/>
          </p:nvPr>
        </p:nvSpPr>
        <p:spPr>
          <a:xfrm>
            <a:off x="822757" y="1129145"/>
            <a:ext cx="9110952" cy="4842164"/>
          </a:xfrm>
        </p:spPr>
        <p:txBody>
          <a:bodyPr>
            <a:normAutofit/>
          </a:bodyPr>
          <a:lstStyle/>
          <a:p>
            <a:r>
              <a:rPr lang="es-MX" sz="2400" dirty="0">
                <a:solidFill>
                  <a:schemeClr val="tx1"/>
                </a:solidFill>
              </a:rPr>
              <a:t>Empleados(</a:t>
            </a:r>
            <a:r>
              <a:rPr lang="es-MX" sz="2400" dirty="0" err="1">
                <a:solidFill>
                  <a:schemeClr val="tx1"/>
                </a:solidFill>
              </a:rPr>
              <a:t>Id_empleado</a:t>
            </a:r>
            <a:r>
              <a:rPr lang="es-MX" sz="2400" dirty="0">
                <a:solidFill>
                  <a:schemeClr val="tx1"/>
                </a:solidFill>
              </a:rPr>
              <a:t>, </a:t>
            </a:r>
            <a:r>
              <a:rPr lang="es-MX" sz="2400" dirty="0" err="1">
                <a:solidFill>
                  <a:schemeClr val="tx1"/>
                </a:solidFill>
              </a:rPr>
              <a:t>NombreP</a:t>
            </a:r>
            <a:r>
              <a:rPr lang="es-MX" sz="2400" dirty="0">
                <a:solidFill>
                  <a:schemeClr val="tx1"/>
                </a:solidFill>
              </a:rPr>
              <a:t>, </a:t>
            </a:r>
            <a:r>
              <a:rPr lang="es-MX" sz="2400" dirty="0" err="1">
                <a:solidFill>
                  <a:schemeClr val="tx1"/>
                </a:solidFill>
              </a:rPr>
              <a:t>DirecciónP</a:t>
            </a:r>
            <a:r>
              <a:rPr lang="es-MX" sz="2400" dirty="0">
                <a:solidFill>
                  <a:schemeClr val="tx1"/>
                </a:solidFill>
              </a:rPr>
              <a:t>, Puesto, Salario, Centro) Centros(</a:t>
            </a:r>
            <a:r>
              <a:rPr lang="es-MX" sz="2400" dirty="0" err="1">
                <a:solidFill>
                  <a:schemeClr val="tx1"/>
                </a:solidFill>
              </a:rPr>
              <a:t>NombreC</a:t>
            </a:r>
            <a:r>
              <a:rPr lang="es-MX" sz="2400" dirty="0">
                <a:solidFill>
                  <a:schemeClr val="tx1"/>
                </a:solidFill>
              </a:rPr>
              <a:t>, </a:t>
            </a:r>
            <a:r>
              <a:rPr lang="es-MX" sz="2400" dirty="0" err="1">
                <a:solidFill>
                  <a:schemeClr val="tx1"/>
                </a:solidFill>
              </a:rPr>
              <a:t>DirecciónC</a:t>
            </a:r>
            <a:r>
              <a:rPr lang="es-MX" sz="2400" dirty="0">
                <a:solidFill>
                  <a:schemeClr val="tx1"/>
                </a:solidFill>
              </a:rPr>
              <a:t>, Teléfono) </a:t>
            </a:r>
          </a:p>
          <a:p>
            <a:r>
              <a:rPr lang="es-MX" sz="2400" dirty="0">
                <a:solidFill>
                  <a:schemeClr val="tx1"/>
                </a:solidFill>
              </a:rPr>
              <a:t>Contienen la misma información que el siguiente: </a:t>
            </a:r>
            <a:r>
              <a:rPr lang="es-MX" sz="2400" dirty="0" err="1">
                <a:solidFill>
                  <a:schemeClr val="tx1"/>
                </a:solidFill>
              </a:rPr>
              <a:t>Empleados_Centros</a:t>
            </a:r>
            <a:r>
              <a:rPr lang="es-MX" sz="2400" dirty="0">
                <a:solidFill>
                  <a:schemeClr val="tx1"/>
                </a:solidFill>
              </a:rPr>
              <a:t>(</a:t>
            </a:r>
            <a:r>
              <a:rPr lang="es-MX" sz="2400" dirty="0" err="1">
                <a:solidFill>
                  <a:schemeClr val="tx1"/>
                </a:solidFill>
              </a:rPr>
              <a:t>Id_empleado</a:t>
            </a:r>
            <a:r>
              <a:rPr lang="es-MX" sz="2400" dirty="0">
                <a:solidFill>
                  <a:schemeClr val="tx1"/>
                </a:solidFill>
              </a:rPr>
              <a:t>, </a:t>
            </a:r>
            <a:r>
              <a:rPr lang="es-MX" sz="2400" dirty="0" err="1">
                <a:solidFill>
                  <a:schemeClr val="tx1"/>
                </a:solidFill>
              </a:rPr>
              <a:t>NombreP</a:t>
            </a:r>
            <a:r>
              <a:rPr lang="es-MX" sz="2400" dirty="0">
                <a:solidFill>
                  <a:schemeClr val="tx1"/>
                </a:solidFill>
              </a:rPr>
              <a:t>, </a:t>
            </a:r>
            <a:r>
              <a:rPr lang="es-MX" sz="2400" dirty="0" err="1">
                <a:solidFill>
                  <a:schemeClr val="tx1"/>
                </a:solidFill>
              </a:rPr>
              <a:t>DirecciónP</a:t>
            </a:r>
            <a:r>
              <a:rPr lang="es-MX" sz="2400" dirty="0">
                <a:solidFill>
                  <a:schemeClr val="tx1"/>
                </a:solidFill>
              </a:rPr>
              <a:t>, Puesto, Salario, </a:t>
            </a:r>
            <a:r>
              <a:rPr lang="es-MX" sz="2400" dirty="0" err="1">
                <a:solidFill>
                  <a:schemeClr val="tx1"/>
                </a:solidFill>
              </a:rPr>
              <a:t>NombreC</a:t>
            </a:r>
            <a:r>
              <a:rPr lang="es-MX" sz="2400" dirty="0">
                <a:solidFill>
                  <a:schemeClr val="tx1"/>
                </a:solidFill>
              </a:rPr>
              <a:t>, </a:t>
            </a:r>
            <a:r>
              <a:rPr lang="es-MX" sz="2400" dirty="0" err="1">
                <a:solidFill>
                  <a:schemeClr val="tx1"/>
                </a:solidFill>
              </a:rPr>
              <a:t>DirecciónC</a:t>
            </a:r>
            <a:r>
              <a:rPr lang="es-MX" sz="2400" dirty="0">
                <a:solidFill>
                  <a:schemeClr val="tx1"/>
                </a:solidFill>
              </a:rPr>
              <a:t>, Teléfono) </a:t>
            </a:r>
            <a:endParaRPr lang="es-MX" sz="2800" dirty="0">
              <a:solidFill>
                <a:schemeClr val="tx1"/>
              </a:solidFill>
            </a:endParaRPr>
          </a:p>
        </p:txBody>
      </p:sp>
    </p:spTree>
    <p:extLst>
      <p:ext uri="{BB962C8B-B14F-4D97-AF65-F5344CB8AC3E}">
        <p14:creationId xmlns:p14="http://schemas.microsoft.com/office/powerpoint/2010/main" val="1846010963"/>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179</TotalTime>
  <Words>437</Words>
  <Application>Microsoft Office PowerPoint</Application>
  <PresentationFormat>Panorámica</PresentationFormat>
  <Paragraphs>23</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Century Gothic</vt:lpstr>
      <vt:lpstr>Wingdings 3</vt:lpstr>
      <vt:lpstr>Sector</vt:lpstr>
      <vt:lpstr>ANOMALIAS de actualización</vt:lpstr>
      <vt:lpstr>Presentación de PowerPoint</vt:lpstr>
      <vt:lpstr>Presentación de PowerPoint</vt:lpstr>
      <vt:lpstr>Presentación de PowerPoint</vt:lpstr>
      <vt:lpstr>Presentación de PowerPoint</vt:lpstr>
      <vt:lpstr>Presentación de PowerPoint</vt:lpstr>
      <vt:lpstr>Presentación de PowerPoint</vt:lpstr>
      <vt:lpstr>EJEMPLO:</vt:lpstr>
      <vt:lpstr>Presentación de PowerPoint</vt:lpstr>
      <vt:lpstr>Presentación de PowerPoint</vt:lpstr>
      <vt:lpstr>OBTENCIÓN DE DATOS INCORRECTOS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ANOMALIAS</dc:title>
  <dc:creator>Nef Escamilla</dc:creator>
  <cp:lastModifiedBy>Nef Escamilla</cp:lastModifiedBy>
  <cp:revision>13</cp:revision>
  <dcterms:created xsi:type="dcterms:W3CDTF">2020-11-12T23:18:45Z</dcterms:created>
  <dcterms:modified xsi:type="dcterms:W3CDTF">2020-11-13T02:18:15Z</dcterms:modified>
</cp:coreProperties>
</file>