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C8D4A-40F0-47B8-9BD3-5FDFC6E75C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309683-973C-41A7-B00E-816D938E2DC0}">
      <dgm:prSet/>
      <dgm:spPr/>
      <dgm:t>
        <a:bodyPr/>
        <a:lstStyle/>
        <a:p>
          <a:r>
            <a:rPr lang="es-ES"/>
            <a:t>Acciones medioambientales más honestas</a:t>
          </a:r>
          <a:endParaRPr lang="en-US"/>
        </a:p>
      </dgm:t>
    </dgm:pt>
    <dgm:pt modelId="{F28B7D8F-F14C-4725-AA77-0D15FEC77C58}" type="parTrans" cxnId="{8A798F5C-FE7B-4D83-8508-50BB56FF95FA}">
      <dgm:prSet/>
      <dgm:spPr/>
      <dgm:t>
        <a:bodyPr/>
        <a:lstStyle/>
        <a:p>
          <a:endParaRPr lang="en-US"/>
        </a:p>
      </dgm:t>
    </dgm:pt>
    <dgm:pt modelId="{B264CCE1-5772-45FD-A37D-CC84F8935F79}" type="sibTrans" cxnId="{8A798F5C-FE7B-4D83-8508-50BB56FF95FA}">
      <dgm:prSet/>
      <dgm:spPr/>
      <dgm:t>
        <a:bodyPr/>
        <a:lstStyle/>
        <a:p>
          <a:endParaRPr lang="en-US"/>
        </a:p>
      </dgm:t>
    </dgm:pt>
    <dgm:pt modelId="{0A4DA464-AE8A-4E89-A2BE-016B60B778E2}">
      <dgm:prSet/>
      <dgm:spPr/>
      <dgm:t>
        <a:bodyPr/>
        <a:lstStyle/>
        <a:p>
          <a:r>
            <a:rPr lang="es-ES"/>
            <a:t>Cámara con IA para decidir si se ganan o pierden los puntos</a:t>
          </a:r>
          <a:endParaRPr lang="en-US"/>
        </a:p>
      </dgm:t>
    </dgm:pt>
    <dgm:pt modelId="{81A9CEB2-483F-4550-8E4F-546AD7A7B3A0}" type="parTrans" cxnId="{9605370F-D8D0-41C7-97C2-145DC6ECB8D8}">
      <dgm:prSet/>
      <dgm:spPr/>
      <dgm:t>
        <a:bodyPr/>
        <a:lstStyle/>
        <a:p>
          <a:endParaRPr lang="en-US"/>
        </a:p>
      </dgm:t>
    </dgm:pt>
    <dgm:pt modelId="{09802966-2E0F-41E7-A081-36A3F9CF061C}" type="sibTrans" cxnId="{9605370F-D8D0-41C7-97C2-145DC6ECB8D8}">
      <dgm:prSet/>
      <dgm:spPr/>
      <dgm:t>
        <a:bodyPr/>
        <a:lstStyle/>
        <a:p>
          <a:endParaRPr lang="en-US"/>
        </a:p>
      </dgm:t>
    </dgm:pt>
    <dgm:pt modelId="{CAC9592E-3120-44CA-95B6-D556EAB81FEB}">
      <dgm:prSet/>
      <dgm:spPr/>
      <dgm:t>
        <a:bodyPr/>
        <a:lstStyle/>
        <a:p>
          <a:r>
            <a:rPr lang="es-ES"/>
            <a:t>Evidencias de usuarios y recomendaciones de las Autoridades servirán para encomendar más Tareas.</a:t>
          </a:r>
          <a:endParaRPr lang="en-US"/>
        </a:p>
      </dgm:t>
    </dgm:pt>
    <dgm:pt modelId="{DC828224-D21F-4ED4-B918-0C7F67969249}" type="parTrans" cxnId="{F9E7A6E5-091C-4424-B6BC-8A6D5A6239A5}">
      <dgm:prSet/>
      <dgm:spPr/>
      <dgm:t>
        <a:bodyPr/>
        <a:lstStyle/>
        <a:p>
          <a:endParaRPr lang="en-US"/>
        </a:p>
      </dgm:t>
    </dgm:pt>
    <dgm:pt modelId="{808CB227-4898-427D-8174-29D718402FF1}" type="sibTrans" cxnId="{F9E7A6E5-091C-4424-B6BC-8A6D5A6239A5}">
      <dgm:prSet/>
      <dgm:spPr/>
      <dgm:t>
        <a:bodyPr/>
        <a:lstStyle/>
        <a:p>
          <a:endParaRPr lang="en-US"/>
        </a:p>
      </dgm:t>
    </dgm:pt>
    <dgm:pt modelId="{20208E74-928A-4D11-84D3-277C9BC47240}" type="pres">
      <dgm:prSet presAssocID="{977C8D4A-40F0-47B8-9BD3-5FDFC6E75C62}" presName="root" presStyleCnt="0">
        <dgm:presLayoutVars>
          <dgm:dir/>
          <dgm:resizeHandles val="exact"/>
        </dgm:presLayoutVars>
      </dgm:prSet>
      <dgm:spPr/>
    </dgm:pt>
    <dgm:pt modelId="{B755E85C-2601-4D78-821A-FDF21894DF27}" type="pres">
      <dgm:prSet presAssocID="{46309683-973C-41A7-B00E-816D938E2DC0}" presName="compNode" presStyleCnt="0"/>
      <dgm:spPr/>
    </dgm:pt>
    <dgm:pt modelId="{F0D3EFE9-E7D0-4A6B-829F-DED1CD2C0526}" type="pres">
      <dgm:prSet presAssocID="{46309683-973C-41A7-B00E-816D938E2DC0}" presName="bgRect" presStyleLbl="bgShp" presStyleIdx="0" presStyleCnt="3"/>
      <dgm:spPr/>
    </dgm:pt>
    <dgm:pt modelId="{F577E29E-3F09-4A0D-A527-0516F009D3AF}" type="pres">
      <dgm:prSet presAssocID="{46309683-973C-41A7-B00E-816D938E2D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A5BBAF3-271B-4AFD-9571-D744A7C426F2}" type="pres">
      <dgm:prSet presAssocID="{46309683-973C-41A7-B00E-816D938E2DC0}" presName="spaceRect" presStyleCnt="0"/>
      <dgm:spPr/>
    </dgm:pt>
    <dgm:pt modelId="{6A7B3475-3DDD-4307-B9F6-85A60C304F9B}" type="pres">
      <dgm:prSet presAssocID="{46309683-973C-41A7-B00E-816D938E2DC0}" presName="parTx" presStyleLbl="revTx" presStyleIdx="0" presStyleCnt="3">
        <dgm:presLayoutVars>
          <dgm:chMax val="0"/>
          <dgm:chPref val="0"/>
        </dgm:presLayoutVars>
      </dgm:prSet>
      <dgm:spPr/>
    </dgm:pt>
    <dgm:pt modelId="{FF023469-AAD3-4583-AB78-734916867008}" type="pres">
      <dgm:prSet presAssocID="{B264CCE1-5772-45FD-A37D-CC84F8935F79}" presName="sibTrans" presStyleCnt="0"/>
      <dgm:spPr/>
    </dgm:pt>
    <dgm:pt modelId="{ED4B4D3E-C941-4F40-B38D-16C46B435A82}" type="pres">
      <dgm:prSet presAssocID="{0A4DA464-AE8A-4E89-A2BE-016B60B778E2}" presName="compNode" presStyleCnt="0"/>
      <dgm:spPr/>
    </dgm:pt>
    <dgm:pt modelId="{2C701F04-9A8B-4035-A7B9-CB40CEF0DE97}" type="pres">
      <dgm:prSet presAssocID="{0A4DA464-AE8A-4E89-A2BE-016B60B778E2}" presName="bgRect" presStyleLbl="bgShp" presStyleIdx="1" presStyleCnt="3"/>
      <dgm:spPr/>
    </dgm:pt>
    <dgm:pt modelId="{5EB48C5E-BE96-4A56-82B8-CF6FD904104A}" type="pres">
      <dgm:prSet presAssocID="{0A4DA464-AE8A-4E89-A2BE-016B60B778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C8C25F8-C725-4D70-BDCF-22A146FA21FE}" type="pres">
      <dgm:prSet presAssocID="{0A4DA464-AE8A-4E89-A2BE-016B60B778E2}" presName="spaceRect" presStyleCnt="0"/>
      <dgm:spPr/>
    </dgm:pt>
    <dgm:pt modelId="{1BA8E5AB-A25D-41E3-8D30-21ECDF6B47F7}" type="pres">
      <dgm:prSet presAssocID="{0A4DA464-AE8A-4E89-A2BE-016B60B778E2}" presName="parTx" presStyleLbl="revTx" presStyleIdx="1" presStyleCnt="3">
        <dgm:presLayoutVars>
          <dgm:chMax val="0"/>
          <dgm:chPref val="0"/>
        </dgm:presLayoutVars>
      </dgm:prSet>
      <dgm:spPr/>
    </dgm:pt>
    <dgm:pt modelId="{5194360D-A7FB-47DA-AC13-99D56A512282}" type="pres">
      <dgm:prSet presAssocID="{09802966-2E0F-41E7-A081-36A3F9CF061C}" presName="sibTrans" presStyleCnt="0"/>
      <dgm:spPr/>
    </dgm:pt>
    <dgm:pt modelId="{6820EB45-4999-47D1-BCE9-8D53222DF641}" type="pres">
      <dgm:prSet presAssocID="{CAC9592E-3120-44CA-95B6-D556EAB81FEB}" presName="compNode" presStyleCnt="0"/>
      <dgm:spPr/>
    </dgm:pt>
    <dgm:pt modelId="{A95C7575-E3B2-42C8-954C-A5FCB7FD4B00}" type="pres">
      <dgm:prSet presAssocID="{CAC9592E-3120-44CA-95B6-D556EAB81FEB}" presName="bgRect" presStyleLbl="bgShp" presStyleIdx="2" presStyleCnt="3"/>
      <dgm:spPr/>
    </dgm:pt>
    <dgm:pt modelId="{B9620A47-6324-4BC2-9187-A6DC4E44C352}" type="pres">
      <dgm:prSet presAssocID="{CAC9592E-3120-44CA-95B6-D556EAB81F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5CCB2657-2A66-4385-AFF7-CCCB898D4442}" type="pres">
      <dgm:prSet presAssocID="{CAC9592E-3120-44CA-95B6-D556EAB81FEB}" presName="spaceRect" presStyleCnt="0"/>
      <dgm:spPr/>
    </dgm:pt>
    <dgm:pt modelId="{85FE9C67-D6A0-4D3F-BC06-9867E0ACC9CD}" type="pres">
      <dgm:prSet presAssocID="{CAC9592E-3120-44CA-95B6-D556EAB81F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05370F-D8D0-41C7-97C2-145DC6ECB8D8}" srcId="{977C8D4A-40F0-47B8-9BD3-5FDFC6E75C62}" destId="{0A4DA464-AE8A-4E89-A2BE-016B60B778E2}" srcOrd="1" destOrd="0" parTransId="{81A9CEB2-483F-4550-8E4F-546AD7A7B3A0}" sibTransId="{09802966-2E0F-41E7-A081-36A3F9CF061C}"/>
    <dgm:cxn modelId="{8A798F5C-FE7B-4D83-8508-50BB56FF95FA}" srcId="{977C8D4A-40F0-47B8-9BD3-5FDFC6E75C62}" destId="{46309683-973C-41A7-B00E-816D938E2DC0}" srcOrd="0" destOrd="0" parTransId="{F28B7D8F-F14C-4725-AA77-0D15FEC77C58}" sibTransId="{B264CCE1-5772-45FD-A37D-CC84F8935F79}"/>
    <dgm:cxn modelId="{B273E342-121A-4F1B-963B-6E0CB06A3AD5}" type="presOf" srcId="{46309683-973C-41A7-B00E-816D938E2DC0}" destId="{6A7B3475-3DDD-4307-B9F6-85A60C304F9B}" srcOrd="0" destOrd="0" presId="urn:microsoft.com/office/officeart/2018/2/layout/IconVerticalSolidList"/>
    <dgm:cxn modelId="{E74FE07F-8F1E-40EB-BE8E-2216F1276F5E}" type="presOf" srcId="{0A4DA464-AE8A-4E89-A2BE-016B60B778E2}" destId="{1BA8E5AB-A25D-41E3-8D30-21ECDF6B47F7}" srcOrd="0" destOrd="0" presId="urn:microsoft.com/office/officeart/2018/2/layout/IconVerticalSolidList"/>
    <dgm:cxn modelId="{69DE71E1-15B7-407E-8CB8-894663BDAA7A}" type="presOf" srcId="{CAC9592E-3120-44CA-95B6-D556EAB81FEB}" destId="{85FE9C67-D6A0-4D3F-BC06-9867E0ACC9CD}" srcOrd="0" destOrd="0" presId="urn:microsoft.com/office/officeart/2018/2/layout/IconVerticalSolidList"/>
    <dgm:cxn modelId="{F9E7A6E5-091C-4424-B6BC-8A6D5A6239A5}" srcId="{977C8D4A-40F0-47B8-9BD3-5FDFC6E75C62}" destId="{CAC9592E-3120-44CA-95B6-D556EAB81FEB}" srcOrd="2" destOrd="0" parTransId="{DC828224-D21F-4ED4-B918-0C7F67969249}" sibTransId="{808CB227-4898-427D-8174-29D718402FF1}"/>
    <dgm:cxn modelId="{1AAE98F9-92A8-477E-BE7A-F25C64DA2E35}" type="presOf" srcId="{977C8D4A-40F0-47B8-9BD3-5FDFC6E75C62}" destId="{20208E74-928A-4D11-84D3-277C9BC47240}" srcOrd="0" destOrd="0" presId="urn:microsoft.com/office/officeart/2018/2/layout/IconVerticalSolidList"/>
    <dgm:cxn modelId="{5AC38204-8D8B-4CBD-9E74-7CDFAC238191}" type="presParOf" srcId="{20208E74-928A-4D11-84D3-277C9BC47240}" destId="{B755E85C-2601-4D78-821A-FDF21894DF27}" srcOrd="0" destOrd="0" presId="urn:microsoft.com/office/officeart/2018/2/layout/IconVerticalSolidList"/>
    <dgm:cxn modelId="{E3890130-464E-4F36-9F63-58517FABBADB}" type="presParOf" srcId="{B755E85C-2601-4D78-821A-FDF21894DF27}" destId="{F0D3EFE9-E7D0-4A6B-829F-DED1CD2C0526}" srcOrd="0" destOrd="0" presId="urn:microsoft.com/office/officeart/2018/2/layout/IconVerticalSolidList"/>
    <dgm:cxn modelId="{A812047F-8DD4-422D-8E3E-6D6BCF22D352}" type="presParOf" srcId="{B755E85C-2601-4D78-821A-FDF21894DF27}" destId="{F577E29E-3F09-4A0D-A527-0516F009D3AF}" srcOrd="1" destOrd="0" presId="urn:microsoft.com/office/officeart/2018/2/layout/IconVerticalSolidList"/>
    <dgm:cxn modelId="{5B4E2A4D-5D9F-4BDB-887D-C5C783216066}" type="presParOf" srcId="{B755E85C-2601-4D78-821A-FDF21894DF27}" destId="{EA5BBAF3-271B-4AFD-9571-D744A7C426F2}" srcOrd="2" destOrd="0" presId="urn:microsoft.com/office/officeart/2018/2/layout/IconVerticalSolidList"/>
    <dgm:cxn modelId="{A3DED0BA-2304-4BAE-8DF4-E508F264DA0B}" type="presParOf" srcId="{B755E85C-2601-4D78-821A-FDF21894DF27}" destId="{6A7B3475-3DDD-4307-B9F6-85A60C304F9B}" srcOrd="3" destOrd="0" presId="urn:microsoft.com/office/officeart/2018/2/layout/IconVerticalSolidList"/>
    <dgm:cxn modelId="{3E9E2C9B-83F7-4D48-B6A0-62355085CE89}" type="presParOf" srcId="{20208E74-928A-4D11-84D3-277C9BC47240}" destId="{FF023469-AAD3-4583-AB78-734916867008}" srcOrd="1" destOrd="0" presId="urn:microsoft.com/office/officeart/2018/2/layout/IconVerticalSolidList"/>
    <dgm:cxn modelId="{E8F145AC-C373-4450-A8BA-2C37C9367C16}" type="presParOf" srcId="{20208E74-928A-4D11-84D3-277C9BC47240}" destId="{ED4B4D3E-C941-4F40-B38D-16C46B435A82}" srcOrd="2" destOrd="0" presId="urn:microsoft.com/office/officeart/2018/2/layout/IconVerticalSolidList"/>
    <dgm:cxn modelId="{B83817B4-7656-40CF-BCC9-DBE37144C4F5}" type="presParOf" srcId="{ED4B4D3E-C941-4F40-B38D-16C46B435A82}" destId="{2C701F04-9A8B-4035-A7B9-CB40CEF0DE97}" srcOrd="0" destOrd="0" presId="urn:microsoft.com/office/officeart/2018/2/layout/IconVerticalSolidList"/>
    <dgm:cxn modelId="{C05FEEC4-9840-478C-AFC4-2034BBD7A656}" type="presParOf" srcId="{ED4B4D3E-C941-4F40-B38D-16C46B435A82}" destId="{5EB48C5E-BE96-4A56-82B8-CF6FD904104A}" srcOrd="1" destOrd="0" presId="urn:microsoft.com/office/officeart/2018/2/layout/IconVerticalSolidList"/>
    <dgm:cxn modelId="{DBFB8CB7-B86F-40C3-8D10-9B6619614159}" type="presParOf" srcId="{ED4B4D3E-C941-4F40-B38D-16C46B435A82}" destId="{8C8C25F8-C725-4D70-BDCF-22A146FA21FE}" srcOrd="2" destOrd="0" presId="urn:microsoft.com/office/officeart/2018/2/layout/IconVerticalSolidList"/>
    <dgm:cxn modelId="{8F50A18C-31D7-426F-AA5D-45194A6D069E}" type="presParOf" srcId="{ED4B4D3E-C941-4F40-B38D-16C46B435A82}" destId="{1BA8E5AB-A25D-41E3-8D30-21ECDF6B47F7}" srcOrd="3" destOrd="0" presId="urn:microsoft.com/office/officeart/2018/2/layout/IconVerticalSolidList"/>
    <dgm:cxn modelId="{1F31E6CC-F0A0-45E8-BF06-9C7D1BB213BB}" type="presParOf" srcId="{20208E74-928A-4D11-84D3-277C9BC47240}" destId="{5194360D-A7FB-47DA-AC13-99D56A512282}" srcOrd="3" destOrd="0" presId="urn:microsoft.com/office/officeart/2018/2/layout/IconVerticalSolidList"/>
    <dgm:cxn modelId="{B708B7D1-8113-463B-A790-26722C1A958B}" type="presParOf" srcId="{20208E74-928A-4D11-84D3-277C9BC47240}" destId="{6820EB45-4999-47D1-BCE9-8D53222DF641}" srcOrd="4" destOrd="0" presId="urn:microsoft.com/office/officeart/2018/2/layout/IconVerticalSolidList"/>
    <dgm:cxn modelId="{90E81891-BB08-4298-8D6A-0551E050012C}" type="presParOf" srcId="{6820EB45-4999-47D1-BCE9-8D53222DF641}" destId="{A95C7575-E3B2-42C8-954C-A5FCB7FD4B00}" srcOrd="0" destOrd="0" presId="urn:microsoft.com/office/officeart/2018/2/layout/IconVerticalSolidList"/>
    <dgm:cxn modelId="{111AF2F1-C574-4733-83F2-3E8AB54BCC22}" type="presParOf" srcId="{6820EB45-4999-47D1-BCE9-8D53222DF641}" destId="{B9620A47-6324-4BC2-9187-A6DC4E44C352}" srcOrd="1" destOrd="0" presId="urn:microsoft.com/office/officeart/2018/2/layout/IconVerticalSolidList"/>
    <dgm:cxn modelId="{639A7E85-ED0F-419B-B718-EE96A84A391E}" type="presParOf" srcId="{6820EB45-4999-47D1-BCE9-8D53222DF641}" destId="{5CCB2657-2A66-4385-AFF7-CCCB898D4442}" srcOrd="2" destOrd="0" presId="urn:microsoft.com/office/officeart/2018/2/layout/IconVerticalSolidList"/>
    <dgm:cxn modelId="{0645AF20-A2A3-45BC-82A9-236DB15FF1BE}" type="presParOf" srcId="{6820EB45-4999-47D1-BCE9-8D53222DF641}" destId="{85FE9C67-D6A0-4D3F-BC06-9867E0ACC9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122BB-F19C-44A9-8B41-8ECB8F2B00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3462E8-1D3F-4EB3-AEB9-D733F2739F39}">
      <dgm:prSet/>
      <dgm:spPr/>
      <dgm:t>
        <a:bodyPr/>
        <a:lstStyle/>
        <a:p>
          <a:r>
            <a:rPr lang="es-ES"/>
            <a:t>Servidor Web: NGINX en su versión de pago, para mayor seguridad y protección de datos, así como últimas actualizaciones</a:t>
          </a:r>
          <a:endParaRPr lang="en-US"/>
        </a:p>
      </dgm:t>
    </dgm:pt>
    <dgm:pt modelId="{CEB3EB7A-EAFE-4DB0-BBE6-36E129BCB8ED}" type="parTrans" cxnId="{A5832789-B364-48BF-AD1E-FB16768F647E}">
      <dgm:prSet/>
      <dgm:spPr/>
      <dgm:t>
        <a:bodyPr/>
        <a:lstStyle/>
        <a:p>
          <a:endParaRPr lang="en-US"/>
        </a:p>
      </dgm:t>
    </dgm:pt>
    <dgm:pt modelId="{E7EF8F3D-1AE1-44A0-99F9-6ACB3339A11C}" type="sibTrans" cxnId="{A5832789-B364-48BF-AD1E-FB16768F647E}">
      <dgm:prSet/>
      <dgm:spPr/>
      <dgm:t>
        <a:bodyPr/>
        <a:lstStyle/>
        <a:p>
          <a:endParaRPr lang="en-US"/>
        </a:p>
      </dgm:t>
    </dgm:pt>
    <dgm:pt modelId="{B8CF7A6F-5674-4B7F-A6F2-08EF66471CDA}">
      <dgm:prSet/>
      <dgm:spPr/>
      <dgm:t>
        <a:bodyPr/>
        <a:lstStyle/>
        <a:p>
          <a:r>
            <a:rPr lang="es-ES"/>
            <a:t>Base de Datos: PostgreSQL, que contará con cifrado SSL para proteger los datos de los Usuarios</a:t>
          </a:r>
          <a:endParaRPr lang="en-US"/>
        </a:p>
      </dgm:t>
    </dgm:pt>
    <dgm:pt modelId="{11F131FA-DDCC-4C21-BD98-DBC4A7859DBF}" type="parTrans" cxnId="{EDE332C4-89BF-473E-8F53-DD437665B949}">
      <dgm:prSet/>
      <dgm:spPr/>
      <dgm:t>
        <a:bodyPr/>
        <a:lstStyle/>
        <a:p>
          <a:endParaRPr lang="en-US"/>
        </a:p>
      </dgm:t>
    </dgm:pt>
    <dgm:pt modelId="{87944C3C-5396-415D-8BC8-4DC2FFCC67E9}" type="sibTrans" cxnId="{EDE332C4-89BF-473E-8F53-DD437665B949}">
      <dgm:prSet/>
      <dgm:spPr/>
      <dgm:t>
        <a:bodyPr/>
        <a:lstStyle/>
        <a:p>
          <a:endParaRPr lang="en-US"/>
        </a:p>
      </dgm:t>
    </dgm:pt>
    <dgm:pt modelId="{D6E672B5-663B-4C45-A21C-D0ABF96076DB}">
      <dgm:prSet/>
      <dgm:spPr/>
      <dgm:t>
        <a:bodyPr/>
        <a:lstStyle/>
        <a:p>
          <a:r>
            <a:rPr lang="es-ES"/>
            <a:t>Servicio de Aprendizaje Automático: Oracle AI Vision para análisis de imágenes a gran escala</a:t>
          </a:r>
          <a:endParaRPr lang="en-US"/>
        </a:p>
      </dgm:t>
    </dgm:pt>
    <dgm:pt modelId="{80AE0E98-2F49-4A4C-A46F-36F82899D37C}" type="parTrans" cxnId="{8D6CAE04-8115-4715-A4DD-E038DE8EE096}">
      <dgm:prSet/>
      <dgm:spPr/>
      <dgm:t>
        <a:bodyPr/>
        <a:lstStyle/>
        <a:p>
          <a:endParaRPr lang="en-US"/>
        </a:p>
      </dgm:t>
    </dgm:pt>
    <dgm:pt modelId="{D556413E-B1F3-4688-955A-5384D2547DA4}" type="sibTrans" cxnId="{8D6CAE04-8115-4715-A4DD-E038DE8EE096}">
      <dgm:prSet/>
      <dgm:spPr/>
      <dgm:t>
        <a:bodyPr/>
        <a:lstStyle/>
        <a:p>
          <a:endParaRPr lang="en-US"/>
        </a:p>
      </dgm:t>
    </dgm:pt>
    <dgm:pt modelId="{18111E54-8EEE-41A0-9AED-B78AF894060C}">
      <dgm:prSet/>
      <dgm:spPr/>
      <dgm:t>
        <a:bodyPr/>
        <a:lstStyle/>
        <a:p>
          <a:r>
            <a:rPr lang="es-ES"/>
            <a:t>Servicio en la Nube a utilizar: Google Cloud con Cloud SQL, que también es compatible con Google MAps.</a:t>
          </a:r>
          <a:endParaRPr lang="en-US"/>
        </a:p>
      </dgm:t>
    </dgm:pt>
    <dgm:pt modelId="{F5EC31C7-AEA0-422C-A597-7EBDDD430100}" type="parTrans" cxnId="{B4511241-78D5-41BC-ADCC-30D27D4F7A90}">
      <dgm:prSet/>
      <dgm:spPr/>
      <dgm:t>
        <a:bodyPr/>
        <a:lstStyle/>
        <a:p>
          <a:endParaRPr lang="en-US"/>
        </a:p>
      </dgm:t>
    </dgm:pt>
    <dgm:pt modelId="{155E6103-FF6A-42CC-BC12-BFAEF02B77B3}" type="sibTrans" cxnId="{B4511241-78D5-41BC-ADCC-30D27D4F7A90}">
      <dgm:prSet/>
      <dgm:spPr/>
      <dgm:t>
        <a:bodyPr/>
        <a:lstStyle/>
        <a:p>
          <a:endParaRPr lang="en-US"/>
        </a:p>
      </dgm:t>
    </dgm:pt>
    <dgm:pt modelId="{9B19245E-01C1-4829-956D-D9F767AC5EFA}" type="pres">
      <dgm:prSet presAssocID="{27D122BB-F19C-44A9-8B41-8ECB8F2B0067}" presName="root" presStyleCnt="0">
        <dgm:presLayoutVars>
          <dgm:dir/>
          <dgm:resizeHandles val="exact"/>
        </dgm:presLayoutVars>
      </dgm:prSet>
      <dgm:spPr/>
    </dgm:pt>
    <dgm:pt modelId="{FE38B3AC-D2AC-44BA-94A9-B8129F7B6C95}" type="pres">
      <dgm:prSet presAssocID="{B33462E8-1D3F-4EB3-AEB9-D733F2739F39}" presName="compNode" presStyleCnt="0"/>
      <dgm:spPr/>
    </dgm:pt>
    <dgm:pt modelId="{62ECD641-1963-43AD-91F2-C2AC5782C9A4}" type="pres">
      <dgm:prSet presAssocID="{B33462E8-1D3F-4EB3-AEB9-D733F2739F39}" presName="bgRect" presStyleLbl="bgShp" presStyleIdx="0" presStyleCnt="4"/>
      <dgm:spPr/>
    </dgm:pt>
    <dgm:pt modelId="{7CD0DB5A-A72E-4EC3-A492-640A10ECF136}" type="pres">
      <dgm:prSet presAssocID="{B33462E8-1D3F-4EB3-AEB9-D733F2739F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EF14316-63BD-45E6-B76F-D9CCD4828F35}" type="pres">
      <dgm:prSet presAssocID="{B33462E8-1D3F-4EB3-AEB9-D733F2739F39}" presName="spaceRect" presStyleCnt="0"/>
      <dgm:spPr/>
    </dgm:pt>
    <dgm:pt modelId="{E0127D63-2DE3-4A6C-A7ED-C2B4BBBC5D9D}" type="pres">
      <dgm:prSet presAssocID="{B33462E8-1D3F-4EB3-AEB9-D733F2739F39}" presName="parTx" presStyleLbl="revTx" presStyleIdx="0" presStyleCnt="4">
        <dgm:presLayoutVars>
          <dgm:chMax val="0"/>
          <dgm:chPref val="0"/>
        </dgm:presLayoutVars>
      </dgm:prSet>
      <dgm:spPr/>
    </dgm:pt>
    <dgm:pt modelId="{C58DBBD2-E10D-408F-922A-4D631E99CA72}" type="pres">
      <dgm:prSet presAssocID="{E7EF8F3D-1AE1-44A0-99F9-6ACB3339A11C}" presName="sibTrans" presStyleCnt="0"/>
      <dgm:spPr/>
    </dgm:pt>
    <dgm:pt modelId="{4B4F43E0-5291-4E9C-919B-D0812FD4F341}" type="pres">
      <dgm:prSet presAssocID="{B8CF7A6F-5674-4B7F-A6F2-08EF66471CDA}" presName="compNode" presStyleCnt="0"/>
      <dgm:spPr/>
    </dgm:pt>
    <dgm:pt modelId="{DDB950DD-1B8D-4F44-8561-7631AB6CD2B9}" type="pres">
      <dgm:prSet presAssocID="{B8CF7A6F-5674-4B7F-A6F2-08EF66471CDA}" presName="bgRect" presStyleLbl="bgShp" presStyleIdx="1" presStyleCnt="4"/>
      <dgm:spPr/>
    </dgm:pt>
    <dgm:pt modelId="{B39AFF8F-CD66-40C8-9D39-B33BE127087B}" type="pres">
      <dgm:prSet presAssocID="{B8CF7A6F-5674-4B7F-A6F2-08EF66471C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CE4F3099-82B5-4FF9-9005-6749C72791F8}" type="pres">
      <dgm:prSet presAssocID="{B8CF7A6F-5674-4B7F-A6F2-08EF66471CDA}" presName="spaceRect" presStyleCnt="0"/>
      <dgm:spPr/>
    </dgm:pt>
    <dgm:pt modelId="{B6BBDD3D-3B16-41BF-B696-2849811BCF21}" type="pres">
      <dgm:prSet presAssocID="{B8CF7A6F-5674-4B7F-A6F2-08EF66471CDA}" presName="parTx" presStyleLbl="revTx" presStyleIdx="1" presStyleCnt="4">
        <dgm:presLayoutVars>
          <dgm:chMax val="0"/>
          <dgm:chPref val="0"/>
        </dgm:presLayoutVars>
      </dgm:prSet>
      <dgm:spPr/>
    </dgm:pt>
    <dgm:pt modelId="{14A3F944-C099-42C9-A677-2B1232270C77}" type="pres">
      <dgm:prSet presAssocID="{87944C3C-5396-415D-8BC8-4DC2FFCC67E9}" presName="sibTrans" presStyleCnt="0"/>
      <dgm:spPr/>
    </dgm:pt>
    <dgm:pt modelId="{D4751A63-3A03-4502-9B41-39C3760066B1}" type="pres">
      <dgm:prSet presAssocID="{D6E672B5-663B-4C45-A21C-D0ABF96076DB}" presName="compNode" presStyleCnt="0"/>
      <dgm:spPr/>
    </dgm:pt>
    <dgm:pt modelId="{4346D81C-0ED1-49A4-B884-621323E76790}" type="pres">
      <dgm:prSet presAssocID="{D6E672B5-663B-4C45-A21C-D0ABF96076DB}" presName="bgRect" presStyleLbl="bgShp" presStyleIdx="2" presStyleCnt="4"/>
      <dgm:spPr/>
    </dgm:pt>
    <dgm:pt modelId="{967339C2-B137-43D6-AE37-EF6CC4AE5B66}" type="pres">
      <dgm:prSet presAssocID="{D6E672B5-663B-4C45-A21C-D0ABF96076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52251C-53A4-4EF6-BDCD-291D39AE54C6}" type="pres">
      <dgm:prSet presAssocID="{D6E672B5-663B-4C45-A21C-D0ABF96076DB}" presName="spaceRect" presStyleCnt="0"/>
      <dgm:spPr/>
    </dgm:pt>
    <dgm:pt modelId="{4B053BB7-C21D-489D-B638-2831DB556BE3}" type="pres">
      <dgm:prSet presAssocID="{D6E672B5-663B-4C45-A21C-D0ABF96076DB}" presName="parTx" presStyleLbl="revTx" presStyleIdx="2" presStyleCnt="4">
        <dgm:presLayoutVars>
          <dgm:chMax val="0"/>
          <dgm:chPref val="0"/>
        </dgm:presLayoutVars>
      </dgm:prSet>
      <dgm:spPr/>
    </dgm:pt>
    <dgm:pt modelId="{591455F6-6651-4E96-9368-D6A67B27769A}" type="pres">
      <dgm:prSet presAssocID="{D556413E-B1F3-4688-955A-5384D2547DA4}" presName="sibTrans" presStyleCnt="0"/>
      <dgm:spPr/>
    </dgm:pt>
    <dgm:pt modelId="{2AF18327-BA4B-4FEC-8834-1E7599CED43D}" type="pres">
      <dgm:prSet presAssocID="{18111E54-8EEE-41A0-9AED-B78AF894060C}" presName="compNode" presStyleCnt="0"/>
      <dgm:spPr/>
    </dgm:pt>
    <dgm:pt modelId="{23B1642E-2A89-4263-8705-45D91B781169}" type="pres">
      <dgm:prSet presAssocID="{18111E54-8EEE-41A0-9AED-B78AF894060C}" presName="bgRect" presStyleLbl="bgShp" presStyleIdx="3" presStyleCnt="4"/>
      <dgm:spPr/>
    </dgm:pt>
    <dgm:pt modelId="{3022F96B-5122-4395-9FCB-BA3958285B4A}" type="pres">
      <dgm:prSet presAssocID="{18111E54-8EEE-41A0-9AED-B78AF89406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CBDA504-9100-46B1-B91F-19ADDB4998AB}" type="pres">
      <dgm:prSet presAssocID="{18111E54-8EEE-41A0-9AED-B78AF894060C}" presName="spaceRect" presStyleCnt="0"/>
      <dgm:spPr/>
    </dgm:pt>
    <dgm:pt modelId="{E914049B-3BF8-4E60-A1A7-663BA405BA07}" type="pres">
      <dgm:prSet presAssocID="{18111E54-8EEE-41A0-9AED-B78AF89406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6CAE04-8115-4715-A4DD-E038DE8EE096}" srcId="{27D122BB-F19C-44A9-8B41-8ECB8F2B0067}" destId="{D6E672B5-663B-4C45-A21C-D0ABF96076DB}" srcOrd="2" destOrd="0" parTransId="{80AE0E98-2F49-4A4C-A46F-36F82899D37C}" sibTransId="{D556413E-B1F3-4688-955A-5384D2547DA4}"/>
    <dgm:cxn modelId="{B4511241-78D5-41BC-ADCC-30D27D4F7A90}" srcId="{27D122BB-F19C-44A9-8B41-8ECB8F2B0067}" destId="{18111E54-8EEE-41A0-9AED-B78AF894060C}" srcOrd="3" destOrd="0" parTransId="{F5EC31C7-AEA0-422C-A597-7EBDDD430100}" sibTransId="{155E6103-FF6A-42CC-BC12-BFAEF02B77B3}"/>
    <dgm:cxn modelId="{03A0707D-44A7-48FD-9CEF-55662B9C26CD}" type="presOf" srcId="{27D122BB-F19C-44A9-8B41-8ECB8F2B0067}" destId="{9B19245E-01C1-4829-956D-D9F767AC5EFA}" srcOrd="0" destOrd="0" presId="urn:microsoft.com/office/officeart/2018/2/layout/IconVerticalSolidList"/>
    <dgm:cxn modelId="{60995987-BDDF-430D-BA4A-3824D2E4816E}" type="presOf" srcId="{B8CF7A6F-5674-4B7F-A6F2-08EF66471CDA}" destId="{B6BBDD3D-3B16-41BF-B696-2849811BCF21}" srcOrd="0" destOrd="0" presId="urn:microsoft.com/office/officeart/2018/2/layout/IconVerticalSolidList"/>
    <dgm:cxn modelId="{A5832789-B364-48BF-AD1E-FB16768F647E}" srcId="{27D122BB-F19C-44A9-8B41-8ECB8F2B0067}" destId="{B33462E8-1D3F-4EB3-AEB9-D733F2739F39}" srcOrd="0" destOrd="0" parTransId="{CEB3EB7A-EAFE-4DB0-BBE6-36E129BCB8ED}" sibTransId="{E7EF8F3D-1AE1-44A0-99F9-6ACB3339A11C}"/>
    <dgm:cxn modelId="{EDE332C4-89BF-473E-8F53-DD437665B949}" srcId="{27D122BB-F19C-44A9-8B41-8ECB8F2B0067}" destId="{B8CF7A6F-5674-4B7F-A6F2-08EF66471CDA}" srcOrd="1" destOrd="0" parTransId="{11F131FA-DDCC-4C21-BD98-DBC4A7859DBF}" sibTransId="{87944C3C-5396-415D-8BC8-4DC2FFCC67E9}"/>
    <dgm:cxn modelId="{08ED76C7-22DC-4860-BDC7-21568A2D6609}" type="presOf" srcId="{18111E54-8EEE-41A0-9AED-B78AF894060C}" destId="{E914049B-3BF8-4E60-A1A7-663BA405BA07}" srcOrd="0" destOrd="0" presId="urn:microsoft.com/office/officeart/2018/2/layout/IconVerticalSolidList"/>
    <dgm:cxn modelId="{F56A8DCA-5EB1-4FCE-9E0D-0FDC720EE551}" type="presOf" srcId="{D6E672B5-663B-4C45-A21C-D0ABF96076DB}" destId="{4B053BB7-C21D-489D-B638-2831DB556BE3}" srcOrd="0" destOrd="0" presId="urn:microsoft.com/office/officeart/2018/2/layout/IconVerticalSolidList"/>
    <dgm:cxn modelId="{7F5231DF-1FD2-43A6-BE56-D29EB807EA7F}" type="presOf" srcId="{B33462E8-1D3F-4EB3-AEB9-D733F2739F39}" destId="{E0127D63-2DE3-4A6C-A7ED-C2B4BBBC5D9D}" srcOrd="0" destOrd="0" presId="urn:microsoft.com/office/officeart/2018/2/layout/IconVerticalSolidList"/>
    <dgm:cxn modelId="{83172983-B03C-4C0F-84FA-3A72EBD92311}" type="presParOf" srcId="{9B19245E-01C1-4829-956D-D9F767AC5EFA}" destId="{FE38B3AC-D2AC-44BA-94A9-B8129F7B6C95}" srcOrd="0" destOrd="0" presId="urn:microsoft.com/office/officeart/2018/2/layout/IconVerticalSolidList"/>
    <dgm:cxn modelId="{E2AE5964-007E-438D-8475-071155092683}" type="presParOf" srcId="{FE38B3AC-D2AC-44BA-94A9-B8129F7B6C95}" destId="{62ECD641-1963-43AD-91F2-C2AC5782C9A4}" srcOrd="0" destOrd="0" presId="urn:microsoft.com/office/officeart/2018/2/layout/IconVerticalSolidList"/>
    <dgm:cxn modelId="{0CF04512-66C4-4F7B-A409-DD1109F16227}" type="presParOf" srcId="{FE38B3AC-D2AC-44BA-94A9-B8129F7B6C95}" destId="{7CD0DB5A-A72E-4EC3-A492-640A10ECF136}" srcOrd="1" destOrd="0" presId="urn:microsoft.com/office/officeart/2018/2/layout/IconVerticalSolidList"/>
    <dgm:cxn modelId="{100958AD-E3F0-4E82-A595-765E26056D19}" type="presParOf" srcId="{FE38B3AC-D2AC-44BA-94A9-B8129F7B6C95}" destId="{7EF14316-63BD-45E6-B76F-D9CCD4828F35}" srcOrd="2" destOrd="0" presId="urn:microsoft.com/office/officeart/2018/2/layout/IconVerticalSolidList"/>
    <dgm:cxn modelId="{2200FCC2-CCFE-4633-8C10-E461384BF592}" type="presParOf" srcId="{FE38B3AC-D2AC-44BA-94A9-B8129F7B6C95}" destId="{E0127D63-2DE3-4A6C-A7ED-C2B4BBBC5D9D}" srcOrd="3" destOrd="0" presId="urn:microsoft.com/office/officeart/2018/2/layout/IconVerticalSolidList"/>
    <dgm:cxn modelId="{BC8EB6FC-18C0-40F5-8E57-EBD8529280E7}" type="presParOf" srcId="{9B19245E-01C1-4829-956D-D9F767AC5EFA}" destId="{C58DBBD2-E10D-408F-922A-4D631E99CA72}" srcOrd="1" destOrd="0" presId="urn:microsoft.com/office/officeart/2018/2/layout/IconVerticalSolidList"/>
    <dgm:cxn modelId="{5F676BDE-197C-4F34-94A8-8DF8234B66FB}" type="presParOf" srcId="{9B19245E-01C1-4829-956D-D9F767AC5EFA}" destId="{4B4F43E0-5291-4E9C-919B-D0812FD4F341}" srcOrd="2" destOrd="0" presId="urn:microsoft.com/office/officeart/2018/2/layout/IconVerticalSolidList"/>
    <dgm:cxn modelId="{DCA3CDA7-6BE4-4181-B9DA-602EF1E55D8E}" type="presParOf" srcId="{4B4F43E0-5291-4E9C-919B-D0812FD4F341}" destId="{DDB950DD-1B8D-4F44-8561-7631AB6CD2B9}" srcOrd="0" destOrd="0" presId="urn:microsoft.com/office/officeart/2018/2/layout/IconVerticalSolidList"/>
    <dgm:cxn modelId="{2A6779B1-3627-40E9-896D-4DDF457E2B0A}" type="presParOf" srcId="{4B4F43E0-5291-4E9C-919B-D0812FD4F341}" destId="{B39AFF8F-CD66-40C8-9D39-B33BE127087B}" srcOrd="1" destOrd="0" presId="urn:microsoft.com/office/officeart/2018/2/layout/IconVerticalSolidList"/>
    <dgm:cxn modelId="{307C4A55-35DC-4553-8FA1-23E5B89C3252}" type="presParOf" srcId="{4B4F43E0-5291-4E9C-919B-D0812FD4F341}" destId="{CE4F3099-82B5-4FF9-9005-6749C72791F8}" srcOrd="2" destOrd="0" presId="urn:microsoft.com/office/officeart/2018/2/layout/IconVerticalSolidList"/>
    <dgm:cxn modelId="{D1B847E8-6342-421F-956D-11517F0E2572}" type="presParOf" srcId="{4B4F43E0-5291-4E9C-919B-D0812FD4F341}" destId="{B6BBDD3D-3B16-41BF-B696-2849811BCF21}" srcOrd="3" destOrd="0" presId="urn:microsoft.com/office/officeart/2018/2/layout/IconVerticalSolidList"/>
    <dgm:cxn modelId="{850E389D-D171-4025-AD9C-15CFE1D75C3A}" type="presParOf" srcId="{9B19245E-01C1-4829-956D-D9F767AC5EFA}" destId="{14A3F944-C099-42C9-A677-2B1232270C77}" srcOrd="3" destOrd="0" presId="urn:microsoft.com/office/officeart/2018/2/layout/IconVerticalSolidList"/>
    <dgm:cxn modelId="{98997E66-F7D2-4866-9E7C-4DD5B83D1B6D}" type="presParOf" srcId="{9B19245E-01C1-4829-956D-D9F767AC5EFA}" destId="{D4751A63-3A03-4502-9B41-39C3760066B1}" srcOrd="4" destOrd="0" presId="urn:microsoft.com/office/officeart/2018/2/layout/IconVerticalSolidList"/>
    <dgm:cxn modelId="{0B21E122-586F-4676-9FE4-32415ADE08C0}" type="presParOf" srcId="{D4751A63-3A03-4502-9B41-39C3760066B1}" destId="{4346D81C-0ED1-49A4-B884-621323E76790}" srcOrd="0" destOrd="0" presId="urn:microsoft.com/office/officeart/2018/2/layout/IconVerticalSolidList"/>
    <dgm:cxn modelId="{2B00FB30-D23D-4F01-886F-3382C1259739}" type="presParOf" srcId="{D4751A63-3A03-4502-9B41-39C3760066B1}" destId="{967339C2-B137-43D6-AE37-EF6CC4AE5B66}" srcOrd="1" destOrd="0" presId="urn:microsoft.com/office/officeart/2018/2/layout/IconVerticalSolidList"/>
    <dgm:cxn modelId="{A0171E49-3179-4062-A727-447DE5ABF0C2}" type="presParOf" srcId="{D4751A63-3A03-4502-9B41-39C3760066B1}" destId="{C752251C-53A4-4EF6-BDCD-291D39AE54C6}" srcOrd="2" destOrd="0" presId="urn:microsoft.com/office/officeart/2018/2/layout/IconVerticalSolidList"/>
    <dgm:cxn modelId="{FE335C0E-A0E5-4FA5-AD24-E43C036EF260}" type="presParOf" srcId="{D4751A63-3A03-4502-9B41-39C3760066B1}" destId="{4B053BB7-C21D-489D-B638-2831DB556BE3}" srcOrd="3" destOrd="0" presId="urn:microsoft.com/office/officeart/2018/2/layout/IconVerticalSolidList"/>
    <dgm:cxn modelId="{D034CDF3-F721-4459-A290-084375DB6734}" type="presParOf" srcId="{9B19245E-01C1-4829-956D-D9F767AC5EFA}" destId="{591455F6-6651-4E96-9368-D6A67B27769A}" srcOrd="5" destOrd="0" presId="urn:microsoft.com/office/officeart/2018/2/layout/IconVerticalSolidList"/>
    <dgm:cxn modelId="{CF5282F6-D193-4BA3-8872-71147BAD8E47}" type="presParOf" srcId="{9B19245E-01C1-4829-956D-D9F767AC5EFA}" destId="{2AF18327-BA4B-4FEC-8834-1E7599CED43D}" srcOrd="6" destOrd="0" presId="urn:microsoft.com/office/officeart/2018/2/layout/IconVerticalSolidList"/>
    <dgm:cxn modelId="{85808024-DE30-40E9-8475-83AA4D267106}" type="presParOf" srcId="{2AF18327-BA4B-4FEC-8834-1E7599CED43D}" destId="{23B1642E-2A89-4263-8705-45D91B781169}" srcOrd="0" destOrd="0" presId="urn:microsoft.com/office/officeart/2018/2/layout/IconVerticalSolidList"/>
    <dgm:cxn modelId="{190B2991-9256-4E50-AB24-196DA0649E55}" type="presParOf" srcId="{2AF18327-BA4B-4FEC-8834-1E7599CED43D}" destId="{3022F96B-5122-4395-9FCB-BA3958285B4A}" srcOrd="1" destOrd="0" presId="urn:microsoft.com/office/officeart/2018/2/layout/IconVerticalSolidList"/>
    <dgm:cxn modelId="{EEBEFE99-6096-4019-85C5-2C1D0584AA2B}" type="presParOf" srcId="{2AF18327-BA4B-4FEC-8834-1E7599CED43D}" destId="{8CBDA504-9100-46B1-B91F-19ADDB4998AB}" srcOrd="2" destOrd="0" presId="urn:microsoft.com/office/officeart/2018/2/layout/IconVerticalSolidList"/>
    <dgm:cxn modelId="{7D8F9393-71B2-4D87-AE00-977E89EDBFA8}" type="presParOf" srcId="{2AF18327-BA4B-4FEC-8834-1E7599CED43D}" destId="{E914049B-3BF8-4E60-A1A7-663BA405BA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6B5F3-7157-4D47-ACEF-A10873020B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FE59E5-5AC0-4BB0-9D76-C65BA38EDC11}">
      <dgm:prSet/>
      <dgm:spPr/>
      <dgm:t>
        <a:bodyPr/>
        <a:lstStyle/>
        <a:p>
          <a:r>
            <a:rPr lang="es-ES"/>
            <a:t>La IA tomará decisiones respecto a ganancia o pérdida de puntos.</a:t>
          </a:r>
          <a:endParaRPr lang="en-US"/>
        </a:p>
      </dgm:t>
    </dgm:pt>
    <dgm:pt modelId="{049BE45C-680B-44DB-8009-949ECB0DA619}" type="parTrans" cxnId="{9E2F604D-BE66-486F-8A9C-8FD6A3720958}">
      <dgm:prSet/>
      <dgm:spPr/>
      <dgm:t>
        <a:bodyPr/>
        <a:lstStyle/>
        <a:p>
          <a:endParaRPr lang="en-US"/>
        </a:p>
      </dgm:t>
    </dgm:pt>
    <dgm:pt modelId="{B68AABDB-6323-4436-BB96-EAA0C5C125BD}" type="sibTrans" cxnId="{9E2F604D-BE66-486F-8A9C-8FD6A3720958}">
      <dgm:prSet/>
      <dgm:spPr/>
      <dgm:t>
        <a:bodyPr/>
        <a:lstStyle/>
        <a:p>
          <a:endParaRPr lang="en-US"/>
        </a:p>
      </dgm:t>
    </dgm:pt>
    <dgm:pt modelId="{61F41DA3-89E9-4E13-AC74-D6457F074EF5}">
      <dgm:prSet/>
      <dgm:spPr/>
      <dgm:t>
        <a:bodyPr/>
        <a:lstStyle/>
        <a:p>
          <a:r>
            <a:rPr lang="es-MX"/>
            <a:t>Se marcará la diferencia a partir de correcciones de acciones populares.</a:t>
          </a:r>
          <a:endParaRPr lang="en-US"/>
        </a:p>
      </dgm:t>
    </dgm:pt>
    <dgm:pt modelId="{6E47272A-547F-46CF-99C5-2E1F501DF1D7}" type="parTrans" cxnId="{8C90F968-9790-4097-8EFC-2BDCF3F74C22}">
      <dgm:prSet/>
      <dgm:spPr/>
      <dgm:t>
        <a:bodyPr/>
        <a:lstStyle/>
        <a:p>
          <a:endParaRPr lang="en-US"/>
        </a:p>
      </dgm:t>
    </dgm:pt>
    <dgm:pt modelId="{2D116801-FE82-4711-97B7-39B3771E7D36}" type="sibTrans" cxnId="{8C90F968-9790-4097-8EFC-2BDCF3F74C22}">
      <dgm:prSet/>
      <dgm:spPr/>
      <dgm:t>
        <a:bodyPr/>
        <a:lstStyle/>
        <a:p>
          <a:endParaRPr lang="en-US"/>
        </a:p>
      </dgm:t>
    </dgm:pt>
    <dgm:pt modelId="{66D7E50B-0E32-496E-B73A-4A20E77BFB67}">
      <dgm:prSet/>
      <dgm:spPr/>
      <dgm:t>
        <a:bodyPr/>
        <a:lstStyle/>
        <a:p>
          <a:r>
            <a:rPr lang="es-MX"/>
            <a:t>SO Android debido a su popularidad con un solo equipo servidor, debido a popularidad de dicho sistema operativo para marcar una diferencia medioambiental considerable a nivel mundial.</a:t>
          </a:r>
          <a:endParaRPr lang="en-US"/>
        </a:p>
      </dgm:t>
    </dgm:pt>
    <dgm:pt modelId="{46065F17-5FBD-40D2-B66C-C82BFCF86042}" type="parTrans" cxnId="{47006CFE-5444-45C3-9A60-F0803B292B87}">
      <dgm:prSet/>
      <dgm:spPr/>
      <dgm:t>
        <a:bodyPr/>
        <a:lstStyle/>
        <a:p>
          <a:endParaRPr lang="en-US"/>
        </a:p>
      </dgm:t>
    </dgm:pt>
    <dgm:pt modelId="{58F5700E-C52C-4123-8994-2EF57F1AAB9B}" type="sibTrans" cxnId="{47006CFE-5444-45C3-9A60-F0803B292B87}">
      <dgm:prSet/>
      <dgm:spPr/>
      <dgm:t>
        <a:bodyPr/>
        <a:lstStyle/>
        <a:p>
          <a:endParaRPr lang="en-US"/>
        </a:p>
      </dgm:t>
    </dgm:pt>
    <dgm:pt modelId="{71A6423B-DA35-4ED2-9CB8-4FB2D7786B18}" type="pres">
      <dgm:prSet presAssocID="{4866B5F3-7157-4D47-ACEF-A10873020B22}" presName="root" presStyleCnt="0">
        <dgm:presLayoutVars>
          <dgm:dir/>
          <dgm:resizeHandles val="exact"/>
        </dgm:presLayoutVars>
      </dgm:prSet>
      <dgm:spPr/>
    </dgm:pt>
    <dgm:pt modelId="{1A0234EA-1372-4C6C-B554-1FCDDD833B9A}" type="pres">
      <dgm:prSet presAssocID="{3AFE59E5-5AC0-4BB0-9D76-C65BA38EDC11}" presName="compNode" presStyleCnt="0"/>
      <dgm:spPr/>
    </dgm:pt>
    <dgm:pt modelId="{593BCC56-1DFE-47B3-8D1C-363C6775FA89}" type="pres">
      <dgm:prSet presAssocID="{3AFE59E5-5AC0-4BB0-9D76-C65BA38EDC11}" presName="bgRect" presStyleLbl="bgShp" presStyleIdx="0" presStyleCnt="3"/>
      <dgm:spPr/>
    </dgm:pt>
    <dgm:pt modelId="{8122336A-D072-4536-B4AE-373103EE6E9D}" type="pres">
      <dgm:prSet presAssocID="{3AFE59E5-5AC0-4BB0-9D76-C65BA38EDC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jeras"/>
        </a:ext>
      </dgm:extLst>
    </dgm:pt>
    <dgm:pt modelId="{D4E8F535-8721-4486-8BE0-593FE2505BD2}" type="pres">
      <dgm:prSet presAssocID="{3AFE59E5-5AC0-4BB0-9D76-C65BA38EDC11}" presName="spaceRect" presStyleCnt="0"/>
      <dgm:spPr/>
    </dgm:pt>
    <dgm:pt modelId="{5AC16835-CC5B-4214-8727-08D096DBE6F9}" type="pres">
      <dgm:prSet presAssocID="{3AFE59E5-5AC0-4BB0-9D76-C65BA38EDC11}" presName="parTx" presStyleLbl="revTx" presStyleIdx="0" presStyleCnt="3">
        <dgm:presLayoutVars>
          <dgm:chMax val="0"/>
          <dgm:chPref val="0"/>
        </dgm:presLayoutVars>
      </dgm:prSet>
      <dgm:spPr/>
    </dgm:pt>
    <dgm:pt modelId="{0A5B60E7-3E6D-4660-869D-3BF3FB2764A4}" type="pres">
      <dgm:prSet presAssocID="{B68AABDB-6323-4436-BB96-EAA0C5C125BD}" presName="sibTrans" presStyleCnt="0"/>
      <dgm:spPr/>
    </dgm:pt>
    <dgm:pt modelId="{FC3D0FAA-F69E-4D36-9859-CE584862843D}" type="pres">
      <dgm:prSet presAssocID="{61F41DA3-89E9-4E13-AC74-D6457F074EF5}" presName="compNode" presStyleCnt="0"/>
      <dgm:spPr/>
    </dgm:pt>
    <dgm:pt modelId="{569EAB9E-EBA1-428D-A3A9-B949714983FA}" type="pres">
      <dgm:prSet presAssocID="{61F41DA3-89E9-4E13-AC74-D6457F074EF5}" presName="bgRect" presStyleLbl="bgShp" presStyleIdx="1" presStyleCnt="3"/>
      <dgm:spPr/>
    </dgm:pt>
    <dgm:pt modelId="{5CFBA38B-F25D-46DD-AB92-7B8F2058B3C3}" type="pres">
      <dgm:prSet presAssocID="{61F41DA3-89E9-4E13-AC74-D6457F074E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B6EB657-EE26-4E96-B445-09FF1EB06B6E}" type="pres">
      <dgm:prSet presAssocID="{61F41DA3-89E9-4E13-AC74-D6457F074EF5}" presName="spaceRect" presStyleCnt="0"/>
      <dgm:spPr/>
    </dgm:pt>
    <dgm:pt modelId="{1A50CA00-9CAE-4DD3-B39D-33870994F0C8}" type="pres">
      <dgm:prSet presAssocID="{61F41DA3-89E9-4E13-AC74-D6457F074EF5}" presName="parTx" presStyleLbl="revTx" presStyleIdx="1" presStyleCnt="3">
        <dgm:presLayoutVars>
          <dgm:chMax val="0"/>
          <dgm:chPref val="0"/>
        </dgm:presLayoutVars>
      </dgm:prSet>
      <dgm:spPr/>
    </dgm:pt>
    <dgm:pt modelId="{3A9D4769-95E5-46E3-8220-A2B0CDDBA828}" type="pres">
      <dgm:prSet presAssocID="{2D116801-FE82-4711-97B7-39B3771E7D36}" presName="sibTrans" presStyleCnt="0"/>
      <dgm:spPr/>
    </dgm:pt>
    <dgm:pt modelId="{D94E3FC8-39D0-4BE0-9F24-4FC7523EC272}" type="pres">
      <dgm:prSet presAssocID="{66D7E50B-0E32-496E-B73A-4A20E77BFB67}" presName="compNode" presStyleCnt="0"/>
      <dgm:spPr/>
    </dgm:pt>
    <dgm:pt modelId="{B9FDFD51-E029-4718-8EF0-BE925FDFA10F}" type="pres">
      <dgm:prSet presAssocID="{66D7E50B-0E32-496E-B73A-4A20E77BFB67}" presName="bgRect" presStyleLbl="bgShp" presStyleIdx="2" presStyleCnt="3"/>
      <dgm:spPr/>
    </dgm:pt>
    <dgm:pt modelId="{EEA748EE-6CB0-4C48-82BD-3938679864BA}" type="pres">
      <dgm:prSet presAssocID="{66D7E50B-0E32-496E-B73A-4A20E77BFB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3BB75D7-8028-45F2-AB1E-99D26D1CD3AC}" type="pres">
      <dgm:prSet presAssocID="{66D7E50B-0E32-496E-B73A-4A20E77BFB67}" presName="spaceRect" presStyleCnt="0"/>
      <dgm:spPr/>
    </dgm:pt>
    <dgm:pt modelId="{2F9512CF-1CF9-4E0E-93A5-D7734BDA5520}" type="pres">
      <dgm:prSet presAssocID="{66D7E50B-0E32-496E-B73A-4A20E77BFB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82EE0B-8609-46B5-B01D-7B95FC2C300E}" type="presOf" srcId="{61F41DA3-89E9-4E13-AC74-D6457F074EF5}" destId="{1A50CA00-9CAE-4DD3-B39D-33870994F0C8}" srcOrd="0" destOrd="0" presId="urn:microsoft.com/office/officeart/2018/2/layout/IconVerticalSolidList"/>
    <dgm:cxn modelId="{2DFADD62-B3F9-4634-AF54-0A2E3EAB4D43}" type="presOf" srcId="{3AFE59E5-5AC0-4BB0-9D76-C65BA38EDC11}" destId="{5AC16835-CC5B-4214-8727-08D096DBE6F9}" srcOrd="0" destOrd="0" presId="urn:microsoft.com/office/officeart/2018/2/layout/IconVerticalSolidList"/>
    <dgm:cxn modelId="{E9D80048-D902-4AEF-A9B6-07FFDF24573C}" type="presOf" srcId="{66D7E50B-0E32-496E-B73A-4A20E77BFB67}" destId="{2F9512CF-1CF9-4E0E-93A5-D7734BDA5520}" srcOrd="0" destOrd="0" presId="urn:microsoft.com/office/officeart/2018/2/layout/IconVerticalSolidList"/>
    <dgm:cxn modelId="{8C90F968-9790-4097-8EFC-2BDCF3F74C22}" srcId="{4866B5F3-7157-4D47-ACEF-A10873020B22}" destId="{61F41DA3-89E9-4E13-AC74-D6457F074EF5}" srcOrd="1" destOrd="0" parTransId="{6E47272A-547F-46CF-99C5-2E1F501DF1D7}" sibTransId="{2D116801-FE82-4711-97B7-39B3771E7D36}"/>
    <dgm:cxn modelId="{9E2F604D-BE66-486F-8A9C-8FD6A3720958}" srcId="{4866B5F3-7157-4D47-ACEF-A10873020B22}" destId="{3AFE59E5-5AC0-4BB0-9D76-C65BA38EDC11}" srcOrd="0" destOrd="0" parTransId="{049BE45C-680B-44DB-8009-949ECB0DA619}" sibTransId="{B68AABDB-6323-4436-BB96-EAA0C5C125BD}"/>
    <dgm:cxn modelId="{A46A7B9A-0260-4445-A159-6F6DA0142DD0}" type="presOf" srcId="{4866B5F3-7157-4D47-ACEF-A10873020B22}" destId="{71A6423B-DA35-4ED2-9CB8-4FB2D7786B18}" srcOrd="0" destOrd="0" presId="urn:microsoft.com/office/officeart/2018/2/layout/IconVerticalSolidList"/>
    <dgm:cxn modelId="{47006CFE-5444-45C3-9A60-F0803B292B87}" srcId="{4866B5F3-7157-4D47-ACEF-A10873020B22}" destId="{66D7E50B-0E32-496E-B73A-4A20E77BFB67}" srcOrd="2" destOrd="0" parTransId="{46065F17-5FBD-40D2-B66C-C82BFCF86042}" sibTransId="{58F5700E-C52C-4123-8994-2EF57F1AAB9B}"/>
    <dgm:cxn modelId="{39E2633E-2ACE-4625-A424-427674736619}" type="presParOf" srcId="{71A6423B-DA35-4ED2-9CB8-4FB2D7786B18}" destId="{1A0234EA-1372-4C6C-B554-1FCDDD833B9A}" srcOrd="0" destOrd="0" presId="urn:microsoft.com/office/officeart/2018/2/layout/IconVerticalSolidList"/>
    <dgm:cxn modelId="{7623F332-BD05-4F99-8B52-171A1EC3351C}" type="presParOf" srcId="{1A0234EA-1372-4C6C-B554-1FCDDD833B9A}" destId="{593BCC56-1DFE-47B3-8D1C-363C6775FA89}" srcOrd="0" destOrd="0" presId="urn:microsoft.com/office/officeart/2018/2/layout/IconVerticalSolidList"/>
    <dgm:cxn modelId="{2839CD00-EE71-454D-B28A-52011ABCE25A}" type="presParOf" srcId="{1A0234EA-1372-4C6C-B554-1FCDDD833B9A}" destId="{8122336A-D072-4536-B4AE-373103EE6E9D}" srcOrd="1" destOrd="0" presId="urn:microsoft.com/office/officeart/2018/2/layout/IconVerticalSolidList"/>
    <dgm:cxn modelId="{58236A27-8D99-405E-9374-335B26B23424}" type="presParOf" srcId="{1A0234EA-1372-4C6C-B554-1FCDDD833B9A}" destId="{D4E8F535-8721-4486-8BE0-593FE2505BD2}" srcOrd="2" destOrd="0" presId="urn:microsoft.com/office/officeart/2018/2/layout/IconVerticalSolidList"/>
    <dgm:cxn modelId="{C8ADC36F-34BC-47CC-A570-57E17B8BE83D}" type="presParOf" srcId="{1A0234EA-1372-4C6C-B554-1FCDDD833B9A}" destId="{5AC16835-CC5B-4214-8727-08D096DBE6F9}" srcOrd="3" destOrd="0" presId="urn:microsoft.com/office/officeart/2018/2/layout/IconVerticalSolidList"/>
    <dgm:cxn modelId="{9A7AB47E-9DEA-4D7E-AB2A-977B4CDCB216}" type="presParOf" srcId="{71A6423B-DA35-4ED2-9CB8-4FB2D7786B18}" destId="{0A5B60E7-3E6D-4660-869D-3BF3FB2764A4}" srcOrd="1" destOrd="0" presId="urn:microsoft.com/office/officeart/2018/2/layout/IconVerticalSolidList"/>
    <dgm:cxn modelId="{E8DA6938-A298-4172-9748-9586933A7B0B}" type="presParOf" srcId="{71A6423B-DA35-4ED2-9CB8-4FB2D7786B18}" destId="{FC3D0FAA-F69E-4D36-9859-CE584862843D}" srcOrd="2" destOrd="0" presId="urn:microsoft.com/office/officeart/2018/2/layout/IconVerticalSolidList"/>
    <dgm:cxn modelId="{F0E94A8A-C2A2-4316-9939-A38BCB9B805F}" type="presParOf" srcId="{FC3D0FAA-F69E-4D36-9859-CE584862843D}" destId="{569EAB9E-EBA1-428D-A3A9-B949714983FA}" srcOrd="0" destOrd="0" presId="urn:microsoft.com/office/officeart/2018/2/layout/IconVerticalSolidList"/>
    <dgm:cxn modelId="{669C2FBC-C109-45B7-9729-763DF0E82529}" type="presParOf" srcId="{FC3D0FAA-F69E-4D36-9859-CE584862843D}" destId="{5CFBA38B-F25D-46DD-AB92-7B8F2058B3C3}" srcOrd="1" destOrd="0" presId="urn:microsoft.com/office/officeart/2018/2/layout/IconVerticalSolidList"/>
    <dgm:cxn modelId="{ABACFE9A-F2D0-4261-97C0-C86AC1C6FA1F}" type="presParOf" srcId="{FC3D0FAA-F69E-4D36-9859-CE584862843D}" destId="{9B6EB657-EE26-4E96-B445-09FF1EB06B6E}" srcOrd="2" destOrd="0" presId="urn:microsoft.com/office/officeart/2018/2/layout/IconVerticalSolidList"/>
    <dgm:cxn modelId="{EA2D3697-686F-4AC1-AAD6-9A23CF3D634E}" type="presParOf" srcId="{FC3D0FAA-F69E-4D36-9859-CE584862843D}" destId="{1A50CA00-9CAE-4DD3-B39D-33870994F0C8}" srcOrd="3" destOrd="0" presId="urn:microsoft.com/office/officeart/2018/2/layout/IconVerticalSolidList"/>
    <dgm:cxn modelId="{89399F2C-412A-481A-80B5-54C5C9CD1D9A}" type="presParOf" srcId="{71A6423B-DA35-4ED2-9CB8-4FB2D7786B18}" destId="{3A9D4769-95E5-46E3-8220-A2B0CDDBA828}" srcOrd="3" destOrd="0" presId="urn:microsoft.com/office/officeart/2018/2/layout/IconVerticalSolidList"/>
    <dgm:cxn modelId="{C2435B3C-F764-49FF-8374-5450DE45CD74}" type="presParOf" srcId="{71A6423B-DA35-4ED2-9CB8-4FB2D7786B18}" destId="{D94E3FC8-39D0-4BE0-9F24-4FC7523EC272}" srcOrd="4" destOrd="0" presId="urn:microsoft.com/office/officeart/2018/2/layout/IconVerticalSolidList"/>
    <dgm:cxn modelId="{30EB1078-94E3-4A5D-8B1E-1A0E037CBDD1}" type="presParOf" srcId="{D94E3FC8-39D0-4BE0-9F24-4FC7523EC272}" destId="{B9FDFD51-E029-4718-8EF0-BE925FDFA10F}" srcOrd="0" destOrd="0" presId="urn:microsoft.com/office/officeart/2018/2/layout/IconVerticalSolidList"/>
    <dgm:cxn modelId="{DD3092C1-8EE3-4E8D-8B0B-47471530AEEA}" type="presParOf" srcId="{D94E3FC8-39D0-4BE0-9F24-4FC7523EC272}" destId="{EEA748EE-6CB0-4C48-82BD-3938679864BA}" srcOrd="1" destOrd="0" presId="urn:microsoft.com/office/officeart/2018/2/layout/IconVerticalSolidList"/>
    <dgm:cxn modelId="{A0D3D15A-AE29-4F6E-BA42-DBC60EDF5AD5}" type="presParOf" srcId="{D94E3FC8-39D0-4BE0-9F24-4FC7523EC272}" destId="{83BB75D7-8028-45F2-AB1E-99D26D1CD3AC}" srcOrd="2" destOrd="0" presId="urn:microsoft.com/office/officeart/2018/2/layout/IconVerticalSolidList"/>
    <dgm:cxn modelId="{5986AE81-0A5E-4582-BB95-E9EEDCB4F861}" type="presParOf" srcId="{D94E3FC8-39D0-4BE0-9F24-4FC7523EC272}" destId="{2F9512CF-1CF9-4E0E-93A5-D7734BDA5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EFE9-E7D0-4A6B-829F-DED1CD2C0526}">
      <dsp:nvSpPr>
        <dsp:cNvPr id="0" name=""/>
        <dsp:cNvSpPr/>
      </dsp:nvSpPr>
      <dsp:spPr>
        <a:xfrm>
          <a:off x="0" y="578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7E29E-3F09-4A0D-A527-0516F009D3AF}">
      <dsp:nvSpPr>
        <dsp:cNvPr id="0" name=""/>
        <dsp:cNvSpPr/>
      </dsp:nvSpPr>
      <dsp:spPr>
        <a:xfrm>
          <a:off x="409596" y="305237"/>
          <a:ext cx="744721" cy="74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B3475-3DDD-4307-B9F6-85A60C304F9B}">
      <dsp:nvSpPr>
        <dsp:cNvPr id="0" name=""/>
        <dsp:cNvSpPr/>
      </dsp:nvSpPr>
      <dsp:spPr>
        <a:xfrm>
          <a:off x="1563914" y="578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Acciones medioambientales más honestas</a:t>
          </a:r>
          <a:endParaRPr lang="en-US" sz="2200" kern="1200"/>
        </a:p>
      </dsp:txBody>
      <dsp:txXfrm>
        <a:off x="1563914" y="578"/>
        <a:ext cx="5332184" cy="1354038"/>
      </dsp:txXfrm>
    </dsp:sp>
    <dsp:sp modelId="{2C701F04-9A8B-4035-A7B9-CB40CEF0DE97}">
      <dsp:nvSpPr>
        <dsp:cNvPr id="0" name=""/>
        <dsp:cNvSpPr/>
      </dsp:nvSpPr>
      <dsp:spPr>
        <a:xfrm>
          <a:off x="0" y="1693127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48C5E-BE96-4A56-82B8-CF6FD904104A}">
      <dsp:nvSpPr>
        <dsp:cNvPr id="0" name=""/>
        <dsp:cNvSpPr/>
      </dsp:nvSpPr>
      <dsp:spPr>
        <a:xfrm>
          <a:off x="409596" y="1997785"/>
          <a:ext cx="744721" cy="74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8E5AB-A25D-41E3-8D30-21ECDF6B47F7}">
      <dsp:nvSpPr>
        <dsp:cNvPr id="0" name=""/>
        <dsp:cNvSpPr/>
      </dsp:nvSpPr>
      <dsp:spPr>
        <a:xfrm>
          <a:off x="1563914" y="1693127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Cámara con IA para decidir si se ganan o pierden los puntos</a:t>
          </a:r>
          <a:endParaRPr lang="en-US" sz="2200" kern="1200"/>
        </a:p>
      </dsp:txBody>
      <dsp:txXfrm>
        <a:off x="1563914" y="1693127"/>
        <a:ext cx="5332184" cy="1354038"/>
      </dsp:txXfrm>
    </dsp:sp>
    <dsp:sp modelId="{A95C7575-E3B2-42C8-954C-A5FCB7FD4B00}">
      <dsp:nvSpPr>
        <dsp:cNvPr id="0" name=""/>
        <dsp:cNvSpPr/>
      </dsp:nvSpPr>
      <dsp:spPr>
        <a:xfrm>
          <a:off x="0" y="3385675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0A47-6324-4BC2-9187-A6DC4E44C352}">
      <dsp:nvSpPr>
        <dsp:cNvPr id="0" name=""/>
        <dsp:cNvSpPr/>
      </dsp:nvSpPr>
      <dsp:spPr>
        <a:xfrm>
          <a:off x="409596" y="3690334"/>
          <a:ext cx="744721" cy="74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E9C67-D6A0-4D3F-BC06-9867E0ACC9CD}">
      <dsp:nvSpPr>
        <dsp:cNvPr id="0" name=""/>
        <dsp:cNvSpPr/>
      </dsp:nvSpPr>
      <dsp:spPr>
        <a:xfrm>
          <a:off x="1563914" y="3385675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Evidencias de usuarios y recomendaciones de las Autoridades servirán para encomendar más Tareas.</a:t>
          </a:r>
          <a:endParaRPr lang="en-US" sz="2200" kern="1200"/>
        </a:p>
      </dsp:txBody>
      <dsp:txXfrm>
        <a:off x="1563914" y="3385675"/>
        <a:ext cx="5332184" cy="1354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D641-1963-43AD-91F2-C2AC5782C9A4}">
      <dsp:nvSpPr>
        <dsp:cNvPr id="0" name=""/>
        <dsp:cNvSpPr/>
      </dsp:nvSpPr>
      <dsp:spPr>
        <a:xfrm>
          <a:off x="0" y="1967"/>
          <a:ext cx="6896099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0DB5A-A72E-4EC3-A492-640A10ECF136}">
      <dsp:nvSpPr>
        <dsp:cNvPr id="0" name=""/>
        <dsp:cNvSpPr/>
      </dsp:nvSpPr>
      <dsp:spPr>
        <a:xfrm>
          <a:off x="301631" y="226321"/>
          <a:ext cx="548420" cy="548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27D63-2DE3-4A6C-A7ED-C2B4BBBC5D9D}">
      <dsp:nvSpPr>
        <dsp:cNvPr id="0" name=""/>
        <dsp:cNvSpPr/>
      </dsp:nvSpPr>
      <dsp:spPr>
        <a:xfrm>
          <a:off x="1151682" y="1967"/>
          <a:ext cx="5744416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Servidor Web: NGINX en su versión de pago, para mayor seguridad y protección de datos, así como últimas actualizaciones</a:t>
          </a:r>
          <a:endParaRPr lang="en-US" sz="1800" kern="1200"/>
        </a:p>
      </dsp:txBody>
      <dsp:txXfrm>
        <a:off x="1151682" y="1967"/>
        <a:ext cx="5744416" cy="997128"/>
      </dsp:txXfrm>
    </dsp:sp>
    <dsp:sp modelId="{DDB950DD-1B8D-4F44-8561-7631AB6CD2B9}">
      <dsp:nvSpPr>
        <dsp:cNvPr id="0" name=""/>
        <dsp:cNvSpPr/>
      </dsp:nvSpPr>
      <dsp:spPr>
        <a:xfrm>
          <a:off x="0" y="1248377"/>
          <a:ext cx="6896099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AFF8F-CD66-40C8-9D39-B33BE127087B}">
      <dsp:nvSpPr>
        <dsp:cNvPr id="0" name=""/>
        <dsp:cNvSpPr/>
      </dsp:nvSpPr>
      <dsp:spPr>
        <a:xfrm>
          <a:off x="301631" y="1472731"/>
          <a:ext cx="548420" cy="548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BDD3D-3B16-41BF-B696-2849811BCF21}">
      <dsp:nvSpPr>
        <dsp:cNvPr id="0" name=""/>
        <dsp:cNvSpPr/>
      </dsp:nvSpPr>
      <dsp:spPr>
        <a:xfrm>
          <a:off x="1151682" y="1248377"/>
          <a:ext cx="5744416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Base de Datos: PostgreSQL, que contará con cifrado SSL para proteger los datos de los Usuarios</a:t>
          </a:r>
          <a:endParaRPr lang="en-US" sz="1800" kern="1200"/>
        </a:p>
      </dsp:txBody>
      <dsp:txXfrm>
        <a:off x="1151682" y="1248377"/>
        <a:ext cx="5744416" cy="997128"/>
      </dsp:txXfrm>
    </dsp:sp>
    <dsp:sp modelId="{4346D81C-0ED1-49A4-B884-621323E76790}">
      <dsp:nvSpPr>
        <dsp:cNvPr id="0" name=""/>
        <dsp:cNvSpPr/>
      </dsp:nvSpPr>
      <dsp:spPr>
        <a:xfrm>
          <a:off x="0" y="2494787"/>
          <a:ext cx="6896099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339C2-B137-43D6-AE37-EF6CC4AE5B66}">
      <dsp:nvSpPr>
        <dsp:cNvPr id="0" name=""/>
        <dsp:cNvSpPr/>
      </dsp:nvSpPr>
      <dsp:spPr>
        <a:xfrm>
          <a:off x="301631" y="2719141"/>
          <a:ext cx="548420" cy="548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53BB7-C21D-489D-B638-2831DB556BE3}">
      <dsp:nvSpPr>
        <dsp:cNvPr id="0" name=""/>
        <dsp:cNvSpPr/>
      </dsp:nvSpPr>
      <dsp:spPr>
        <a:xfrm>
          <a:off x="1151682" y="2494787"/>
          <a:ext cx="5744416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Servicio de Aprendizaje Automático: Oracle AI Vision para análisis de imágenes a gran escala</a:t>
          </a:r>
          <a:endParaRPr lang="en-US" sz="1800" kern="1200"/>
        </a:p>
      </dsp:txBody>
      <dsp:txXfrm>
        <a:off x="1151682" y="2494787"/>
        <a:ext cx="5744416" cy="997128"/>
      </dsp:txXfrm>
    </dsp:sp>
    <dsp:sp modelId="{23B1642E-2A89-4263-8705-45D91B781169}">
      <dsp:nvSpPr>
        <dsp:cNvPr id="0" name=""/>
        <dsp:cNvSpPr/>
      </dsp:nvSpPr>
      <dsp:spPr>
        <a:xfrm>
          <a:off x="0" y="3741197"/>
          <a:ext cx="6896099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2F96B-5122-4395-9FCB-BA3958285B4A}">
      <dsp:nvSpPr>
        <dsp:cNvPr id="0" name=""/>
        <dsp:cNvSpPr/>
      </dsp:nvSpPr>
      <dsp:spPr>
        <a:xfrm>
          <a:off x="301631" y="3965551"/>
          <a:ext cx="548420" cy="548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049B-3BF8-4E60-A1A7-663BA405BA07}">
      <dsp:nvSpPr>
        <dsp:cNvPr id="0" name=""/>
        <dsp:cNvSpPr/>
      </dsp:nvSpPr>
      <dsp:spPr>
        <a:xfrm>
          <a:off x="1151682" y="3741197"/>
          <a:ext cx="5744416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Servicio en la Nube a utilizar: Google Cloud con Cloud SQL, que también es compatible con Google MAps.</a:t>
          </a:r>
          <a:endParaRPr lang="en-US" sz="1800" kern="1200"/>
        </a:p>
      </dsp:txBody>
      <dsp:txXfrm>
        <a:off x="1151682" y="3741197"/>
        <a:ext cx="5744416" cy="997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CC56-1DFE-47B3-8D1C-363C6775FA89}">
      <dsp:nvSpPr>
        <dsp:cNvPr id="0" name=""/>
        <dsp:cNvSpPr/>
      </dsp:nvSpPr>
      <dsp:spPr>
        <a:xfrm>
          <a:off x="0" y="578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2336A-D072-4536-B4AE-373103EE6E9D}">
      <dsp:nvSpPr>
        <dsp:cNvPr id="0" name=""/>
        <dsp:cNvSpPr/>
      </dsp:nvSpPr>
      <dsp:spPr>
        <a:xfrm>
          <a:off x="409596" y="305237"/>
          <a:ext cx="744721" cy="74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16835-CC5B-4214-8727-08D096DBE6F9}">
      <dsp:nvSpPr>
        <dsp:cNvPr id="0" name=""/>
        <dsp:cNvSpPr/>
      </dsp:nvSpPr>
      <dsp:spPr>
        <a:xfrm>
          <a:off x="1563914" y="578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IA tomará decisiones respecto a ganancia o pérdida de puntos.</a:t>
          </a:r>
          <a:endParaRPr lang="en-US" sz="1800" kern="1200"/>
        </a:p>
      </dsp:txBody>
      <dsp:txXfrm>
        <a:off x="1563914" y="578"/>
        <a:ext cx="5332184" cy="1354038"/>
      </dsp:txXfrm>
    </dsp:sp>
    <dsp:sp modelId="{569EAB9E-EBA1-428D-A3A9-B949714983FA}">
      <dsp:nvSpPr>
        <dsp:cNvPr id="0" name=""/>
        <dsp:cNvSpPr/>
      </dsp:nvSpPr>
      <dsp:spPr>
        <a:xfrm>
          <a:off x="0" y="1693127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BA38B-F25D-46DD-AB92-7B8F2058B3C3}">
      <dsp:nvSpPr>
        <dsp:cNvPr id="0" name=""/>
        <dsp:cNvSpPr/>
      </dsp:nvSpPr>
      <dsp:spPr>
        <a:xfrm>
          <a:off x="409596" y="1997785"/>
          <a:ext cx="744721" cy="74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0CA00-9CAE-4DD3-B39D-33870994F0C8}">
      <dsp:nvSpPr>
        <dsp:cNvPr id="0" name=""/>
        <dsp:cNvSpPr/>
      </dsp:nvSpPr>
      <dsp:spPr>
        <a:xfrm>
          <a:off x="1563914" y="1693127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Se marcará la diferencia a partir de correcciones de acciones populares.</a:t>
          </a:r>
          <a:endParaRPr lang="en-US" sz="1800" kern="1200"/>
        </a:p>
      </dsp:txBody>
      <dsp:txXfrm>
        <a:off x="1563914" y="1693127"/>
        <a:ext cx="5332184" cy="1354038"/>
      </dsp:txXfrm>
    </dsp:sp>
    <dsp:sp modelId="{B9FDFD51-E029-4718-8EF0-BE925FDFA10F}">
      <dsp:nvSpPr>
        <dsp:cNvPr id="0" name=""/>
        <dsp:cNvSpPr/>
      </dsp:nvSpPr>
      <dsp:spPr>
        <a:xfrm>
          <a:off x="0" y="3385675"/>
          <a:ext cx="6896099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748EE-6CB0-4C48-82BD-3938679864BA}">
      <dsp:nvSpPr>
        <dsp:cNvPr id="0" name=""/>
        <dsp:cNvSpPr/>
      </dsp:nvSpPr>
      <dsp:spPr>
        <a:xfrm>
          <a:off x="409596" y="3690334"/>
          <a:ext cx="744721" cy="74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12CF-1CF9-4E0E-93A5-D7734BDA5520}">
      <dsp:nvSpPr>
        <dsp:cNvPr id="0" name=""/>
        <dsp:cNvSpPr/>
      </dsp:nvSpPr>
      <dsp:spPr>
        <a:xfrm>
          <a:off x="1563914" y="3385675"/>
          <a:ext cx="533218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SO Android debido a su popularidad con un solo equipo servidor, debido a popularidad de dicho sistema operativo para marcar una diferencia medioambiental considerable a nivel mundial.</a:t>
          </a:r>
          <a:endParaRPr lang="en-US" sz="1800" kern="1200"/>
        </a:p>
      </dsp:txBody>
      <dsp:txXfrm>
        <a:off x="1563914" y="3385675"/>
        <a:ext cx="5332184" cy="135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5A55-A81A-924A-4022-477F58A4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45FD50-F5DA-E3B2-4918-C1AFF0E7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2476501"/>
          </a:xfrm>
        </p:spPr>
        <p:txBody>
          <a:bodyPr>
            <a:normAutofit/>
          </a:bodyPr>
          <a:lstStyle/>
          <a:p>
            <a:r>
              <a:rPr lang="es-ES" sz="2800">
                <a:solidFill>
                  <a:srgbClr val="FFFFFF"/>
                </a:solidFill>
              </a:rPr>
              <a:t>UNIVERSIDAD NACIONAL AUTÓNOMA DE MÉXICO</a:t>
            </a:r>
            <a:br>
              <a:rPr lang="es-ES" sz="2800">
                <a:solidFill>
                  <a:srgbClr val="FFFFFF"/>
                </a:solidFill>
              </a:rPr>
            </a:br>
            <a:r>
              <a:rPr lang="es-ES" sz="2800">
                <a:solidFill>
                  <a:srgbClr val="FFFFFF"/>
                </a:solidFill>
              </a:rPr>
              <a:t>FACULTAD DE INGENIERÍA DIVISIÓN DE INGENIERÍA ELÉCTRICA</a:t>
            </a:r>
            <a:endParaRPr lang="es-MX" sz="2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A7E92-AE11-2430-B59C-A6349BF9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4270342"/>
            <a:ext cx="4814316" cy="177850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400">
                <a:solidFill>
                  <a:srgbClr val="FFFFFF"/>
                </a:solidFill>
              </a:rPr>
              <a:t>CÓMPUTO MÓVIL</a:t>
            </a:r>
          </a:p>
          <a:p>
            <a:pPr>
              <a:lnSpc>
                <a:spcPct val="110000"/>
              </a:lnSpc>
            </a:pPr>
            <a:r>
              <a:rPr lang="es-ES" sz="1400">
                <a:solidFill>
                  <a:srgbClr val="FFFFFF"/>
                </a:solidFill>
              </a:rPr>
              <a:t>MEJORAMIENTO DE APP: GO GREEN CHALLENGE</a:t>
            </a:r>
          </a:p>
          <a:p>
            <a:pPr>
              <a:lnSpc>
                <a:spcPct val="110000"/>
              </a:lnSpc>
            </a:pPr>
            <a:r>
              <a:rPr lang="es-ES" sz="1400">
                <a:solidFill>
                  <a:srgbClr val="FFFFFF"/>
                </a:solidFill>
              </a:rPr>
              <a:t>Alejandro Romero Ramírez</a:t>
            </a:r>
          </a:p>
          <a:p>
            <a:pPr>
              <a:lnSpc>
                <a:spcPct val="110000"/>
              </a:lnSpc>
            </a:pPr>
            <a:r>
              <a:rPr lang="es-ES" sz="1400">
                <a:solidFill>
                  <a:srgbClr val="FFFFFF"/>
                </a:solidFill>
              </a:rPr>
              <a:t>Prof. Ing. Marduk Pérez de Lara Domínguez</a:t>
            </a:r>
          </a:p>
          <a:p>
            <a:pPr>
              <a:lnSpc>
                <a:spcPct val="110000"/>
              </a:lnSpc>
            </a:pPr>
            <a:r>
              <a:rPr lang="es-ES" sz="1400">
                <a:solidFill>
                  <a:srgbClr val="FFFFFF"/>
                </a:solidFill>
              </a:rPr>
              <a:t>Semestre 2025-1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6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027CE-13E6-83DE-08D3-A2744615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s-ES" dirty="0"/>
              <a:t>ANÁLISIS DE COSTOS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14E22-2405-6448-77C6-713B1AC8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Presupuesto aproximado (considerando la cantidad de parques en CDMX y un promedio de 10 usuarios que cumplan las Tareas asignadas): $105,476,480.20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31DA3C-6929-5CE9-3CB4-2776A4A0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12" t="15972" r="23907" b="17917"/>
          <a:stretch/>
        </p:blipFill>
        <p:spPr>
          <a:xfrm>
            <a:off x="4648200" y="1096120"/>
            <a:ext cx="6903309" cy="48181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32CB4B-AB09-EAB4-1C93-48B39659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s-ES" sz="3100"/>
              <a:t>LENGUAJE DE PROGRAMACIÓN A UTILIZAR: KOTLIN PARA ANDROID</a:t>
            </a:r>
            <a:endParaRPr lang="es-MX" sz="3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42D6E-EDB4-1315-EC1F-3D08A817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900"/>
              <a:t>Debido a su popularidad, se utilizará Android como sistema operativo para </a:t>
            </a:r>
            <a:r>
              <a:rPr lang="es-ES" sz="1900" err="1"/>
              <a:t>GoGreen</a:t>
            </a:r>
            <a:r>
              <a:rPr lang="es-ES" sz="1900"/>
              <a:t> </a:t>
            </a:r>
            <a:r>
              <a:rPr lang="es-ES" sz="1900" err="1"/>
              <a:t>Challenge</a:t>
            </a:r>
            <a:r>
              <a:rPr lang="es-ES" sz="1900"/>
              <a:t> y, por ende, </a:t>
            </a:r>
            <a:r>
              <a:rPr lang="es-ES" sz="1900" err="1"/>
              <a:t>Kotlin</a:t>
            </a:r>
            <a:r>
              <a:rPr lang="es-ES" sz="1900"/>
              <a:t> debido a su posibilidad de interacción con Google </a:t>
            </a:r>
            <a:r>
              <a:rPr lang="es-ES" sz="1900" err="1"/>
              <a:t>Maps</a:t>
            </a:r>
            <a:r>
              <a:rPr lang="es-ES" sz="1900"/>
              <a:t> (</a:t>
            </a:r>
            <a:r>
              <a:rPr lang="en-US" sz="1900"/>
              <a:t>com.google.android.gms:play-services-maps:18.0.0)</a:t>
            </a:r>
            <a:endParaRPr lang="es-MX" sz="19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95952-14C5-67D0-7B6D-C02C9EB9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35" t="51944" r="23203" b="19306"/>
          <a:stretch/>
        </p:blipFill>
        <p:spPr>
          <a:xfrm>
            <a:off x="4648200" y="2472687"/>
            <a:ext cx="6903309" cy="20650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34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45C4E-AFFC-0A52-F469-BB2F4EAE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s-ES" dirty="0"/>
              <a:t>MÍNIMO PRODUCTO VIABLE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57E1D-3672-1596-756A-57DC221F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/>
              <a:t>La única aplicación en emplear análisis mediante IA</a:t>
            </a:r>
            <a:r>
              <a:rPr lang="es-MX" sz="1600"/>
              <a:t> para tomar decisiones en cuanto a ganancia o pérdida de puntos</a:t>
            </a:r>
          </a:p>
          <a:p>
            <a:pPr>
              <a:lnSpc>
                <a:spcPct val="110000"/>
              </a:lnSpc>
            </a:pPr>
            <a:r>
              <a:rPr lang="es-MX" sz="1600"/>
              <a:t>Resultados recopilados que serán observados por autoridades de Alcaldía y Municipales para retroalimentación y creación de más Tareas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81B412-8382-27B0-E069-B75B7B65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43" t="16666" r="38047" b="11667"/>
          <a:stretch/>
        </p:blipFill>
        <p:spPr>
          <a:xfrm>
            <a:off x="6541487" y="952500"/>
            <a:ext cx="3116734" cy="51053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0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1F2A2-1A6C-8CD1-9F7D-1DAF9160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3099231" cy="2476501"/>
          </a:xfrm>
        </p:spPr>
        <p:txBody>
          <a:bodyPr>
            <a:normAutofit/>
          </a:bodyPr>
          <a:lstStyle/>
          <a:p>
            <a:r>
              <a:rPr lang="es-ES" sz="2800"/>
              <a:t>CONCLUSIONES</a:t>
            </a:r>
            <a:endParaRPr lang="es-MX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083580-9C56-8D4B-DA78-036E96EEA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81719"/>
              </p:ext>
            </p:extLst>
          </p:nvPr>
        </p:nvGraphicFramePr>
        <p:xfrm>
          <a:off x="4648200" y="1108953"/>
          <a:ext cx="6896099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80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esa con manteles">
            <a:extLst>
              <a:ext uri="{FF2B5EF4-FFF2-40B4-BE49-F238E27FC236}">
                <a16:creationId xmlns:a16="http://schemas.microsoft.com/office/drawing/2014/main" id="{69FEFA11-18D7-4374-A124-251B3CC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02" b="222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D765D8D-964E-6B58-3407-3B33AE263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700" y="952500"/>
            <a:ext cx="4800598" cy="205555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¡GRACIAS POR SU ATENCIÓN!</a:t>
            </a:r>
            <a:endParaRPr lang="es-MX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3473-968C-C13A-E65E-2CD0972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598F7-F61F-6E21-3F32-5B1A40EC5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Funcionales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5D83A3-D7E0-F85D-824C-73832E43C2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Tecnología de reconocimiento con IA para verificación</a:t>
            </a:r>
          </a:p>
          <a:p>
            <a:r>
              <a:rPr lang="es-ES" dirty="0"/>
              <a:t>Permisos de Ubicación durante cumplimiento y registro</a:t>
            </a:r>
          </a:p>
          <a:p>
            <a:r>
              <a:rPr lang="es-ES" dirty="0"/>
              <a:t>Servicio de Aprendizaje Automático (Oracle AI </a:t>
            </a:r>
            <a:r>
              <a:rPr lang="es-ES" dirty="0" err="1"/>
              <a:t>Vision</a:t>
            </a:r>
            <a:r>
              <a:rPr lang="es-ES" dirty="0"/>
              <a:t>)</a:t>
            </a:r>
          </a:p>
          <a:p>
            <a:r>
              <a:rPr lang="es-ES" dirty="0"/>
              <a:t>Modo claro u oscuro activables</a:t>
            </a:r>
          </a:p>
          <a:p>
            <a:r>
              <a:rPr lang="es-ES" dirty="0"/>
              <a:t>Desactivación automática como medida de protección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17427D4-E3E8-7F23-6A4F-AE1D76490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No funcionales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EAD7367-DD37-AA01-DCC4-72F62950E8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Ubicación sólo para fines estadísticos</a:t>
            </a:r>
          </a:p>
          <a:p>
            <a:r>
              <a:rPr lang="es-ES" dirty="0"/>
              <a:t>Entrenamiento del modelo en base a problemas ambientales populares</a:t>
            </a:r>
          </a:p>
          <a:p>
            <a:r>
              <a:rPr lang="es-ES" dirty="0"/>
              <a:t>Análisis de imágenes (evidencias) lo más rápido posible</a:t>
            </a:r>
          </a:p>
          <a:p>
            <a:r>
              <a:rPr lang="es-ES" dirty="0"/>
              <a:t>Cifrado en tránsito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467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BA82-2BB3-5C6D-E7D8-8EA903A9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DE NEGOCIO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7D15F-603E-A6D0-7EBE-15312BE0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664C3-82A5-4B38-E7D1-48EFB13CBD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Cumplimiento de tareas diarias, semanales o mensuales hacia un medio ambiente más respetuoso</a:t>
            </a:r>
          </a:p>
          <a:p>
            <a:r>
              <a:rPr lang="es-ES" dirty="0"/>
              <a:t>Puntos motivadores a cumplir más Tareas para el Usuario</a:t>
            </a:r>
          </a:p>
          <a:p>
            <a:r>
              <a:rPr lang="es-ES" dirty="0"/>
              <a:t>Para uso dentro o fuera del </a:t>
            </a:r>
            <a:r>
              <a:rPr lang="es-ES"/>
              <a:t>Domicilio registrado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DC5F28-653B-A1A4-2F5D-14CA6E36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TAREAS A DESARROLLAR (USUARIOS)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644665-DD2C-4E19-01C2-839657CFDD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Apagado de luces y aparatos eléctricos</a:t>
            </a:r>
          </a:p>
          <a:p>
            <a:r>
              <a:rPr lang="es-ES" dirty="0"/>
              <a:t>Separación de basura: orgánica, inorgánica, papel y vidrio</a:t>
            </a:r>
          </a:p>
          <a:p>
            <a:r>
              <a:rPr lang="es-ES" dirty="0"/>
              <a:t>Recolección de heces fecales de mascotas</a:t>
            </a:r>
          </a:p>
          <a:p>
            <a:r>
              <a:rPr lang="es-ES" dirty="0"/>
              <a:t>Uso de bolsas reutilizables</a:t>
            </a:r>
          </a:p>
          <a:p>
            <a:r>
              <a:rPr lang="es-ES" dirty="0"/>
              <a:t>Aprovechamiento de materiales de un solo uso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376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B6B7-C909-BF99-6CA9-AEF65FB6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DE VIABILIDADES TÉCNICAS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677650-B070-7C29-960B-F5310966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Cámara con reconocimiento mediante </a:t>
            </a:r>
            <a:r>
              <a:rPr lang="es-ES" dirty="0" err="1"/>
              <a:t>ia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FDCC1-64F0-B765-72F0-DD304B222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IA, en su rama de aprendizaje automático, para constatar evidencias de Tareas cumplidas</a:t>
            </a:r>
          </a:p>
          <a:p>
            <a:r>
              <a:rPr lang="es-ES" dirty="0"/>
              <a:t>Uso de imágenes analizadas, así como permisos de ubicación</a:t>
            </a:r>
          </a:p>
          <a:p>
            <a:r>
              <a:rPr lang="es-ES" dirty="0"/>
              <a:t>Dos etapas de entrenamiento: medio ambiente sucio y medio ambiente limpio y seguro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F65560-B4BA-397B-C65C-1DB88824D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UBICACIÓN CON FINES ESTADÍSTICOS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D29956-EBC6-2101-1E09-BCE5F7682F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datos geográficos donde se cumplan las Tareas se almacenarán en nube</a:t>
            </a:r>
          </a:p>
          <a:p>
            <a:r>
              <a:rPr lang="es-ES" dirty="0"/>
              <a:t>La nube se empleará para dar observaciones a las Autoridades, quienes darán observaciones al respecto y motivarán a encomendar Tareas para los Usuarios</a:t>
            </a:r>
          </a:p>
          <a:p>
            <a:r>
              <a:rPr lang="es-ES" dirty="0"/>
              <a:t>Impulso durante la creación de Tareas gracias a las observaciones de las Autoridades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57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FA577C-3B97-BC76-03D9-76C157F0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3099231" cy="2476501"/>
          </a:xfrm>
        </p:spPr>
        <p:txBody>
          <a:bodyPr>
            <a:normAutofit/>
          </a:bodyPr>
          <a:lstStyle/>
          <a:p>
            <a:r>
              <a:rPr lang="es-ES" sz="2800"/>
              <a:t>ALCANCE DEL PROYECTO: OBJETIVO PRINCIPAL</a:t>
            </a:r>
            <a:endParaRPr lang="es-MX" sz="2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Marcador de contenido 6">
            <a:extLst>
              <a:ext uri="{FF2B5EF4-FFF2-40B4-BE49-F238E27FC236}">
                <a16:creationId xmlns:a16="http://schemas.microsoft.com/office/drawing/2014/main" id="{DA6CADEC-4CC8-7FEF-B88E-02E15161E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81897"/>
              </p:ext>
            </p:extLst>
          </p:nvPr>
        </p:nvGraphicFramePr>
        <p:xfrm>
          <a:off x="4648200" y="1108953"/>
          <a:ext cx="6896099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7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5534-D07C-03DA-F68C-8B8FF9E5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DEL PROYECTO: ENTREGABLES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512F4-E56E-B2AD-720D-F6956EFA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s-ES" dirty="0"/>
              <a:t>Funciones para Usuarios</a:t>
            </a:r>
          </a:p>
          <a:p>
            <a:r>
              <a:rPr lang="es-ES" dirty="0"/>
              <a:t>Formularios de Registro e Inicio de Sesión</a:t>
            </a:r>
          </a:p>
          <a:p>
            <a:r>
              <a:rPr lang="es-MX" dirty="0"/>
              <a:t>Diseño de Pantalla Principal</a:t>
            </a:r>
          </a:p>
          <a:p>
            <a:r>
              <a:rPr lang="es-MX" dirty="0"/>
              <a:t>Diseño de cámara con IA</a:t>
            </a:r>
          </a:p>
          <a:p>
            <a:r>
              <a:rPr lang="es-MX" dirty="0"/>
              <a:t>Diseño de Historial de Progreso</a:t>
            </a:r>
          </a:p>
          <a:p>
            <a:r>
              <a:rPr lang="es-MX" dirty="0"/>
              <a:t>Implementación de solicitud de permisos de ubicación y cámara</a:t>
            </a:r>
          </a:p>
          <a:p>
            <a:pPr marL="0" indent="0">
              <a:buNone/>
            </a:pPr>
            <a:r>
              <a:rPr lang="es-MX" dirty="0"/>
              <a:t>2. Funciones principales</a:t>
            </a:r>
          </a:p>
          <a:p>
            <a:r>
              <a:rPr lang="es-MX" dirty="0"/>
              <a:t>Instalación y configuración de nube</a:t>
            </a:r>
          </a:p>
          <a:p>
            <a:r>
              <a:rPr lang="es-MX" dirty="0"/>
              <a:t>Instalación de Algoritmo de IA</a:t>
            </a:r>
          </a:p>
          <a:p>
            <a:r>
              <a:rPr lang="es-MX" dirty="0"/>
              <a:t>Implementación de cifrado en tránsito para datos de usuarios</a:t>
            </a:r>
          </a:p>
          <a:p>
            <a:pPr marL="0" indent="0">
              <a:buNone/>
            </a:pPr>
            <a:r>
              <a:rPr lang="es-MX" dirty="0"/>
              <a:t>Plazo de Lanzamiento: 1 mes desde el mes de octubre de 2024</a:t>
            </a:r>
          </a:p>
        </p:txBody>
      </p:sp>
    </p:spTree>
    <p:extLst>
      <p:ext uri="{BB962C8B-B14F-4D97-AF65-F5344CB8AC3E}">
        <p14:creationId xmlns:p14="http://schemas.microsoft.com/office/powerpoint/2010/main" val="10189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1E7B7-7989-16B4-AB91-051B73B8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WIREFRAME DE LA APLICACIÓN: ETAPA DE REGISTRO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6D81EC-0EC4-F239-9301-3BF175BC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463" t="16785" r="9286" b="8275"/>
          <a:stretch/>
        </p:blipFill>
        <p:spPr>
          <a:xfrm>
            <a:off x="4648200" y="1716321"/>
            <a:ext cx="6896100" cy="35777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2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B870B-5A24-721F-4A33-24C48405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WIREFRAME DE LA APLICACIÓN: COMPLETACIÓN DE TAREAS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8BE564-E27E-5866-3406-B81A1B3DE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480" t="19149" r="4233" b="16785"/>
          <a:stretch/>
        </p:blipFill>
        <p:spPr>
          <a:xfrm>
            <a:off x="4648200" y="2158772"/>
            <a:ext cx="6896100" cy="26928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41319-055E-E164-788F-81E1E8AF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3099231" cy="2476501"/>
          </a:xfrm>
        </p:spPr>
        <p:txBody>
          <a:bodyPr>
            <a:normAutofit/>
          </a:bodyPr>
          <a:lstStyle/>
          <a:p>
            <a:r>
              <a:rPr lang="es-ES" sz="2800"/>
              <a:t>SERVICIOS A UTILIZAR PARA LA APLICACIÓN</a:t>
            </a:r>
            <a:endParaRPr lang="es-MX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73E319-121A-A32C-1F3A-71742FA1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825679"/>
              </p:ext>
            </p:extLst>
          </p:nvPr>
        </p:nvGraphicFramePr>
        <p:xfrm>
          <a:off x="4648200" y="1108953"/>
          <a:ext cx="6896099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01662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E9A86"/>
      </a:accent1>
      <a:accent2>
        <a:srgbClr val="ADA176"/>
      </a:accent2>
      <a:accent3>
        <a:srgbClr val="9F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C5B1EE1255A449298B3DC2451B245" ma:contentTypeVersion="14" ma:contentTypeDescription="Create a new document." ma:contentTypeScope="" ma:versionID="9c1afa10ccbe775e50a8300eadb80f7f">
  <xsd:schema xmlns:xsd="http://www.w3.org/2001/XMLSchema" xmlns:xs="http://www.w3.org/2001/XMLSchema" xmlns:p="http://schemas.microsoft.com/office/2006/metadata/properties" xmlns:ns3="796f4143-5317-407b-b9a7-a3d6e2209e8e" targetNamespace="http://schemas.microsoft.com/office/2006/metadata/properties" ma:root="true" ma:fieldsID="af85500215922ca3d7b00ab4ee5958d6" ns3:_="">
    <xsd:import namespace="796f4143-5317-407b-b9a7-a3d6e2209e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f4143-5317-407b-b9a7-a3d6e2209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884A4-A476-4CBA-8117-E9FFEA19A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B13A41-5831-42DC-8AD0-A6EE329B631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96f4143-5317-407b-b9a7-a3d6e2209e8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E3F9F6-91FF-4056-894D-EF8824E28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f4143-5317-407b-b9a7-a3d6e2209e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665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Amasis MT Pro Medium</vt:lpstr>
      <vt:lpstr>Arial</vt:lpstr>
      <vt:lpstr>Univers Light</vt:lpstr>
      <vt:lpstr>TribuneVTI</vt:lpstr>
      <vt:lpstr>UNIVERSIDAD NACIONAL AUTÓNOMA DE MÉXICO FACULTAD DE INGENIERÍA DIVISIÓN DE INGENIERÍA ELÉCTRICA</vt:lpstr>
      <vt:lpstr>REQUERIMIENTOS</vt:lpstr>
      <vt:lpstr>REGLAS DE NEGOCIO</vt:lpstr>
      <vt:lpstr>JUSTIFICACIÓN DE VIABILIDADES TÉCNICAS</vt:lpstr>
      <vt:lpstr>ALCANCE DEL PROYECTO: OBJETIVO PRINCIPAL</vt:lpstr>
      <vt:lpstr>ALCANCE DEL PROYECTO: ENTREGABLES</vt:lpstr>
      <vt:lpstr>WIREFRAME DE LA APLICACIÓN: ETAPA DE REGISTRO</vt:lpstr>
      <vt:lpstr>WIREFRAME DE LA APLICACIÓN: COMPLETACIÓN DE TAREAS</vt:lpstr>
      <vt:lpstr>SERVICIOS A UTILIZAR PARA LA APLICACIÓN</vt:lpstr>
      <vt:lpstr>ANÁLISIS DE COSTOS</vt:lpstr>
      <vt:lpstr>LENGUAJE DE PROGRAMACIÓN A UTILIZAR: KOTLIN PARA ANDROID</vt:lpstr>
      <vt:lpstr>MÍNIMO PRODUCTO VIABLE</vt:lpstr>
      <vt:lpstr>CONCLUSIONES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ROMERO RAMIREZ</dc:creator>
  <cp:lastModifiedBy>ALEJANDRO ROMERO RAMIREZ</cp:lastModifiedBy>
  <cp:revision>6</cp:revision>
  <dcterms:created xsi:type="dcterms:W3CDTF">2024-11-20T02:22:11Z</dcterms:created>
  <dcterms:modified xsi:type="dcterms:W3CDTF">2024-11-20T13:21:00Z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0x010100065C5B1EE1255A449298B3DC2451B245</vt:lpwstr>
  </property>
</Properties>
</file>