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A416D-D4F6-4785-8656-21E3C38A66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6367EC-CE8D-4899-AC33-4F1AF9A6BFCD}">
      <dgm:prSet/>
      <dgm:spPr/>
      <dgm:t>
        <a:bodyPr/>
        <a:lstStyle/>
        <a:p>
          <a:pPr>
            <a:defRPr cap="all"/>
          </a:pPr>
          <a:r>
            <a:rPr lang="es-ES"/>
            <a:t>Cuidado del medio ambiente: RESPONSABILIDAD DE TODOS</a:t>
          </a:r>
          <a:endParaRPr lang="en-US"/>
        </a:p>
      </dgm:t>
    </dgm:pt>
    <dgm:pt modelId="{9B14EA2F-4927-4AC5-8861-9B936E614C39}" type="parTrans" cxnId="{4B52A5A3-02D7-4A84-BAD1-A4A022A6A191}">
      <dgm:prSet/>
      <dgm:spPr/>
      <dgm:t>
        <a:bodyPr/>
        <a:lstStyle/>
        <a:p>
          <a:endParaRPr lang="en-US"/>
        </a:p>
      </dgm:t>
    </dgm:pt>
    <dgm:pt modelId="{3944857F-9249-49EA-93A5-A1A37EE27C67}" type="sibTrans" cxnId="{4B52A5A3-02D7-4A84-BAD1-A4A022A6A191}">
      <dgm:prSet/>
      <dgm:spPr/>
      <dgm:t>
        <a:bodyPr/>
        <a:lstStyle/>
        <a:p>
          <a:endParaRPr lang="en-US"/>
        </a:p>
      </dgm:t>
    </dgm:pt>
    <dgm:pt modelId="{9ED11BF6-8E90-4773-9E6B-DF32A461116F}">
      <dgm:prSet/>
      <dgm:spPr/>
      <dgm:t>
        <a:bodyPr/>
        <a:lstStyle/>
        <a:p>
          <a:pPr>
            <a:defRPr cap="all"/>
          </a:pPr>
          <a:r>
            <a:rPr lang="es-ES" dirty="0"/>
            <a:t>Aplicación Por Mejorar: </a:t>
          </a:r>
          <a:r>
            <a:rPr lang="es-ES" dirty="0" err="1"/>
            <a:t>GoGreen</a:t>
          </a:r>
          <a:r>
            <a:rPr lang="es-ES" dirty="0"/>
            <a:t> </a:t>
          </a:r>
          <a:r>
            <a:rPr lang="es-ES" dirty="0" err="1"/>
            <a:t>Challenge</a:t>
          </a:r>
          <a:endParaRPr lang="en-US" dirty="0"/>
        </a:p>
      </dgm:t>
    </dgm:pt>
    <dgm:pt modelId="{AB935A3C-4E74-4D91-9B0B-A2951E695931}" type="parTrans" cxnId="{251A77A2-3540-44FF-971F-883D286CA2D0}">
      <dgm:prSet/>
      <dgm:spPr/>
      <dgm:t>
        <a:bodyPr/>
        <a:lstStyle/>
        <a:p>
          <a:endParaRPr lang="en-US"/>
        </a:p>
      </dgm:t>
    </dgm:pt>
    <dgm:pt modelId="{3EC853CD-6AFA-4F6A-A170-03D91684D9F9}" type="sibTrans" cxnId="{251A77A2-3540-44FF-971F-883D286CA2D0}">
      <dgm:prSet/>
      <dgm:spPr/>
      <dgm:t>
        <a:bodyPr/>
        <a:lstStyle/>
        <a:p>
          <a:endParaRPr lang="en-US"/>
        </a:p>
      </dgm:t>
    </dgm:pt>
    <dgm:pt modelId="{F3F7485B-F50A-4358-9FEB-C3F68F87B844}">
      <dgm:prSet/>
      <dgm:spPr/>
      <dgm:t>
        <a:bodyPr/>
        <a:lstStyle/>
        <a:p>
          <a:pPr>
            <a:defRPr cap="all"/>
          </a:pPr>
          <a:r>
            <a:rPr lang="es-ES"/>
            <a:t>Evidencias mediante cámara con IA</a:t>
          </a:r>
          <a:r>
            <a:rPr lang="es-MX"/>
            <a:t> para decidir cuántos puntos ganará/perderá el usuario</a:t>
          </a:r>
          <a:endParaRPr lang="en-US"/>
        </a:p>
      </dgm:t>
    </dgm:pt>
    <dgm:pt modelId="{C49B5673-579E-4EB8-9D36-18EB549BF482}" type="parTrans" cxnId="{E7543635-BC22-463D-86ED-452355CEF8BF}">
      <dgm:prSet/>
      <dgm:spPr/>
      <dgm:t>
        <a:bodyPr/>
        <a:lstStyle/>
        <a:p>
          <a:endParaRPr lang="en-US"/>
        </a:p>
      </dgm:t>
    </dgm:pt>
    <dgm:pt modelId="{A353FF54-F74D-4F93-8CEE-89C3CF4DD154}" type="sibTrans" cxnId="{E7543635-BC22-463D-86ED-452355CEF8BF}">
      <dgm:prSet/>
      <dgm:spPr/>
      <dgm:t>
        <a:bodyPr/>
        <a:lstStyle/>
        <a:p>
          <a:endParaRPr lang="en-US"/>
        </a:p>
      </dgm:t>
    </dgm:pt>
    <dgm:pt modelId="{93A81A3A-F4AF-4177-81D0-66160B5467A3}">
      <dgm:prSet/>
      <dgm:spPr/>
      <dgm:t>
        <a:bodyPr/>
        <a:lstStyle/>
        <a:p>
          <a:pPr>
            <a:defRPr cap="all"/>
          </a:pPr>
          <a:r>
            <a:rPr lang="es-MX"/>
            <a:t>Ubicación con fines estadísticos</a:t>
          </a:r>
          <a:endParaRPr lang="en-US"/>
        </a:p>
      </dgm:t>
    </dgm:pt>
    <dgm:pt modelId="{6A453F52-D4FC-4E84-BCED-7D25EE17CE41}" type="parTrans" cxnId="{0624732E-40F1-4D28-B7BC-228ABDB11BBC}">
      <dgm:prSet/>
      <dgm:spPr/>
      <dgm:t>
        <a:bodyPr/>
        <a:lstStyle/>
        <a:p>
          <a:endParaRPr lang="en-US"/>
        </a:p>
      </dgm:t>
    </dgm:pt>
    <dgm:pt modelId="{51695241-D2EE-46FD-ABC2-4E74F6869C2E}" type="sibTrans" cxnId="{0624732E-40F1-4D28-B7BC-228ABDB11BBC}">
      <dgm:prSet/>
      <dgm:spPr/>
      <dgm:t>
        <a:bodyPr/>
        <a:lstStyle/>
        <a:p>
          <a:endParaRPr lang="en-US"/>
        </a:p>
      </dgm:t>
    </dgm:pt>
    <dgm:pt modelId="{15294865-0137-4700-B299-5C34E31B0F23}">
      <dgm:prSet/>
      <dgm:spPr/>
      <dgm:t>
        <a:bodyPr/>
        <a:lstStyle/>
        <a:p>
          <a:pPr>
            <a:defRPr cap="all"/>
          </a:pPr>
          <a:r>
            <a:rPr lang="es-MX"/>
            <a:t>Mejoramiento nativo sólo para Android, sistema operativo más accesible para los usuarios</a:t>
          </a:r>
          <a:endParaRPr lang="en-US"/>
        </a:p>
      </dgm:t>
    </dgm:pt>
    <dgm:pt modelId="{E08898DC-FCC6-4A90-93C9-F86EFB58126F}" type="parTrans" cxnId="{DB179EBE-D222-494B-91D1-A119867AE81B}">
      <dgm:prSet/>
      <dgm:spPr/>
      <dgm:t>
        <a:bodyPr/>
        <a:lstStyle/>
        <a:p>
          <a:endParaRPr lang="en-US"/>
        </a:p>
      </dgm:t>
    </dgm:pt>
    <dgm:pt modelId="{E4002E7D-6C83-49F2-BA34-FA914A5FA032}" type="sibTrans" cxnId="{DB179EBE-D222-494B-91D1-A119867AE81B}">
      <dgm:prSet/>
      <dgm:spPr/>
      <dgm:t>
        <a:bodyPr/>
        <a:lstStyle/>
        <a:p>
          <a:endParaRPr lang="en-US"/>
        </a:p>
      </dgm:t>
    </dgm:pt>
    <dgm:pt modelId="{705D7034-0643-4B88-8674-FF6CA90ABF5B}" type="pres">
      <dgm:prSet presAssocID="{997A416D-D4F6-4785-8656-21E3C38A6617}" presName="root" presStyleCnt="0">
        <dgm:presLayoutVars>
          <dgm:dir/>
          <dgm:resizeHandles val="exact"/>
        </dgm:presLayoutVars>
      </dgm:prSet>
      <dgm:spPr/>
    </dgm:pt>
    <dgm:pt modelId="{7D6CDD7C-D68C-4482-B7C6-4D4E07F94900}" type="pres">
      <dgm:prSet presAssocID="{C46367EC-CE8D-4899-AC33-4F1AF9A6BFCD}" presName="compNode" presStyleCnt="0"/>
      <dgm:spPr/>
    </dgm:pt>
    <dgm:pt modelId="{5A19D838-F7B1-4A9A-8031-3614A1572414}" type="pres">
      <dgm:prSet presAssocID="{C46367EC-CE8D-4899-AC33-4F1AF9A6BFCD}" presName="iconBgRect" presStyleLbl="bgShp" presStyleIdx="0" presStyleCnt="5"/>
      <dgm:spPr/>
    </dgm:pt>
    <dgm:pt modelId="{6A7E9523-B24F-4D36-BE4F-A59C37A687C9}" type="pres">
      <dgm:prSet presAssocID="{C46367EC-CE8D-4899-AC33-4F1AF9A6BF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C39BC44-4C04-4A66-9C1D-2041B64FDE5B}" type="pres">
      <dgm:prSet presAssocID="{C46367EC-CE8D-4899-AC33-4F1AF9A6BFCD}" presName="spaceRect" presStyleCnt="0"/>
      <dgm:spPr/>
    </dgm:pt>
    <dgm:pt modelId="{60D28B1C-23F2-4E6F-A04E-7F900BC91E9F}" type="pres">
      <dgm:prSet presAssocID="{C46367EC-CE8D-4899-AC33-4F1AF9A6BFCD}" presName="textRect" presStyleLbl="revTx" presStyleIdx="0" presStyleCnt="5">
        <dgm:presLayoutVars>
          <dgm:chMax val="1"/>
          <dgm:chPref val="1"/>
        </dgm:presLayoutVars>
      </dgm:prSet>
      <dgm:spPr/>
    </dgm:pt>
    <dgm:pt modelId="{CC2BDADB-E444-4E4F-ADCD-4709E3B47DA6}" type="pres">
      <dgm:prSet presAssocID="{3944857F-9249-49EA-93A5-A1A37EE27C67}" presName="sibTrans" presStyleCnt="0"/>
      <dgm:spPr/>
    </dgm:pt>
    <dgm:pt modelId="{EEC6C66F-109A-459C-97DB-23FD949C5265}" type="pres">
      <dgm:prSet presAssocID="{9ED11BF6-8E90-4773-9E6B-DF32A461116F}" presName="compNode" presStyleCnt="0"/>
      <dgm:spPr/>
    </dgm:pt>
    <dgm:pt modelId="{1FBED2F6-BB25-4FDD-A8B1-DF76F3FE503C}" type="pres">
      <dgm:prSet presAssocID="{9ED11BF6-8E90-4773-9E6B-DF32A461116F}" presName="iconBgRect" presStyleLbl="bgShp" presStyleIdx="1" presStyleCnt="5"/>
      <dgm:spPr/>
    </dgm:pt>
    <dgm:pt modelId="{DA215698-FB84-418A-BA2B-D7E976C84732}" type="pres">
      <dgm:prSet presAssocID="{9ED11BF6-8E90-4773-9E6B-DF32A46111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590F91B-DA34-4236-B4C0-1645275245A9}" type="pres">
      <dgm:prSet presAssocID="{9ED11BF6-8E90-4773-9E6B-DF32A461116F}" presName="spaceRect" presStyleCnt="0"/>
      <dgm:spPr/>
    </dgm:pt>
    <dgm:pt modelId="{39804BA8-FD83-4E25-98F8-057C2DC535E1}" type="pres">
      <dgm:prSet presAssocID="{9ED11BF6-8E90-4773-9E6B-DF32A461116F}" presName="textRect" presStyleLbl="revTx" presStyleIdx="1" presStyleCnt="5">
        <dgm:presLayoutVars>
          <dgm:chMax val="1"/>
          <dgm:chPref val="1"/>
        </dgm:presLayoutVars>
      </dgm:prSet>
      <dgm:spPr/>
    </dgm:pt>
    <dgm:pt modelId="{E9FF76FA-56B6-4C83-BD6E-07AEF04B4BBA}" type="pres">
      <dgm:prSet presAssocID="{3EC853CD-6AFA-4F6A-A170-03D91684D9F9}" presName="sibTrans" presStyleCnt="0"/>
      <dgm:spPr/>
    </dgm:pt>
    <dgm:pt modelId="{3D768958-53FE-4FF8-8B82-298DA7423B2D}" type="pres">
      <dgm:prSet presAssocID="{F3F7485B-F50A-4358-9FEB-C3F68F87B844}" presName="compNode" presStyleCnt="0"/>
      <dgm:spPr/>
    </dgm:pt>
    <dgm:pt modelId="{E1F778C7-2980-4655-A6B7-0A55DDFA4EAF}" type="pres">
      <dgm:prSet presAssocID="{F3F7485B-F50A-4358-9FEB-C3F68F87B844}" presName="iconBgRect" presStyleLbl="bgShp" presStyleIdx="2" presStyleCnt="5"/>
      <dgm:spPr/>
    </dgm:pt>
    <dgm:pt modelId="{64F27A12-5F19-4C52-B8DF-AFC3265F6F6C}" type="pres">
      <dgm:prSet presAssocID="{F3F7485B-F50A-4358-9FEB-C3F68F87B8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BF98AF-712E-4C7C-9045-1722C0CFAE0D}" type="pres">
      <dgm:prSet presAssocID="{F3F7485B-F50A-4358-9FEB-C3F68F87B844}" presName="spaceRect" presStyleCnt="0"/>
      <dgm:spPr/>
    </dgm:pt>
    <dgm:pt modelId="{80875A2E-9E0A-4378-8ED3-BBD6ACEB3FA0}" type="pres">
      <dgm:prSet presAssocID="{F3F7485B-F50A-4358-9FEB-C3F68F87B844}" presName="textRect" presStyleLbl="revTx" presStyleIdx="2" presStyleCnt="5">
        <dgm:presLayoutVars>
          <dgm:chMax val="1"/>
          <dgm:chPref val="1"/>
        </dgm:presLayoutVars>
      </dgm:prSet>
      <dgm:spPr/>
    </dgm:pt>
    <dgm:pt modelId="{8DA3019B-B65B-4EFC-AA28-9D1293CAF1BD}" type="pres">
      <dgm:prSet presAssocID="{A353FF54-F74D-4F93-8CEE-89C3CF4DD154}" presName="sibTrans" presStyleCnt="0"/>
      <dgm:spPr/>
    </dgm:pt>
    <dgm:pt modelId="{579A83B4-8F1A-4C8E-91DA-8D3C4A297CD4}" type="pres">
      <dgm:prSet presAssocID="{93A81A3A-F4AF-4177-81D0-66160B5467A3}" presName="compNode" presStyleCnt="0"/>
      <dgm:spPr/>
    </dgm:pt>
    <dgm:pt modelId="{51A1C6DA-0B0B-4921-94F6-8B4D71BC81A1}" type="pres">
      <dgm:prSet presAssocID="{93A81A3A-F4AF-4177-81D0-66160B5467A3}" presName="iconBgRect" presStyleLbl="bgShp" presStyleIdx="3" presStyleCnt="5"/>
      <dgm:spPr/>
    </dgm:pt>
    <dgm:pt modelId="{D6C78ACF-370E-4E96-9A11-F5897F3557BB}" type="pres">
      <dgm:prSet presAssocID="{93A81A3A-F4AF-4177-81D0-66160B5467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CDDD6255-9519-4C12-B98B-1246CF56C86D}" type="pres">
      <dgm:prSet presAssocID="{93A81A3A-F4AF-4177-81D0-66160B5467A3}" presName="spaceRect" presStyleCnt="0"/>
      <dgm:spPr/>
    </dgm:pt>
    <dgm:pt modelId="{416D7DC6-6150-4F4C-98DD-376BF158399D}" type="pres">
      <dgm:prSet presAssocID="{93A81A3A-F4AF-4177-81D0-66160B5467A3}" presName="textRect" presStyleLbl="revTx" presStyleIdx="3" presStyleCnt="5">
        <dgm:presLayoutVars>
          <dgm:chMax val="1"/>
          <dgm:chPref val="1"/>
        </dgm:presLayoutVars>
      </dgm:prSet>
      <dgm:spPr/>
    </dgm:pt>
    <dgm:pt modelId="{0595223D-7BAA-4584-8C31-A714347F70D9}" type="pres">
      <dgm:prSet presAssocID="{51695241-D2EE-46FD-ABC2-4E74F6869C2E}" presName="sibTrans" presStyleCnt="0"/>
      <dgm:spPr/>
    </dgm:pt>
    <dgm:pt modelId="{9E63C951-32A7-4E4E-8A9C-13D52FF829E8}" type="pres">
      <dgm:prSet presAssocID="{15294865-0137-4700-B299-5C34E31B0F23}" presName="compNode" presStyleCnt="0"/>
      <dgm:spPr/>
    </dgm:pt>
    <dgm:pt modelId="{99997C1C-C84E-43C4-A0EC-28C755213951}" type="pres">
      <dgm:prSet presAssocID="{15294865-0137-4700-B299-5C34E31B0F23}" presName="iconBgRect" presStyleLbl="bgShp" presStyleIdx="4" presStyleCnt="5"/>
      <dgm:spPr/>
    </dgm:pt>
    <dgm:pt modelId="{EE6DD9FA-89C4-4419-BACB-6306140D5B9D}" type="pres">
      <dgm:prSet presAssocID="{15294865-0137-4700-B299-5C34E31B0F2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2C518C0-BB2B-47DA-84A9-B07615E88941}" type="pres">
      <dgm:prSet presAssocID="{15294865-0137-4700-B299-5C34E31B0F23}" presName="spaceRect" presStyleCnt="0"/>
      <dgm:spPr/>
    </dgm:pt>
    <dgm:pt modelId="{EF55B228-337B-4AA7-A12A-8FA4E2782F1C}" type="pres">
      <dgm:prSet presAssocID="{15294865-0137-4700-B299-5C34E31B0F2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624732E-40F1-4D28-B7BC-228ABDB11BBC}" srcId="{997A416D-D4F6-4785-8656-21E3C38A6617}" destId="{93A81A3A-F4AF-4177-81D0-66160B5467A3}" srcOrd="3" destOrd="0" parTransId="{6A453F52-D4FC-4E84-BCED-7D25EE17CE41}" sibTransId="{51695241-D2EE-46FD-ABC2-4E74F6869C2E}"/>
    <dgm:cxn modelId="{E7543635-BC22-463D-86ED-452355CEF8BF}" srcId="{997A416D-D4F6-4785-8656-21E3C38A6617}" destId="{F3F7485B-F50A-4358-9FEB-C3F68F87B844}" srcOrd="2" destOrd="0" parTransId="{C49B5673-579E-4EB8-9D36-18EB549BF482}" sibTransId="{A353FF54-F74D-4F93-8CEE-89C3CF4DD154}"/>
    <dgm:cxn modelId="{53B1724B-A9DC-4FAA-8A8E-89130CDE3C6E}" type="presOf" srcId="{93A81A3A-F4AF-4177-81D0-66160B5467A3}" destId="{416D7DC6-6150-4F4C-98DD-376BF158399D}" srcOrd="0" destOrd="0" presId="urn:microsoft.com/office/officeart/2018/5/layout/IconCircleLabelList"/>
    <dgm:cxn modelId="{A3F6186C-7F57-4113-999A-9ED9866034F3}" type="presOf" srcId="{997A416D-D4F6-4785-8656-21E3C38A6617}" destId="{705D7034-0643-4B88-8674-FF6CA90ABF5B}" srcOrd="0" destOrd="0" presId="urn:microsoft.com/office/officeart/2018/5/layout/IconCircleLabelList"/>
    <dgm:cxn modelId="{FAA30788-DA71-4212-8120-409F5D20D2F2}" type="presOf" srcId="{C46367EC-CE8D-4899-AC33-4F1AF9A6BFCD}" destId="{60D28B1C-23F2-4E6F-A04E-7F900BC91E9F}" srcOrd="0" destOrd="0" presId="urn:microsoft.com/office/officeart/2018/5/layout/IconCircleLabelList"/>
    <dgm:cxn modelId="{6B020C9B-89BB-4F06-A0E8-46835E9E62CD}" type="presOf" srcId="{9ED11BF6-8E90-4773-9E6B-DF32A461116F}" destId="{39804BA8-FD83-4E25-98F8-057C2DC535E1}" srcOrd="0" destOrd="0" presId="urn:microsoft.com/office/officeart/2018/5/layout/IconCircleLabelList"/>
    <dgm:cxn modelId="{251A77A2-3540-44FF-971F-883D286CA2D0}" srcId="{997A416D-D4F6-4785-8656-21E3C38A6617}" destId="{9ED11BF6-8E90-4773-9E6B-DF32A461116F}" srcOrd="1" destOrd="0" parTransId="{AB935A3C-4E74-4D91-9B0B-A2951E695931}" sibTransId="{3EC853CD-6AFA-4F6A-A170-03D91684D9F9}"/>
    <dgm:cxn modelId="{4B52A5A3-02D7-4A84-BAD1-A4A022A6A191}" srcId="{997A416D-D4F6-4785-8656-21E3C38A6617}" destId="{C46367EC-CE8D-4899-AC33-4F1AF9A6BFCD}" srcOrd="0" destOrd="0" parTransId="{9B14EA2F-4927-4AC5-8861-9B936E614C39}" sibTransId="{3944857F-9249-49EA-93A5-A1A37EE27C67}"/>
    <dgm:cxn modelId="{93ED3DA4-51B7-4892-8E37-F7BB9EA802FB}" type="presOf" srcId="{F3F7485B-F50A-4358-9FEB-C3F68F87B844}" destId="{80875A2E-9E0A-4378-8ED3-BBD6ACEB3FA0}" srcOrd="0" destOrd="0" presId="urn:microsoft.com/office/officeart/2018/5/layout/IconCircleLabelList"/>
    <dgm:cxn modelId="{12044DA7-7143-4290-BAB1-E6B0CB0558AC}" type="presOf" srcId="{15294865-0137-4700-B299-5C34E31B0F23}" destId="{EF55B228-337B-4AA7-A12A-8FA4E2782F1C}" srcOrd="0" destOrd="0" presId="urn:microsoft.com/office/officeart/2018/5/layout/IconCircleLabelList"/>
    <dgm:cxn modelId="{DB179EBE-D222-494B-91D1-A119867AE81B}" srcId="{997A416D-D4F6-4785-8656-21E3C38A6617}" destId="{15294865-0137-4700-B299-5C34E31B0F23}" srcOrd="4" destOrd="0" parTransId="{E08898DC-FCC6-4A90-93C9-F86EFB58126F}" sibTransId="{E4002E7D-6C83-49F2-BA34-FA914A5FA032}"/>
    <dgm:cxn modelId="{A864FC28-21A6-4BE0-B44F-F210FDADFDCF}" type="presParOf" srcId="{705D7034-0643-4B88-8674-FF6CA90ABF5B}" destId="{7D6CDD7C-D68C-4482-B7C6-4D4E07F94900}" srcOrd="0" destOrd="0" presId="urn:microsoft.com/office/officeart/2018/5/layout/IconCircleLabelList"/>
    <dgm:cxn modelId="{A417F274-1962-4092-8AD5-670804055CF0}" type="presParOf" srcId="{7D6CDD7C-D68C-4482-B7C6-4D4E07F94900}" destId="{5A19D838-F7B1-4A9A-8031-3614A1572414}" srcOrd="0" destOrd="0" presId="urn:microsoft.com/office/officeart/2018/5/layout/IconCircleLabelList"/>
    <dgm:cxn modelId="{1DFBC016-0C35-4ED8-94AD-6E5E671097E7}" type="presParOf" srcId="{7D6CDD7C-D68C-4482-B7C6-4D4E07F94900}" destId="{6A7E9523-B24F-4D36-BE4F-A59C37A687C9}" srcOrd="1" destOrd="0" presId="urn:microsoft.com/office/officeart/2018/5/layout/IconCircleLabelList"/>
    <dgm:cxn modelId="{B972D790-954C-42B2-90F6-33E3A3A579C4}" type="presParOf" srcId="{7D6CDD7C-D68C-4482-B7C6-4D4E07F94900}" destId="{7C39BC44-4C04-4A66-9C1D-2041B64FDE5B}" srcOrd="2" destOrd="0" presId="urn:microsoft.com/office/officeart/2018/5/layout/IconCircleLabelList"/>
    <dgm:cxn modelId="{EFA2AE15-D8C1-4BF2-B261-A65FE9AB110F}" type="presParOf" srcId="{7D6CDD7C-D68C-4482-B7C6-4D4E07F94900}" destId="{60D28B1C-23F2-4E6F-A04E-7F900BC91E9F}" srcOrd="3" destOrd="0" presId="urn:microsoft.com/office/officeart/2018/5/layout/IconCircleLabelList"/>
    <dgm:cxn modelId="{0861ECD9-94EA-4AAE-A749-933708C70545}" type="presParOf" srcId="{705D7034-0643-4B88-8674-FF6CA90ABF5B}" destId="{CC2BDADB-E444-4E4F-ADCD-4709E3B47DA6}" srcOrd="1" destOrd="0" presId="urn:microsoft.com/office/officeart/2018/5/layout/IconCircleLabelList"/>
    <dgm:cxn modelId="{7AF31E04-CB7D-4F6E-AB89-50F4AF5AF65A}" type="presParOf" srcId="{705D7034-0643-4B88-8674-FF6CA90ABF5B}" destId="{EEC6C66F-109A-459C-97DB-23FD949C5265}" srcOrd="2" destOrd="0" presId="urn:microsoft.com/office/officeart/2018/5/layout/IconCircleLabelList"/>
    <dgm:cxn modelId="{61BB2612-D226-4367-8EE9-9CC59328A9CA}" type="presParOf" srcId="{EEC6C66F-109A-459C-97DB-23FD949C5265}" destId="{1FBED2F6-BB25-4FDD-A8B1-DF76F3FE503C}" srcOrd="0" destOrd="0" presId="urn:microsoft.com/office/officeart/2018/5/layout/IconCircleLabelList"/>
    <dgm:cxn modelId="{11ED4432-0F1D-4F1A-A3F2-340896AFE78C}" type="presParOf" srcId="{EEC6C66F-109A-459C-97DB-23FD949C5265}" destId="{DA215698-FB84-418A-BA2B-D7E976C84732}" srcOrd="1" destOrd="0" presId="urn:microsoft.com/office/officeart/2018/5/layout/IconCircleLabelList"/>
    <dgm:cxn modelId="{6064B0C7-FFFD-4608-B4BE-313EF4CC39EA}" type="presParOf" srcId="{EEC6C66F-109A-459C-97DB-23FD949C5265}" destId="{5590F91B-DA34-4236-B4C0-1645275245A9}" srcOrd="2" destOrd="0" presId="urn:microsoft.com/office/officeart/2018/5/layout/IconCircleLabelList"/>
    <dgm:cxn modelId="{BD56CC16-CE86-4843-8571-E33910F185ED}" type="presParOf" srcId="{EEC6C66F-109A-459C-97DB-23FD949C5265}" destId="{39804BA8-FD83-4E25-98F8-057C2DC535E1}" srcOrd="3" destOrd="0" presId="urn:microsoft.com/office/officeart/2018/5/layout/IconCircleLabelList"/>
    <dgm:cxn modelId="{77448806-569A-4F3F-AD1D-EF97F968EC70}" type="presParOf" srcId="{705D7034-0643-4B88-8674-FF6CA90ABF5B}" destId="{E9FF76FA-56B6-4C83-BD6E-07AEF04B4BBA}" srcOrd="3" destOrd="0" presId="urn:microsoft.com/office/officeart/2018/5/layout/IconCircleLabelList"/>
    <dgm:cxn modelId="{165FB83C-AFBC-407E-BD1A-65B3078C17C9}" type="presParOf" srcId="{705D7034-0643-4B88-8674-FF6CA90ABF5B}" destId="{3D768958-53FE-4FF8-8B82-298DA7423B2D}" srcOrd="4" destOrd="0" presId="urn:microsoft.com/office/officeart/2018/5/layout/IconCircleLabelList"/>
    <dgm:cxn modelId="{B5508B51-27F0-4181-8F09-2C1295C86FA5}" type="presParOf" srcId="{3D768958-53FE-4FF8-8B82-298DA7423B2D}" destId="{E1F778C7-2980-4655-A6B7-0A55DDFA4EAF}" srcOrd="0" destOrd="0" presId="urn:microsoft.com/office/officeart/2018/5/layout/IconCircleLabelList"/>
    <dgm:cxn modelId="{75E0B233-574B-4C03-A18E-8400A170DB76}" type="presParOf" srcId="{3D768958-53FE-4FF8-8B82-298DA7423B2D}" destId="{64F27A12-5F19-4C52-B8DF-AFC3265F6F6C}" srcOrd="1" destOrd="0" presId="urn:microsoft.com/office/officeart/2018/5/layout/IconCircleLabelList"/>
    <dgm:cxn modelId="{88746192-0F6B-4EEB-B621-719AD27C3B37}" type="presParOf" srcId="{3D768958-53FE-4FF8-8B82-298DA7423B2D}" destId="{4FBF98AF-712E-4C7C-9045-1722C0CFAE0D}" srcOrd="2" destOrd="0" presId="urn:microsoft.com/office/officeart/2018/5/layout/IconCircleLabelList"/>
    <dgm:cxn modelId="{3F7C9193-3F15-4C5E-98EA-9F693466B2CE}" type="presParOf" srcId="{3D768958-53FE-4FF8-8B82-298DA7423B2D}" destId="{80875A2E-9E0A-4378-8ED3-BBD6ACEB3FA0}" srcOrd="3" destOrd="0" presId="urn:microsoft.com/office/officeart/2018/5/layout/IconCircleLabelList"/>
    <dgm:cxn modelId="{A3A5DAB3-FD3D-4A3A-B10A-234389DDD43A}" type="presParOf" srcId="{705D7034-0643-4B88-8674-FF6CA90ABF5B}" destId="{8DA3019B-B65B-4EFC-AA28-9D1293CAF1BD}" srcOrd="5" destOrd="0" presId="urn:microsoft.com/office/officeart/2018/5/layout/IconCircleLabelList"/>
    <dgm:cxn modelId="{16846E18-C5C7-4F0D-9F52-2A489EC97E68}" type="presParOf" srcId="{705D7034-0643-4B88-8674-FF6CA90ABF5B}" destId="{579A83B4-8F1A-4C8E-91DA-8D3C4A297CD4}" srcOrd="6" destOrd="0" presId="urn:microsoft.com/office/officeart/2018/5/layout/IconCircleLabelList"/>
    <dgm:cxn modelId="{E7D46158-6670-4A8B-A861-7E94916C1C5D}" type="presParOf" srcId="{579A83B4-8F1A-4C8E-91DA-8D3C4A297CD4}" destId="{51A1C6DA-0B0B-4921-94F6-8B4D71BC81A1}" srcOrd="0" destOrd="0" presId="urn:microsoft.com/office/officeart/2018/5/layout/IconCircleLabelList"/>
    <dgm:cxn modelId="{92129B98-F3BC-41FE-9000-DD78C844038D}" type="presParOf" srcId="{579A83B4-8F1A-4C8E-91DA-8D3C4A297CD4}" destId="{D6C78ACF-370E-4E96-9A11-F5897F3557BB}" srcOrd="1" destOrd="0" presId="urn:microsoft.com/office/officeart/2018/5/layout/IconCircleLabelList"/>
    <dgm:cxn modelId="{1FAA1F82-A933-4276-A520-B13E316AA75C}" type="presParOf" srcId="{579A83B4-8F1A-4C8E-91DA-8D3C4A297CD4}" destId="{CDDD6255-9519-4C12-B98B-1246CF56C86D}" srcOrd="2" destOrd="0" presId="urn:microsoft.com/office/officeart/2018/5/layout/IconCircleLabelList"/>
    <dgm:cxn modelId="{291C4680-99C0-4FEC-B6B5-8564312E1384}" type="presParOf" srcId="{579A83B4-8F1A-4C8E-91DA-8D3C4A297CD4}" destId="{416D7DC6-6150-4F4C-98DD-376BF158399D}" srcOrd="3" destOrd="0" presId="urn:microsoft.com/office/officeart/2018/5/layout/IconCircleLabelList"/>
    <dgm:cxn modelId="{4503C3FC-3E32-46D3-8999-1537E897EBD8}" type="presParOf" srcId="{705D7034-0643-4B88-8674-FF6CA90ABF5B}" destId="{0595223D-7BAA-4584-8C31-A714347F70D9}" srcOrd="7" destOrd="0" presId="urn:microsoft.com/office/officeart/2018/5/layout/IconCircleLabelList"/>
    <dgm:cxn modelId="{0C715205-FD06-46BD-935E-4A89D9A9859D}" type="presParOf" srcId="{705D7034-0643-4B88-8674-FF6CA90ABF5B}" destId="{9E63C951-32A7-4E4E-8A9C-13D52FF829E8}" srcOrd="8" destOrd="0" presId="urn:microsoft.com/office/officeart/2018/5/layout/IconCircleLabelList"/>
    <dgm:cxn modelId="{13DF4DBF-2D1B-4B85-B1A0-2999D0F43C8A}" type="presParOf" srcId="{9E63C951-32A7-4E4E-8A9C-13D52FF829E8}" destId="{99997C1C-C84E-43C4-A0EC-28C755213951}" srcOrd="0" destOrd="0" presId="urn:microsoft.com/office/officeart/2018/5/layout/IconCircleLabelList"/>
    <dgm:cxn modelId="{F44F535A-1B4A-44E0-A994-EAFE222A7E7C}" type="presParOf" srcId="{9E63C951-32A7-4E4E-8A9C-13D52FF829E8}" destId="{EE6DD9FA-89C4-4419-BACB-6306140D5B9D}" srcOrd="1" destOrd="0" presId="urn:microsoft.com/office/officeart/2018/5/layout/IconCircleLabelList"/>
    <dgm:cxn modelId="{4FCBB6A8-85FE-48A7-9D1D-3E9D67D813F0}" type="presParOf" srcId="{9E63C951-32A7-4E4E-8A9C-13D52FF829E8}" destId="{52C518C0-BB2B-47DA-84A9-B07615E88941}" srcOrd="2" destOrd="0" presId="urn:microsoft.com/office/officeart/2018/5/layout/IconCircleLabelList"/>
    <dgm:cxn modelId="{5AB37E8F-522B-45EC-8A0F-A9608841E87E}" type="presParOf" srcId="{9E63C951-32A7-4E4E-8A9C-13D52FF829E8}" destId="{EF55B228-337B-4AA7-A12A-8FA4E2782F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AA9F1D-53D2-465D-8FC4-495B3003A75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76E9CF-73CE-4337-97CE-E215C35F55A0}">
      <dgm:prSet/>
      <dgm:spPr/>
      <dgm:t>
        <a:bodyPr/>
        <a:lstStyle/>
        <a:p>
          <a:r>
            <a:rPr lang="es-ES"/>
            <a:t>“Ayuda a comprender datos visuales de manera similar a los humanos” (Cloudinary, 2024).</a:t>
          </a:r>
          <a:endParaRPr lang="en-US"/>
        </a:p>
      </dgm:t>
    </dgm:pt>
    <dgm:pt modelId="{0BAD06D3-24DA-4AEE-80B5-A3193BEC320A}" type="parTrans" cxnId="{40F395B1-3B4E-4BBE-8394-094B6AB4E8AC}">
      <dgm:prSet/>
      <dgm:spPr/>
      <dgm:t>
        <a:bodyPr/>
        <a:lstStyle/>
        <a:p>
          <a:endParaRPr lang="en-US"/>
        </a:p>
      </dgm:t>
    </dgm:pt>
    <dgm:pt modelId="{4D0A44FB-82F4-4507-AA65-C564EDDD6200}" type="sibTrans" cxnId="{40F395B1-3B4E-4BBE-8394-094B6AB4E8AC}">
      <dgm:prSet/>
      <dgm:spPr/>
      <dgm:t>
        <a:bodyPr/>
        <a:lstStyle/>
        <a:p>
          <a:endParaRPr lang="en-US"/>
        </a:p>
      </dgm:t>
    </dgm:pt>
    <dgm:pt modelId="{C4F1095B-E617-46BB-953C-1033A42526ED}">
      <dgm:prSet/>
      <dgm:spPr/>
      <dgm:t>
        <a:bodyPr/>
        <a:lstStyle/>
        <a:p>
          <a:r>
            <a:rPr lang="es-MX"/>
            <a:t>Dicho lo anterior, la Aplicación podrá observar si hay respeto o no al ambiente, y así poder ganar/perder los puntos.</a:t>
          </a:r>
          <a:endParaRPr lang="en-US"/>
        </a:p>
      </dgm:t>
    </dgm:pt>
    <dgm:pt modelId="{70649F9C-7BEE-435E-A56B-D986AA248C3B}" type="parTrans" cxnId="{665F6781-9502-4857-BEC9-C41A9E942DF9}">
      <dgm:prSet/>
      <dgm:spPr/>
      <dgm:t>
        <a:bodyPr/>
        <a:lstStyle/>
        <a:p>
          <a:endParaRPr lang="en-US"/>
        </a:p>
      </dgm:t>
    </dgm:pt>
    <dgm:pt modelId="{1D059590-09C2-40A7-B29A-B7493530C273}" type="sibTrans" cxnId="{665F6781-9502-4857-BEC9-C41A9E942DF9}">
      <dgm:prSet/>
      <dgm:spPr/>
      <dgm:t>
        <a:bodyPr/>
        <a:lstStyle/>
        <a:p>
          <a:endParaRPr lang="en-US"/>
        </a:p>
      </dgm:t>
    </dgm:pt>
    <dgm:pt modelId="{3A61048B-25F1-4C52-B191-580E14848C78}">
      <dgm:prSet/>
      <dgm:spPr/>
      <dgm:t>
        <a:bodyPr/>
        <a:lstStyle/>
        <a:p>
          <a:r>
            <a:rPr lang="es-MX"/>
            <a:t>Solución que se podría implementar: Oracle AI Vision, analiza imágenes a gran escala mediante Deep Learning.</a:t>
          </a:r>
          <a:endParaRPr lang="en-US"/>
        </a:p>
      </dgm:t>
    </dgm:pt>
    <dgm:pt modelId="{275768F8-8B87-431E-A8A2-B7BE1C3609EC}" type="parTrans" cxnId="{B7C94803-DA21-4D5F-BE11-677B3BA2AD3A}">
      <dgm:prSet/>
      <dgm:spPr/>
      <dgm:t>
        <a:bodyPr/>
        <a:lstStyle/>
        <a:p>
          <a:endParaRPr lang="en-US"/>
        </a:p>
      </dgm:t>
    </dgm:pt>
    <dgm:pt modelId="{39B45B15-634F-4E1C-868B-99252D6F83E6}" type="sibTrans" cxnId="{B7C94803-DA21-4D5F-BE11-677B3BA2AD3A}">
      <dgm:prSet/>
      <dgm:spPr/>
      <dgm:t>
        <a:bodyPr/>
        <a:lstStyle/>
        <a:p>
          <a:endParaRPr lang="en-US"/>
        </a:p>
      </dgm:t>
    </dgm:pt>
    <dgm:pt modelId="{22D2D709-728B-4D4A-BFDD-CDB729D44EAD}" type="pres">
      <dgm:prSet presAssocID="{50AA9F1D-53D2-465D-8FC4-495B3003A75C}" presName="outerComposite" presStyleCnt="0">
        <dgm:presLayoutVars>
          <dgm:chMax val="5"/>
          <dgm:dir/>
          <dgm:resizeHandles val="exact"/>
        </dgm:presLayoutVars>
      </dgm:prSet>
      <dgm:spPr/>
    </dgm:pt>
    <dgm:pt modelId="{EAA56271-48AE-4DB1-A354-2A76FF79A372}" type="pres">
      <dgm:prSet presAssocID="{50AA9F1D-53D2-465D-8FC4-495B3003A75C}" presName="dummyMaxCanvas" presStyleCnt="0">
        <dgm:presLayoutVars/>
      </dgm:prSet>
      <dgm:spPr/>
    </dgm:pt>
    <dgm:pt modelId="{FB1C21D8-F96B-4FD9-B326-A25759F44157}" type="pres">
      <dgm:prSet presAssocID="{50AA9F1D-53D2-465D-8FC4-495B3003A75C}" presName="ThreeNodes_1" presStyleLbl="node1" presStyleIdx="0" presStyleCnt="3">
        <dgm:presLayoutVars>
          <dgm:bulletEnabled val="1"/>
        </dgm:presLayoutVars>
      </dgm:prSet>
      <dgm:spPr/>
    </dgm:pt>
    <dgm:pt modelId="{231FCA06-46DF-4A64-8CF1-3F8F13A79668}" type="pres">
      <dgm:prSet presAssocID="{50AA9F1D-53D2-465D-8FC4-495B3003A75C}" presName="ThreeNodes_2" presStyleLbl="node1" presStyleIdx="1" presStyleCnt="3">
        <dgm:presLayoutVars>
          <dgm:bulletEnabled val="1"/>
        </dgm:presLayoutVars>
      </dgm:prSet>
      <dgm:spPr/>
    </dgm:pt>
    <dgm:pt modelId="{FAE4E5BE-C4EF-4CB6-9F5A-557AEE448E61}" type="pres">
      <dgm:prSet presAssocID="{50AA9F1D-53D2-465D-8FC4-495B3003A75C}" presName="ThreeNodes_3" presStyleLbl="node1" presStyleIdx="2" presStyleCnt="3">
        <dgm:presLayoutVars>
          <dgm:bulletEnabled val="1"/>
        </dgm:presLayoutVars>
      </dgm:prSet>
      <dgm:spPr/>
    </dgm:pt>
    <dgm:pt modelId="{856E0D3B-9753-4C04-865B-EC7B857C6C57}" type="pres">
      <dgm:prSet presAssocID="{50AA9F1D-53D2-465D-8FC4-495B3003A75C}" presName="ThreeConn_1-2" presStyleLbl="fgAccFollowNode1" presStyleIdx="0" presStyleCnt="2">
        <dgm:presLayoutVars>
          <dgm:bulletEnabled val="1"/>
        </dgm:presLayoutVars>
      </dgm:prSet>
      <dgm:spPr/>
    </dgm:pt>
    <dgm:pt modelId="{14024143-BFDB-4876-977A-3A2BC202EBF7}" type="pres">
      <dgm:prSet presAssocID="{50AA9F1D-53D2-465D-8FC4-495B3003A75C}" presName="ThreeConn_2-3" presStyleLbl="fgAccFollowNode1" presStyleIdx="1" presStyleCnt="2">
        <dgm:presLayoutVars>
          <dgm:bulletEnabled val="1"/>
        </dgm:presLayoutVars>
      </dgm:prSet>
      <dgm:spPr/>
    </dgm:pt>
    <dgm:pt modelId="{2E4E1342-0A0C-4CFC-9463-E7E176CCDE5B}" type="pres">
      <dgm:prSet presAssocID="{50AA9F1D-53D2-465D-8FC4-495B3003A75C}" presName="ThreeNodes_1_text" presStyleLbl="node1" presStyleIdx="2" presStyleCnt="3">
        <dgm:presLayoutVars>
          <dgm:bulletEnabled val="1"/>
        </dgm:presLayoutVars>
      </dgm:prSet>
      <dgm:spPr/>
    </dgm:pt>
    <dgm:pt modelId="{5F7B5A51-2A45-463D-A712-6F379DAB8E0B}" type="pres">
      <dgm:prSet presAssocID="{50AA9F1D-53D2-465D-8FC4-495B3003A75C}" presName="ThreeNodes_2_text" presStyleLbl="node1" presStyleIdx="2" presStyleCnt="3">
        <dgm:presLayoutVars>
          <dgm:bulletEnabled val="1"/>
        </dgm:presLayoutVars>
      </dgm:prSet>
      <dgm:spPr/>
    </dgm:pt>
    <dgm:pt modelId="{0A066AC1-64F8-4683-BE68-B8E40E6AE648}" type="pres">
      <dgm:prSet presAssocID="{50AA9F1D-53D2-465D-8FC4-495B3003A75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7C94803-DA21-4D5F-BE11-677B3BA2AD3A}" srcId="{50AA9F1D-53D2-465D-8FC4-495B3003A75C}" destId="{3A61048B-25F1-4C52-B191-580E14848C78}" srcOrd="2" destOrd="0" parTransId="{275768F8-8B87-431E-A8A2-B7BE1C3609EC}" sibTransId="{39B45B15-634F-4E1C-868B-99252D6F83E6}"/>
    <dgm:cxn modelId="{45FF3119-EFE5-484A-8D84-5522B09B2EC9}" type="presOf" srcId="{1076E9CF-73CE-4337-97CE-E215C35F55A0}" destId="{FB1C21D8-F96B-4FD9-B326-A25759F44157}" srcOrd="0" destOrd="0" presId="urn:microsoft.com/office/officeart/2005/8/layout/vProcess5"/>
    <dgm:cxn modelId="{351A0C1C-C4B3-4763-B391-DCC08A2AB93B}" type="presOf" srcId="{4D0A44FB-82F4-4507-AA65-C564EDDD6200}" destId="{856E0D3B-9753-4C04-865B-EC7B857C6C57}" srcOrd="0" destOrd="0" presId="urn:microsoft.com/office/officeart/2005/8/layout/vProcess5"/>
    <dgm:cxn modelId="{35555130-8E12-4226-BA28-E69D0BE04021}" type="presOf" srcId="{50AA9F1D-53D2-465D-8FC4-495B3003A75C}" destId="{22D2D709-728B-4D4A-BFDD-CDB729D44EAD}" srcOrd="0" destOrd="0" presId="urn:microsoft.com/office/officeart/2005/8/layout/vProcess5"/>
    <dgm:cxn modelId="{B6D62842-7B14-4BC7-9723-A5CC0E3714EC}" type="presOf" srcId="{C4F1095B-E617-46BB-953C-1033A42526ED}" destId="{5F7B5A51-2A45-463D-A712-6F379DAB8E0B}" srcOrd="1" destOrd="0" presId="urn:microsoft.com/office/officeart/2005/8/layout/vProcess5"/>
    <dgm:cxn modelId="{78F8B671-1A97-4EBF-A14D-957DF2FD9D9C}" type="presOf" srcId="{3A61048B-25F1-4C52-B191-580E14848C78}" destId="{0A066AC1-64F8-4683-BE68-B8E40E6AE648}" srcOrd="1" destOrd="0" presId="urn:microsoft.com/office/officeart/2005/8/layout/vProcess5"/>
    <dgm:cxn modelId="{665F6781-9502-4857-BEC9-C41A9E942DF9}" srcId="{50AA9F1D-53D2-465D-8FC4-495B3003A75C}" destId="{C4F1095B-E617-46BB-953C-1033A42526ED}" srcOrd="1" destOrd="0" parTransId="{70649F9C-7BEE-435E-A56B-D986AA248C3B}" sibTransId="{1D059590-09C2-40A7-B29A-B7493530C273}"/>
    <dgm:cxn modelId="{13793CAF-4126-4AD0-A845-E8BD26FB3C4A}" type="presOf" srcId="{1D059590-09C2-40A7-B29A-B7493530C273}" destId="{14024143-BFDB-4876-977A-3A2BC202EBF7}" srcOrd="0" destOrd="0" presId="urn:microsoft.com/office/officeart/2005/8/layout/vProcess5"/>
    <dgm:cxn modelId="{40F395B1-3B4E-4BBE-8394-094B6AB4E8AC}" srcId="{50AA9F1D-53D2-465D-8FC4-495B3003A75C}" destId="{1076E9CF-73CE-4337-97CE-E215C35F55A0}" srcOrd="0" destOrd="0" parTransId="{0BAD06D3-24DA-4AEE-80B5-A3193BEC320A}" sibTransId="{4D0A44FB-82F4-4507-AA65-C564EDDD6200}"/>
    <dgm:cxn modelId="{3A643DDC-6071-4080-B1AF-72B3B59A079B}" type="presOf" srcId="{C4F1095B-E617-46BB-953C-1033A42526ED}" destId="{231FCA06-46DF-4A64-8CF1-3F8F13A79668}" srcOrd="0" destOrd="0" presId="urn:microsoft.com/office/officeart/2005/8/layout/vProcess5"/>
    <dgm:cxn modelId="{3C8386FA-652B-4530-A4B1-98EA8895A06F}" type="presOf" srcId="{1076E9CF-73CE-4337-97CE-E215C35F55A0}" destId="{2E4E1342-0A0C-4CFC-9463-E7E176CCDE5B}" srcOrd="1" destOrd="0" presId="urn:microsoft.com/office/officeart/2005/8/layout/vProcess5"/>
    <dgm:cxn modelId="{E24D86FB-7B48-4E5D-986B-B33EDA5B6FE4}" type="presOf" srcId="{3A61048B-25F1-4C52-B191-580E14848C78}" destId="{FAE4E5BE-C4EF-4CB6-9F5A-557AEE448E61}" srcOrd="0" destOrd="0" presId="urn:microsoft.com/office/officeart/2005/8/layout/vProcess5"/>
    <dgm:cxn modelId="{45D51967-2311-4FE8-8B89-A11972A06C68}" type="presParOf" srcId="{22D2D709-728B-4D4A-BFDD-CDB729D44EAD}" destId="{EAA56271-48AE-4DB1-A354-2A76FF79A372}" srcOrd="0" destOrd="0" presId="urn:microsoft.com/office/officeart/2005/8/layout/vProcess5"/>
    <dgm:cxn modelId="{75E43167-56B2-4C9F-B85D-9FFD454081CD}" type="presParOf" srcId="{22D2D709-728B-4D4A-BFDD-CDB729D44EAD}" destId="{FB1C21D8-F96B-4FD9-B326-A25759F44157}" srcOrd="1" destOrd="0" presId="urn:microsoft.com/office/officeart/2005/8/layout/vProcess5"/>
    <dgm:cxn modelId="{5FF1610B-308F-488C-8ECE-4C560489BD13}" type="presParOf" srcId="{22D2D709-728B-4D4A-BFDD-CDB729D44EAD}" destId="{231FCA06-46DF-4A64-8CF1-3F8F13A79668}" srcOrd="2" destOrd="0" presId="urn:microsoft.com/office/officeart/2005/8/layout/vProcess5"/>
    <dgm:cxn modelId="{32BD2EFB-B2EF-40C9-829C-36CBAF50D84C}" type="presParOf" srcId="{22D2D709-728B-4D4A-BFDD-CDB729D44EAD}" destId="{FAE4E5BE-C4EF-4CB6-9F5A-557AEE448E61}" srcOrd="3" destOrd="0" presId="urn:microsoft.com/office/officeart/2005/8/layout/vProcess5"/>
    <dgm:cxn modelId="{DDE36007-852D-4C1E-92C0-FD0666451AE1}" type="presParOf" srcId="{22D2D709-728B-4D4A-BFDD-CDB729D44EAD}" destId="{856E0D3B-9753-4C04-865B-EC7B857C6C57}" srcOrd="4" destOrd="0" presId="urn:microsoft.com/office/officeart/2005/8/layout/vProcess5"/>
    <dgm:cxn modelId="{4C2237FE-6A6D-483B-A58E-50D9293F7906}" type="presParOf" srcId="{22D2D709-728B-4D4A-BFDD-CDB729D44EAD}" destId="{14024143-BFDB-4876-977A-3A2BC202EBF7}" srcOrd="5" destOrd="0" presId="urn:microsoft.com/office/officeart/2005/8/layout/vProcess5"/>
    <dgm:cxn modelId="{F17C60AB-15DF-4D9C-B034-6D27A44E44ED}" type="presParOf" srcId="{22D2D709-728B-4D4A-BFDD-CDB729D44EAD}" destId="{2E4E1342-0A0C-4CFC-9463-E7E176CCDE5B}" srcOrd="6" destOrd="0" presId="urn:microsoft.com/office/officeart/2005/8/layout/vProcess5"/>
    <dgm:cxn modelId="{A18585FC-E8F2-4100-9638-CA71ADFAF914}" type="presParOf" srcId="{22D2D709-728B-4D4A-BFDD-CDB729D44EAD}" destId="{5F7B5A51-2A45-463D-A712-6F379DAB8E0B}" srcOrd="7" destOrd="0" presId="urn:microsoft.com/office/officeart/2005/8/layout/vProcess5"/>
    <dgm:cxn modelId="{9CA9B7E1-56B4-4583-8B49-87ACDECFED67}" type="presParOf" srcId="{22D2D709-728B-4D4A-BFDD-CDB729D44EAD}" destId="{0A066AC1-64F8-4683-BE68-B8E40E6AE64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813DC4-D416-41CE-9126-BCF390372D6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92CADA-2B92-4B36-8FD2-DDD3E01E7AD5}">
      <dgm:prSet/>
      <dgm:spPr/>
      <dgm:t>
        <a:bodyPr/>
        <a:lstStyle/>
        <a:p>
          <a:r>
            <a:rPr lang="es-ES"/>
            <a:t>Sin página web alguna, por lo que se utilizará Tecnología NATIVA.</a:t>
          </a:r>
          <a:endParaRPr lang="en-US"/>
        </a:p>
      </dgm:t>
    </dgm:pt>
    <dgm:pt modelId="{9B9EA9F3-9470-4B22-B210-B1F3EDB2CE8B}" type="parTrans" cxnId="{D79A77DC-133D-4C83-9A0D-79FD7DE9554A}">
      <dgm:prSet/>
      <dgm:spPr/>
      <dgm:t>
        <a:bodyPr/>
        <a:lstStyle/>
        <a:p>
          <a:endParaRPr lang="en-US"/>
        </a:p>
      </dgm:t>
    </dgm:pt>
    <dgm:pt modelId="{52247725-D852-40A1-9E41-2D0F7882BDCA}" type="sibTrans" cxnId="{D79A77DC-133D-4C83-9A0D-79FD7DE9554A}">
      <dgm:prSet/>
      <dgm:spPr/>
      <dgm:t>
        <a:bodyPr/>
        <a:lstStyle/>
        <a:p>
          <a:endParaRPr lang="en-US"/>
        </a:p>
      </dgm:t>
    </dgm:pt>
    <dgm:pt modelId="{546CB23D-E822-4A79-9BD1-3E6AA27902A4}">
      <dgm:prSet/>
      <dgm:spPr/>
      <dgm:t>
        <a:bodyPr/>
        <a:lstStyle/>
        <a:p>
          <a:r>
            <a:rPr lang="es-ES"/>
            <a:t>Además, se utilizará esta Tecnología debido a que sólo se usará Android como SO.</a:t>
          </a:r>
          <a:endParaRPr lang="en-US"/>
        </a:p>
      </dgm:t>
    </dgm:pt>
    <dgm:pt modelId="{A9E48E5D-4A0F-450F-8D10-488249D97EF1}" type="parTrans" cxnId="{F37EE158-228B-43C1-B154-29D74BD7C173}">
      <dgm:prSet/>
      <dgm:spPr/>
      <dgm:t>
        <a:bodyPr/>
        <a:lstStyle/>
        <a:p>
          <a:endParaRPr lang="en-US"/>
        </a:p>
      </dgm:t>
    </dgm:pt>
    <dgm:pt modelId="{F271BD15-D9A4-462B-97E0-E361D620F6F6}" type="sibTrans" cxnId="{F37EE158-228B-43C1-B154-29D74BD7C173}">
      <dgm:prSet/>
      <dgm:spPr/>
      <dgm:t>
        <a:bodyPr/>
        <a:lstStyle/>
        <a:p>
          <a:endParaRPr lang="en-US"/>
        </a:p>
      </dgm:t>
    </dgm:pt>
    <dgm:pt modelId="{EC07D4D9-F74B-4FF6-B17E-EDE6F3D4BD93}">
      <dgm:prSet/>
      <dgm:spPr/>
      <dgm:t>
        <a:bodyPr/>
        <a:lstStyle/>
        <a:p>
          <a:r>
            <a:rPr lang="es-ES"/>
            <a:t>Plataformas que se podrían utilizar: Google Maps SDK y CameraX.</a:t>
          </a:r>
          <a:endParaRPr lang="en-US"/>
        </a:p>
      </dgm:t>
    </dgm:pt>
    <dgm:pt modelId="{A03B8840-3C93-43FC-B6A6-64BD2032B597}" type="parTrans" cxnId="{678C898A-B152-4DBE-9C67-5A1F7F6EDFDC}">
      <dgm:prSet/>
      <dgm:spPr/>
      <dgm:t>
        <a:bodyPr/>
        <a:lstStyle/>
        <a:p>
          <a:endParaRPr lang="en-US"/>
        </a:p>
      </dgm:t>
    </dgm:pt>
    <dgm:pt modelId="{B63ACCB4-DEC3-495A-BEE8-135F3F014B87}" type="sibTrans" cxnId="{678C898A-B152-4DBE-9C67-5A1F7F6EDFDC}">
      <dgm:prSet/>
      <dgm:spPr/>
      <dgm:t>
        <a:bodyPr/>
        <a:lstStyle/>
        <a:p>
          <a:endParaRPr lang="en-US"/>
        </a:p>
      </dgm:t>
    </dgm:pt>
    <dgm:pt modelId="{DD55E5C9-D2DC-4C23-8A02-E3D91E063FAC}" type="pres">
      <dgm:prSet presAssocID="{E5813DC4-D416-41CE-9126-BCF390372D64}" presName="diagram" presStyleCnt="0">
        <dgm:presLayoutVars>
          <dgm:dir/>
          <dgm:resizeHandles val="exact"/>
        </dgm:presLayoutVars>
      </dgm:prSet>
      <dgm:spPr/>
    </dgm:pt>
    <dgm:pt modelId="{3C8E52BA-CD90-482A-BFEB-B7AAADB9D7FB}" type="pres">
      <dgm:prSet presAssocID="{6B92CADA-2B92-4B36-8FD2-DDD3E01E7AD5}" presName="node" presStyleLbl="node1" presStyleIdx="0" presStyleCnt="3">
        <dgm:presLayoutVars>
          <dgm:bulletEnabled val="1"/>
        </dgm:presLayoutVars>
      </dgm:prSet>
      <dgm:spPr/>
    </dgm:pt>
    <dgm:pt modelId="{4D1AE15F-EA86-4206-A38E-27B9E7DB3B11}" type="pres">
      <dgm:prSet presAssocID="{52247725-D852-40A1-9E41-2D0F7882BDCA}" presName="sibTrans" presStyleLbl="sibTrans2D1" presStyleIdx="0" presStyleCnt="2"/>
      <dgm:spPr/>
    </dgm:pt>
    <dgm:pt modelId="{B32C460A-8EA1-4F42-BB95-6B148730EF2A}" type="pres">
      <dgm:prSet presAssocID="{52247725-D852-40A1-9E41-2D0F7882BDCA}" presName="connectorText" presStyleLbl="sibTrans2D1" presStyleIdx="0" presStyleCnt="2"/>
      <dgm:spPr/>
    </dgm:pt>
    <dgm:pt modelId="{96B0FC5D-7BF5-4547-BDA4-E18B83E09AC8}" type="pres">
      <dgm:prSet presAssocID="{546CB23D-E822-4A79-9BD1-3E6AA27902A4}" presName="node" presStyleLbl="node1" presStyleIdx="1" presStyleCnt="3">
        <dgm:presLayoutVars>
          <dgm:bulletEnabled val="1"/>
        </dgm:presLayoutVars>
      </dgm:prSet>
      <dgm:spPr/>
    </dgm:pt>
    <dgm:pt modelId="{C029256B-A48E-4033-862B-29EB087366A8}" type="pres">
      <dgm:prSet presAssocID="{F271BD15-D9A4-462B-97E0-E361D620F6F6}" presName="sibTrans" presStyleLbl="sibTrans2D1" presStyleIdx="1" presStyleCnt="2"/>
      <dgm:spPr/>
    </dgm:pt>
    <dgm:pt modelId="{B2B593C2-1482-4D31-A032-D6C339FB0055}" type="pres">
      <dgm:prSet presAssocID="{F271BD15-D9A4-462B-97E0-E361D620F6F6}" presName="connectorText" presStyleLbl="sibTrans2D1" presStyleIdx="1" presStyleCnt="2"/>
      <dgm:spPr/>
    </dgm:pt>
    <dgm:pt modelId="{378636DB-B195-4385-BBDF-FABB7825EF4C}" type="pres">
      <dgm:prSet presAssocID="{EC07D4D9-F74B-4FF6-B17E-EDE6F3D4BD93}" presName="node" presStyleLbl="node1" presStyleIdx="2" presStyleCnt="3">
        <dgm:presLayoutVars>
          <dgm:bulletEnabled val="1"/>
        </dgm:presLayoutVars>
      </dgm:prSet>
      <dgm:spPr/>
    </dgm:pt>
  </dgm:ptLst>
  <dgm:cxnLst>
    <dgm:cxn modelId="{1627C13F-A6F9-406A-906A-AC1D34588EBC}" type="presOf" srcId="{52247725-D852-40A1-9E41-2D0F7882BDCA}" destId="{4D1AE15F-EA86-4206-A38E-27B9E7DB3B11}" srcOrd="0" destOrd="0" presId="urn:microsoft.com/office/officeart/2005/8/layout/process5"/>
    <dgm:cxn modelId="{ACE0125D-58D9-451F-A6B2-9B2914E826ED}" type="presOf" srcId="{F271BD15-D9A4-462B-97E0-E361D620F6F6}" destId="{B2B593C2-1482-4D31-A032-D6C339FB0055}" srcOrd="1" destOrd="0" presId="urn:microsoft.com/office/officeart/2005/8/layout/process5"/>
    <dgm:cxn modelId="{92AD8345-3241-4FBB-ABDD-05FE2F4DDE7B}" type="presOf" srcId="{6B92CADA-2B92-4B36-8FD2-DDD3E01E7AD5}" destId="{3C8E52BA-CD90-482A-BFEB-B7AAADB9D7FB}" srcOrd="0" destOrd="0" presId="urn:microsoft.com/office/officeart/2005/8/layout/process5"/>
    <dgm:cxn modelId="{F37EE158-228B-43C1-B154-29D74BD7C173}" srcId="{E5813DC4-D416-41CE-9126-BCF390372D64}" destId="{546CB23D-E822-4A79-9BD1-3E6AA27902A4}" srcOrd="1" destOrd="0" parTransId="{A9E48E5D-4A0F-450F-8D10-488249D97EF1}" sibTransId="{F271BD15-D9A4-462B-97E0-E361D620F6F6}"/>
    <dgm:cxn modelId="{90791080-4560-4992-A1CF-F5B961FAA0C7}" type="presOf" srcId="{546CB23D-E822-4A79-9BD1-3E6AA27902A4}" destId="{96B0FC5D-7BF5-4547-BDA4-E18B83E09AC8}" srcOrd="0" destOrd="0" presId="urn:microsoft.com/office/officeart/2005/8/layout/process5"/>
    <dgm:cxn modelId="{678C898A-B152-4DBE-9C67-5A1F7F6EDFDC}" srcId="{E5813DC4-D416-41CE-9126-BCF390372D64}" destId="{EC07D4D9-F74B-4FF6-B17E-EDE6F3D4BD93}" srcOrd="2" destOrd="0" parTransId="{A03B8840-3C93-43FC-B6A6-64BD2032B597}" sibTransId="{B63ACCB4-DEC3-495A-BEE8-135F3F014B87}"/>
    <dgm:cxn modelId="{A543A3C0-B567-4B4E-92B8-9F563DABB925}" type="presOf" srcId="{E5813DC4-D416-41CE-9126-BCF390372D64}" destId="{DD55E5C9-D2DC-4C23-8A02-E3D91E063FAC}" srcOrd="0" destOrd="0" presId="urn:microsoft.com/office/officeart/2005/8/layout/process5"/>
    <dgm:cxn modelId="{D79A77DC-133D-4C83-9A0D-79FD7DE9554A}" srcId="{E5813DC4-D416-41CE-9126-BCF390372D64}" destId="{6B92CADA-2B92-4B36-8FD2-DDD3E01E7AD5}" srcOrd="0" destOrd="0" parTransId="{9B9EA9F3-9470-4B22-B210-B1F3EDB2CE8B}" sibTransId="{52247725-D852-40A1-9E41-2D0F7882BDCA}"/>
    <dgm:cxn modelId="{73477CDE-2B6F-408D-8D57-EBC6332BB87C}" type="presOf" srcId="{F271BD15-D9A4-462B-97E0-E361D620F6F6}" destId="{C029256B-A48E-4033-862B-29EB087366A8}" srcOrd="0" destOrd="0" presId="urn:microsoft.com/office/officeart/2005/8/layout/process5"/>
    <dgm:cxn modelId="{FDF577DF-443D-407C-A028-560653CE8C8A}" type="presOf" srcId="{EC07D4D9-F74B-4FF6-B17E-EDE6F3D4BD93}" destId="{378636DB-B195-4385-BBDF-FABB7825EF4C}" srcOrd="0" destOrd="0" presId="urn:microsoft.com/office/officeart/2005/8/layout/process5"/>
    <dgm:cxn modelId="{179CD3E3-0AE0-4C77-8CAE-1B73AC74BC0E}" type="presOf" srcId="{52247725-D852-40A1-9E41-2D0F7882BDCA}" destId="{B32C460A-8EA1-4F42-BB95-6B148730EF2A}" srcOrd="1" destOrd="0" presId="urn:microsoft.com/office/officeart/2005/8/layout/process5"/>
    <dgm:cxn modelId="{0FF9A5C5-9143-49C1-9B2A-B280EDF8E343}" type="presParOf" srcId="{DD55E5C9-D2DC-4C23-8A02-E3D91E063FAC}" destId="{3C8E52BA-CD90-482A-BFEB-B7AAADB9D7FB}" srcOrd="0" destOrd="0" presId="urn:microsoft.com/office/officeart/2005/8/layout/process5"/>
    <dgm:cxn modelId="{56F466DA-0BA1-4C52-B327-9FB15117B873}" type="presParOf" srcId="{DD55E5C9-D2DC-4C23-8A02-E3D91E063FAC}" destId="{4D1AE15F-EA86-4206-A38E-27B9E7DB3B11}" srcOrd="1" destOrd="0" presId="urn:microsoft.com/office/officeart/2005/8/layout/process5"/>
    <dgm:cxn modelId="{16DFDD23-C838-43C2-B59F-41D2B85A16E6}" type="presParOf" srcId="{4D1AE15F-EA86-4206-A38E-27B9E7DB3B11}" destId="{B32C460A-8EA1-4F42-BB95-6B148730EF2A}" srcOrd="0" destOrd="0" presId="urn:microsoft.com/office/officeart/2005/8/layout/process5"/>
    <dgm:cxn modelId="{2490FB39-AF2A-4327-8624-B43F07C61FDB}" type="presParOf" srcId="{DD55E5C9-D2DC-4C23-8A02-E3D91E063FAC}" destId="{96B0FC5D-7BF5-4547-BDA4-E18B83E09AC8}" srcOrd="2" destOrd="0" presId="urn:microsoft.com/office/officeart/2005/8/layout/process5"/>
    <dgm:cxn modelId="{97355B96-E550-4FE7-828A-6776B7D25B29}" type="presParOf" srcId="{DD55E5C9-D2DC-4C23-8A02-E3D91E063FAC}" destId="{C029256B-A48E-4033-862B-29EB087366A8}" srcOrd="3" destOrd="0" presId="urn:microsoft.com/office/officeart/2005/8/layout/process5"/>
    <dgm:cxn modelId="{56A78CD2-FD9F-492A-B73E-30F7AD45F076}" type="presParOf" srcId="{C029256B-A48E-4033-862B-29EB087366A8}" destId="{B2B593C2-1482-4D31-A032-D6C339FB0055}" srcOrd="0" destOrd="0" presId="urn:microsoft.com/office/officeart/2005/8/layout/process5"/>
    <dgm:cxn modelId="{5417CACB-DCBE-473A-84FE-5B46E5D23228}" type="presParOf" srcId="{DD55E5C9-D2DC-4C23-8A02-E3D91E063FAC}" destId="{378636DB-B195-4385-BBDF-FABB7825EF4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1C1A73-342B-4FB8-BE1C-8288EFEAA4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A6042C-7CBB-466C-B535-96863343BB73}">
      <dgm:prSet/>
      <dgm:spPr/>
      <dgm:t>
        <a:bodyPr/>
        <a:lstStyle/>
        <a:p>
          <a:r>
            <a:rPr lang="es-ES"/>
            <a:t>Uso de Ubicación sólo para fines estadísticos.</a:t>
          </a:r>
          <a:endParaRPr lang="en-US"/>
        </a:p>
      </dgm:t>
    </dgm:pt>
    <dgm:pt modelId="{03D7A088-5C98-4F78-A901-6BCFC4669985}" type="parTrans" cxnId="{762EA0E9-DD44-4900-8166-2961330883C8}">
      <dgm:prSet/>
      <dgm:spPr/>
      <dgm:t>
        <a:bodyPr/>
        <a:lstStyle/>
        <a:p>
          <a:endParaRPr lang="en-US"/>
        </a:p>
      </dgm:t>
    </dgm:pt>
    <dgm:pt modelId="{B540FB49-4763-43D4-9CE0-FAF7651F38F9}" type="sibTrans" cxnId="{762EA0E9-DD44-4900-8166-2961330883C8}">
      <dgm:prSet/>
      <dgm:spPr/>
      <dgm:t>
        <a:bodyPr/>
        <a:lstStyle/>
        <a:p>
          <a:endParaRPr lang="en-US"/>
        </a:p>
      </dgm:t>
    </dgm:pt>
    <dgm:pt modelId="{6D0704E3-90CF-4BF9-AACA-EAD0FCF8CBAD}">
      <dgm:prSet/>
      <dgm:spPr/>
      <dgm:t>
        <a:bodyPr/>
        <a:lstStyle/>
        <a:p>
          <a:r>
            <a:rPr lang="es-ES"/>
            <a:t>Uso de Aprendizaje Automático en IA mediante imágenes de zonas medioambientalmente limpias y sucias.</a:t>
          </a:r>
          <a:endParaRPr lang="en-US"/>
        </a:p>
      </dgm:t>
    </dgm:pt>
    <dgm:pt modelId="{363012CA-DABB-48E3-83D0-B5573E32EE1D}" type="parTrans" cxnId="{E614D3CF-C5CF-4679-8C97-7EC90EA30647}">
      <dgm:prSet/>
      <dgm:spPr/>
      <dgm:t>
        <a:bodyPr/>
        <a:lstStyle/>
        <a:p>
          <a:endParaRPr lang="en-US"/>
        </a:p>
      </dgm:t>
    </dgm:pt>
    <dgm:pt modelId="{4E9A498E-979E-4C1D-B281-4C63FBB0C06E}" type="sibTrans" cxnId="{E614D3CF-C5CF-4679-8C97-7EC90EA30647}">
      <dgm:prSet/>
      <dgm:spPr/>
      <dgm:t>
        <a:bodyPr/>
        <a:lstStyle/>
        <a:p>
          <a:endParaRPr lang="en-US"/>
        </a:p>
      </dgm:t>
    </dgm:pt>
    <dgm:pt modelId="{25BB9286-F024-48D4-A2CF-2F3FAD6EF511}">
      <dgm:prSet/>
      <dgm:spPr/>
      <dgm:t>
        <a:bodyPr/>
        <a:lstStyle/>
        <a:p>
          <a:r>
            <a:rPr lang="es-ES" dirty="0"/>
            <a:t>Entrenamiento paulatino hasta lograr una mejor cultura de prevención.</a:t>
          </a:r>
          <a:endParaRPr lang="en-US" dirty="0"/>
        </a:p>
      </dgm:t>
    </dgm:pt>
    <dgm:pt modelId="{D44BF9C7-9D8C-4B97-AA17-1F9619FCC313}" type="parTrans" cxnId="{73C96C6C-849A-47BF-B363-8838EF327965}">
      <dgm:prSet/>
      <dgm:spPr/>
      <dgm:t>
        <a:bodyPr/>
        <a:lstStyle/>
        <a:p>
          <a:endParaRPr lang="en-US"/>
        </a:p>
      </dgm:t>
    </dgm:pt>
    <dgm:pt modelId="{280004EB-C6B3-45A8-B743-37BF91515F8C}" type="sibTrans" cxnId="{73C96C6C-849A-47BF-B363-8838EF327965}">
      <dgm:prSet/>
      <dgm:spPr/>
      <dgm:t>
        <a:bodyPr/>
        <a:lstStyle/>
        <a:p>
          <a:endParaRPr lang="en-US"/>
        </a:p>
      </dgm:t>
    </dgm:pt>
    <dgm:pt modelId="{F7AA0039-27F8-4CFF-820A-1C449C3D5FFB}" type="pres">
      <dgm:prSet presAssocID="{081C1A73-342B-4FB8-BE1C-8288EFEAA47F}" presName="root" presStyleCnt="0">
        <dgm:presLayoutVars>
          <dgm:dir/>
          <dgm:resizeHandles val="exact"/>
        </dgm:presLayoutVars>
      </dgm:prSet>
      <dgm:spPr/>
    </dgm:pt>
    <dgm:pt modelId="{7CD33901-E5FF-4EA7-9732-1F79D17F653D}" type="pres">
      <dgm:prSet presAssocID="{24A6042C-7CBB-466C-B535-96863343BB73}" presName="compNode" presStyleCnt="0"/>
      <dgm:spPr/>
    </dgm:pt>
    <dgm:pt modelId="{8A6EF67E-7075-4BEA-B16F-D1792EEE435B}" type="pres">
      <dgm:prSet presAssocID="{24A6042C-7CBB-466C-B535-96863343BB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F3028AA2-4BA8-48A8-91A6-7523099659C6}" type="pres">
      <dgm:prSet presAssocID="{24A6042C-7CBB-466C-B535-96863343BB73}" presName="spaceRect" presStyleCnt="0"/>
      <dgm:spPr/>
    </dgm:pt>
    <dgm:pt modelId="{7A41A471-EBB1-4463-ACE9-D968831A56A4}" type="pres">
      <dgm:prSet presAssocID="{24A6042C-7CBB-466C-B535-96863343BB73}" presName="textRect" presStyleLbl="revTx" presStyleIdx="0" presStyleCnt="3">
        <dgm:presLayoutVars>
          <dgm:chMax val="1"/>
          <dgm:chPref val="1"/>
        </dgm:presLayoutVars>
      </dgm:prSet>
      <dgm:spPr/>
    </dgm:pt>
    <dgm:pt modelId="{159717A1-1B2A-4F46-8800-68BB4F823D2F}" type="pres">
      <dgm:prSet presAssocID="{B540FB49-4763-43D4-9CE0-FAF7651F38F9}" presName="sibTrans" presStyleCnt="0"/>
      <dgm:spPr/>
    </dgm:pt>
    <dgm:pt modelId="{8FA68F30-7B8D-455C-BAE0-BC5667D1E694}" type="pres">
      <dgm:prSet presAssocID="{6D0704E3-90CF-4BF9-AACA-EAD0FCF8CBAD}" presName="compNode" presStyleCnt="0"/>
      <dgm:spPr/>
    </dgm:pt>
    <dgm:pt modelId="{219C6004-D90B-48D8-8648-3836F7D5B4F0}" type="pres">
      <dgm:prSet presAssocID="{6D0704E3-90CF-4BF9-AACA-EAD0FCF8C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9C36B6A-A9C3-4C32-B075-EE7A6A7E284C}" type="pres">
      <dgm:prSet presAssocID="{6D0704E3-90CF-4BF9-AACA-EAD0FCF8CBAD}" presName="spaceRect" presStyleCnt="0"/>
      <dgm:spPr/>
    </dgm:pt>
    <dgm:pt modelId="{B5B2DE77-D9EA-4E68-809D-6227524969FE}" type="pres">
      <dgm:prSet presAssocID="{6D0704E3-90CF-4BF9-AACA-EAD0FCF8CBAD}" presName="textRect" presStyleLbl="revTx" presStyleIdx="1" presStyleCnt="3">
        <dgm:presLayoutVars>
          <dgm:chMax val="1"/>
          <dgm:chPref val="1"/>
        </dgm:presLayoutVars>
      </dgm:prSet>
      <dgm:spPr/>
    </dgm:pt>
    <dgm:pt modelId="{82A4ECA3-46C6-4A8B-9129-B41EA154C84D}" type="pres">
      <dgm:prSet presAssocID="{4E9A498E-979E-4C1D-B281-4C63FBB0C06E}" presName="sibTrans" presStyleCnt="0"/>
      <dgm:spPr/>
    </dgm:pt>
    <dgm:pt modelId="{F0B7867C-99CF-4120-A95C-2A905EB02C8E}" type="pres">
      <dgm:prSet presAssocID="{25BB9286-F024-48D4-A2CF-2F3FAD6EF511}" presName="compNode" presStyleCnt="0"/>
      <dgm:spPr/>
    </dgm:pt>
    <dgm:pt modelId="{8724A4BD-23BE-4076-9D52-61D9505DF2E1}" type="pres">
      <dgm:prSet presAssocID="{25BB9286-F024-48D4-A2CF-2F3FAD6EF5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697A7958-1B4E-40AC-BCBE-1C1AA76C8C47}" type="pres">
      <dgm:prSet presAssocID="{25BB9286-F024-48D4-A2CF-2F3FAD6EF511}" presName="spaceRect" presStyleCnt="0"/>
      <dgm:spPr/>
    </dgm:pt>
    <dgm:pt modelId="{85E1312A-53FC-4D26-8FD1-CA473377A883}" type="pres">
      <dgm:prSet presAssocID="{25BB9286-F024-48D4-A2CF-2F3FAD6EF5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CE9C1A-4D06-45B0-86A4-446B67669360}" type="presOf" srcId="{25BB9286-F024-48D4-A2CF-2F3FAD6EF511}" destId="{85E1312A-53FC-4D26-8FD1-CA473377A883}" srcOrd="0" destOrd="0" presId="urn:microsoft.com/office/officeart/2018/2/layout/IconLabelList"/>
    <dgm:cxn modelId="{73C96C6C-849A-47BF-B363-8838EF327965}" srcId="{081C1A73-342B-4FB8-BE1C-8288EFEAA47F}" destId="{25BB9286-F024-48D4-A2CF-2F3FAD6EF511}" srcOrd="2" destOrd="0" parTransId="{D44BF9C7-9D8C-4B97-AA17-1F9619FCC313}" sibTransId="{280004EB-C6B3-45A8-B743-37BF91515F8C}"/>
    <dgm:cxn modelId="{6519C7A4-6715-4781-B171-F163D12A1051}" type="presOf" srcId="{081C1A73-342B-4FB8-BE1C-8288EFEAA47F}" destId="{F7AA0039-27F8-4CFF-820A-1C449C3D5FFB}" srcOrd="0" destOrd="0" presId="urn:microsoft.com/office/officeart/2018/2/layout/IconLabelList"/>
    <dgm:cxn modelId="{5D579EC3-0DA4-49AF-88FA-710549C471F8}" type="presOf" srcId="{24A6042C-7CBB-466C-B535-96863343BB73}" destId="{7A41A471-EBB1-4463-ACE9-D968831A56A4}" srcOrd="0" destOrd="0" presId="urn:microsoft.com/office/officeart/2018/2/layout/IconLabelList"/>
    <dgm:cxn modelId="{E614D3CF-C5CF-4679-8C97-7EC90EA30647}" srcId="{081C1A73-342B-4FB8-BE1C-8288EFEAA47F}" destId="{6D0704E3-90CF-4BF9-AACA-EAD0FCF8CBAD}" srcOrd="1" destOrd="0" parTransId="{363012CA-DABB-48E3-83D0-B5573E32EE1D}" sibTransId="{4E9A498E-979E-4C1D-B281-4C63FBB0C06E}"/>
    <dgm:cxn modelId="{762EA0E9-DD44-4900-8166-2961330883C8}" srcId="{081C1A73-342B-4FB8-BE1C-8288EFEAA47F}" destId="{24A6042C-7CBB-466C-B535-96863343BB73}" srcOrd="0" destOrd="0" parTransId="{03D7A088-5C98-4F78-A901-6BCFC4669985}" sibTransId="{B540FB49-4763-43D4-9CE0-FAF7651F38F9}"/>
    <dgm:cxn modelId="{079ED2F5-84B5-4209-BCE9-866FCD0EBC51}" type="presOf" srcId="{6D0704E3-90CF-4BF9-AACA-EAD0FCF8CBAD}" destId="{B5B2DE77-D9EA-4E68-809D-6227524969FE}" srcOrd="0" destOrd="0" presId="urn:microsoft.com/office/officeart/2018/2/layout/IconLabelList"/>
    <dgm:cxn modelId="{5CDA1AC3-F650-4B44-8EE8-6118DC9A9629}" type="presParOf" srcId="{F7AA0039-27F8-4CFF-820A-1C449C3D5FFB}" destId="{7CD33901-E5FF-4EA7-9732-1F79D17F653D}" srcOrd="0" destOrd="0" presId="urn:microsoft.com/office/officeart/2018/2/layout/IconLabelList"/>
    <dgm:cxn modelId="{78779F8B-D48E-4430-A6A0-439F7C7CFF71}" type="presParOf" srcId="{7CD33901-E5FF-4EA7-9732-1F79D17F653D}" destId="{8A6EF67E-7075-4BEA-B16F-D1792EEE435B}" srcOrd="0" destOrd="0" presId="urn:microsoft.com/office/officeart/2018/2/layout/IconLabelList"/>
    <dgm:cxn modelId="{897DDB3C-DAE3-454A-BA80-78094288E890}" type="presParOf" srcId="{7CD33901-E5FF-4EA7-9732-1F79D17F653D}" destId="{F3028AA2-4BA8-48A8-91A6-7523099659C6}" srcOrd="1" destOrd="0" presId="urn:microsoft.com/office/officeart/2018/2/layout/IconLabelList"/>
    <dgm:cxn modelId="{2EE71884-710A-4079-ADF0-BD1D8619F661}" type="presParOf" srcId="{7CD33901-E5FF-4EA7-9732-1F79D17F653D}" destId="{7A41A471-EBB1-4463-ACE9-D968831A56A4}" srcOrd="2" destOrd="0" presId="urn:microsoft.com/office/officeart/2018/2/layout/IconLabelList"/>
    <dgm:cxn modelId="{51265920-7AC4-47EA-8BDF-4B43562C0D43}" type="presParOf" srcId="{F7AA0039-27F8-4CFF-820A-1C449C3D5FFB}" destId="{159717A1-1B2A-4F46-8800-68BB4F823D2F}" srcOrd="1" destOrd="0" presId="urn:microsoft.com/office/officeart/2018/2/layout/IconLabelList"/>
    <dgm:cxn modelId="{FFF2F7CC-81A0-4318-AB0A-D4EDEBD92722}" type="presParOf" srcId="{F7AA0039-27F8-4CFF-820A-1C449C3D5FFB}" destId="{8FA68F30-7B8D-455C-BAE0-BC5667D1E694}" srcOrd="2" destOrd="0" presId="urn:microsoft.com/office/officeart/2018/2/layout/IconLabelList"/>
    <dgm:cxn modelId="{D8883CED-EBD0-4343-8D14-968543A90294}" type="presParOf" srcId="{8FA68F30-7B8D-455C-BAE0-BC5667D1E694}" destId="{219C6004-D90B-48D8-8648-3836F7D5B4F0}" srcOrd="0" destOrd="0" presId="urn:microsoft.com/office/officeart/2018/2/layout/IconLabelList"/>
    <dgm:cxn modelId="{B060229B-A304-4044-8457-BE72CF6C01D5}" type="presParOf" srcId="{8FA68F30-7B8D-455C-BAE0-BC5667D1E694}" destId="{F9C36B6A-A9C3-4C32-B075-EE7A6A7E284C}" srcOrd="1" destOrd="0" presId="urn:microsoft.com/office/officeart/2018/2/layout/IconLabelList"/>
    <dgm:cxn modelId="{C4EB0153-3DC5-40D4-BC29-87473009F565}" type="presParOf" srcId="{8FA68F30-7B8D-455C-BAE0-BC5667D1E694}" destId="{B5B2DE77-D9EA-4E68-809D-6227524969FE}" srcOrd="2" destOrd="0" presId="urn:microsoft.com/office/officeart/2018/2/layout/IconLabelList"/>
    <dgm:cxn modelId="{A4DC9604-BC66-4664-BB81-49EAD9413D6D}" type="presParOf" srcId="{F7AA0039-27F8-4CFF-820A-1C449C3D5FFB}" destId="{82A4ECA3-46C6-4A8B-9129-B41EA154C84D}" srcOrd="3" destOrd="0" presId="urn:microsoft.com/office/officeart/2018/2/layout/IconLabelList"/>
    <dgm:cxn modelId="{8264CE14-71B4-4050-90EA-F897135ABD9E}" type="presParOf" srcId="{F7AA0039-27F8-4CFF-820A-1C449C3D5FFB}" destId="{F0B7867C-99CF-4120-A95C-2A905EB02C8E}" srcOrd="4" destOrd="0" presId="urn:microsoft.com/office/officeart/2018/2/layout/IconLabelList"/>
    <dgm:cxn modelId="{DEDE70B9-4C52-4033-9A91-648E9F2DAEFA}" type="presParOf" srcId="{F0B7867C-99CF-4120-A95C-2A905EB02C8E}" destId="{8724A4BD-23BE-4076-9D52-61D9505DF2E1}" srcOrd="0" destOrd="0" presId="urn:microsoft.com/office/officeart/2018/2/layout/IconLabelList"/>
    <dgm:cxn modelId="{4FD00EE2-C30D-420D-8363-1CC65EF2E5C3}" type="presParOf" srcId="{F0B7867C-99CF-4120-A95C-2A905EB02C8E}" destId="{697A7958-1B4E-40AC-BCBE-1C1AA76C8C47}" srcOrd="1" destOrd="0" presId="urn:microsoft.com/office/officeart/2018/2/layout/IconLabelList"/>
    <dgm:cxn modelId="{7CD1092E-41BC-4A4C-B8DB-91814EBD8E97}" type="presParOf" srcId="{F0B7867C-99CF-4120-A95C-2A905EB02C8E}" destId="{85E1312A-53FC-4D26-8FD1-CA473377A8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DF6324-2BEA-4DE7-BCA3-C6B6FB064B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20506A-D6DD-4D4F-AB15-26AD69F52C66}">
      <dgm:prSet/>
      <dgm:spPr/>
      <dgm:t>
        <a:bodyPr/>
        <a:lstStyle/>
        <a:p>
          <a:r>
            <a:rPr lang="es-ES"/>
            <a:t>Entrenamiento paulatino y constante hacia una cultura de prevención.</a:t>
          </a:r>
          <a:endParaRPr lang="en-US"/>
        </a:p>
      </dgm:t>
    </dgm:pt>
    <dgm:pt modelId="{7539E3E3-41EA-4A16-A745-2E19EE28749D}" type="parTrans" cxnId="{1632C994-62AA-486E-935D-2F661FB42988}">
      <dgm:prSet/>
      <dgm:spPr/>
      <dgm:t>
        <a:bodyPr/>
        <a:lstStyle/>
        <a:p>
          <a:endParaRPr lang="en-US"/>
        </a:p>
      </dgm:t>
    </dgm:pt>
    <dgm:pt modelId="{EB0E7B7A-955B-405E-8688-2C0C102F9CC1}" type="sibTrans" cxnId="{1632C994-62AA-486E-935D-2F661FB42988}">
      <dgm:prSet/>
      <dgm:spPr/>
      <dgm:t>
        <a:bodyPr/>
        <a:lstStyle/>
        <a:p>
          <a:endParaRPr lang="en-US"/>
        </a:p>
      </dgm:t>
    </dgm:pt>
    <dgm:pt modelId="{D1CD3555-05EF-4DDD-944A-160A4174908C}">
      <dgm:prSet/>
      <dgm:spPr/>
      <dgm:t>
        <a:bodyPr/>
        <a:lstStyle/>
        <a:p>
          <a:r>
            <a:rPr lang="es-MX"/>
            <a:t>Diferencia medioambiental cada vez más positiva mediante el punto anterior.</a:t>
          </a:r>
          <a:endParaRPr lang="en-US"/>
        </a:p>
      </dgm:t>
    </dgm:pt>
    <dgm:pt modelId="{EF0DB74F-884E-4F88-A54C-93B8C0CEF727}" type="parTrans" cxnId="{F44D8795-2C9E-4827-A2EE-DF70A6B064D0}">
      <dgm:prSet/>
      <dgm:spPr/>
      <dgm:t>
        <a:bodyPr/>
        <a:lstStyle/>
        <a:p>
          <a:endParaRPr lang="en-US"/>
        </a:p>
      </dgm:t>
    </dgm:pt>
    <dgm:pt modelId="{8935C688-F8F1-4DFA-A03E-CFBB2CFFCFFA}" type="sibTrans" cxnId="{F44D8795-2C9E-4827-A2EE-DF70A6B064D0}">
      <dgm:prSet/>
      <dgm:spPr/>
      <dgm:t>
        <a:bodyPr/>
        <a:lstStyle/>
        <a:p>
          <a:endParaRPr lang="en-US"/>
        </a:p>
      </dgm:t>
    </dgm:pt>
    <dgm:pt modelId="{1C9A6165-4AA3-4C5F-92A3-362774DE3AED}">
      <dgm:prSet/>
      <dgm:spPr/>
      <dgm:t>
        <a:bodyPr/>
        <a:lstStyle/>
        <a:p>
          <a:r>
            <a:rPr lang="es-ES"/>
            <a:t>Seguimiento de zonas limpias gracias a las acciones del usuario mediante Servicios de Ubicación que se desactivarán en automático.</a:t>
          </a:r>
          <a:endParaRPr lang="en-US"/>
        </a:p>
      </dgm:t>
    </dgm:pt>
    <dgm:pt modelId="{CB7D5A08-813A-4180-9A92-DA42C61FB0B1}" type="parTrans" cxnId="{730048DE-511C-4484-9A4E-2E60E154EEA8}">
      <dgm:prSet/>
      <dgm:spPr/>
      <dgm:t>
        <a:bodyPr/>
        <a:lstStyle/>
        <a:p>
          <a:endParaRPr lang="en-US"/>
        </a:p>
      </dgm:t>
    </dgm:pt>
    <dgm:pt modelId="{EA9E0B15-74FC-49D9-B0B9-D0E28E638A80}" type="sibTrans" cxnId="{730048DE-511C-4484-9A4E-2E60E154EEA8}">
      <dgm:prSet/>
      <dgm:spPr/>
      <dgm:t>
        <a:bodyPr/>
        <a:lstStyle/>
        <a:p>
          <a:endParaRPr lang="en-US"/>
        </a:p>
      </dgm:t>
    </dgm:pt>
    <dgm:pt modelId="{441C92A2-65EA-4E2E-A69D-0D5CF4DC3646}" type="pres">
      <dgm:prSet presAssocID="{A7DF6324-2BEA-4DE7-BCA3-C6B6FB064B38}" presName="root" presStyleCnt="0">
        <dgm:presLayoutVars>
          <dgm:dir/>
          <dgm:resizeHandles val="exact"/>
        </dgm:presLayoutVars>
      </dgm:prSet>
      <dgm:spPr/>
    </dgm:pt>
    <dgm:pt modelId="{972D2C8F-F5C3-4069-831E-1AA1F83A9E2E}" type="pres">
      <dgm:prSet presAssocID="{1320506A-D6DD-4D4F-AB15-26AD69F52C66}" presName="compNode" presStyleCnt="0"/>
      <dgm:spPr/>
    </dgm:pt>
    <dgm:pt modelId="{A76A7E06-0472-4845-9F9B-5AE175623960}" type="pres">
      <dgm:prSet presAssocID="{1320506A-D6DD-4D4F-AB15-26AD69F52C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FBB95C98-8577-4BC0-A2A1-1074BE97A742}" type="pres">
      <dgm:prSet presAssocID="{1320506A-D6DD-4D4F-AB15-26AD69F52C66}" presName="spaceRect" presStyleCnt="0"/>
      <dgm:spPr/>
    </dgm:pt>
    <dgm:pt modelId="{61DB9AF8-319F-4FED-8B2B-64CB48641698}" type="pres">
      <dgm:prSet presAssocID="{1320506A-D6DD-4D4F-AB15-26AD69F52C66}" presName="textRect" presStyleLbl="revTx" presStyleIdx="0" presStyleCnt="3">
        <dgm:presLayoutVars>
          <dgm:chMax val="1"/>
          <dgm:chPref val="1"/>
        </dgm:presLayoutVars>
      </dgm:prSet>
      <dgm:spPr/>
    </dgm:pt>
    <dgm:pt modelId="{34BF2E6C-F9DF-42AE-ADCF-37F5C063D05F}" type="pres">
      <dgm:prSet presAssocID="{EB0E7B7A-955B-405E-8688-2C0C102F9CC1}" presName="sibTrans" presStyleCnt="0"/>
      <dgm:spPr/>
    </dgm:pt>
    <dgm:pt modelId="{B07861D1-9A79-4D72-B265-F617BD05B7BD}" type="pres">
      <dgm:prSet presAssocID="{D1CD3555-05EF-4DDD-944A-160A4174908C}" presName="compNode" presStyleCnt="0"/>
      <dgm:spPr/>
    </dgm:pt>
    <dgm:pt modelId="{D04598CA-B50B-41BE-B634-5C5085415FE3}" type="pres">
      <dgm:prSet presAssocID="{D1CD3555-05EF-4DDD-944A-160A417490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AD78D204-9DCA-448E-A493-816FD63E4DB5}" type="pres">
      <dgm:prSet presAssocID="{D1CD3555-05EF-4DDD-944A-160A4174908C}" presName="spaceRect" presStyleCnt="0"/>
      <dgm:spPr/>
    </dgm:pt>
    <dgm:pt modelId="{FDAC08AB-DC69-4A39-BB3D-4A443CF09FAC}" type="pres">
      <dgm:prSet presAssocID="{D1CD3555-05EF-4DDD-944A-160A4174908C}" presName="textRect" presStyleLbl="revTx" presStyleIdx="1" presStyleCnt="3">
        <dgm:presLayoutVars>
          <dgm:chMax val="1"/>
          <dgm:chPref val="1"/>
        </dgm:presLayoutVars>
      </dgm:prSet>
      <dgm:spPr/>
    </dgm:pt>
    <dgm:pt modelId="{B92002BA-E963-480F-8714-72DAE6ABD847}" type="pres">
      <dgm:prSet presAssocID="{8935C688-F8F1-4DFA-A03E-CFBB2CFFCFFA}" presName="sibTrans" presStyleCnt="0"/>
      <dgm:spPr/>
    </dgm:pt>
    <dgm:pt modelId="{A1DDB035-3E4E-4025-8CD6-2F489D8D3522}" type="pres">
      <dgm:prSet presAssocID="{1C9A6165-4AA3-4C5F-92A3-362774DE3AED}" presName="compNode" presStyleCnt="0"/>
      <dgm:spPr/>
    </dgm:pt>
    <dgm:pt modelId="{DB9B7EE1-E38D-4367-94BC-12097E55D739}" type="pres">
      <dgm:prSet presAssocID="{1C9A6165-4AA3-4C5F-92A3-362774DE3A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DD436016-D50D-4BF4-AD4D-3EEFF8D48600}" type="pres">
      <dgm:prSet presAssocID="{1C9A6165-4AA3-4C5F-92A3-362774DE3AED}" presName="spaceRect" presStyleCnt="0"/>
      <dgm:spPr/>
    </dgm:pt>
    <dgm:pt modelId="{C94F1578-9DF4-46DA-87E2-CF4EACA5BF73}" type="pres">
      <dgm:prSet presAssocID="{1C9A6165-4AA3-4C5F-92A3-362774DE3A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06DA26-58EF-42B0-A9EC-AD237EBCFBF2}" type="presOf" srcId="{1320506A-D6DD-4D4F-AB15-26AD69F52C66}" destId="{61DB9AF8-319F-4FED-8B2B-64CB48641698}" srcOrd="0" destOrd="0" presId="urn:microsoft.com/office/officeart/2018/2/layout/IconLabelList"/>
    <dgm:cxn modelId="{316A0948-9501-4A46-B830-AC8D5BEF7562}" type="presOf" srcId="{1C9A6165-4AA3-4C5F-92A3-362774DE3AED}" destId="{C94F1578-9DF4-46DA-87E2-CF4EACA5BF73}" srcOrd="0" destOrd="0" presId="urn:microsoft.com/office/officeart/2018/2/layout/IconLabelList"/>
    <dgm:cxn modelId="{1E7E3A52-879C-4146-A90D-FAA9DAF95FAC}" type="presOf" srcId="{D1CD3555-05EF-4DDD-944A-160A4174908C}" destId="{FDAC08AB-DC69-4A39-BB3D-4A443CF09FAC}" srcOrd="0" destOrd="0" presId="urn:microsoft.com/office/officeart/2018/2/layout/IconLabelList"/>
    <dgm:cxn modelId="{1632C994-62AA-486E-935D-2F661FB42988}" srcId="{A7DF6324-2BEA-4DE7-BCA3-C6B6FB064B38}" destId="{1320506A-D6DD-4D4F-AB15-26AD69F52C66}" srcOrd="0" destOrd="0" parTransId="{7539E3E3-41EA-4A16-A745-2E19EE28749D}" sibTransId="{EB0E7B7A-955B-405E-8688-2C0C102F9CC1}"/>
    <dgm:cxn modelId="{F44D8795-2C9E-4827-A2EE-DF70A6B064D0}" srcId="{A7DF6324-2BEA-4DE7-BCA3-C6B6FB064B38}" destId="{D1CD3555-05EF-4DDD-944A-160A4174908C}" srcOrd="1" destOrd="0" parTransId="{EF0DB74F-884E-4F88-A54C-93B8C0CEF727}" sibTransId="{8935C688-F8F1-4DFA-A03E-CFBB2CFFCFFA}"/>
    <dgm:cxn modelId="{730048DE-511C-4484-9A4E-2E60E154EEA8}" srcId="{A7DF6324-2BEA-4DE7-BCA3-C6B6FB064B38}" destId="{1C9A6165-4AA3-4C5F-92A3-362774DE3AED}" srcOrd="2" destOrd="0" parTransId="{CB7D5A08-813A-4180-9A92-DA42C61FB0B1}" sibTransId="{EA9E0B15-74FC-49D9-B0B9-D0E28E638A80}"/>
    <dgm:cxn modelId="{E9CA14FD-C7B2-4DAB-BA6B-18AF9719D9AB}" type="presOf" srcId="{A7DF6324-2BEA-4DE7-BCA3-C6B6FB064B38}" destId="{441C92A2-65EA-4E2E-A69D-0D5CF4DC3646}" srcOrd="0" destOrd="0" presId="urn:microsoft.com/office/officeart/2018/2/layout/IconLabelList"/>
    <dgm:cxn modelId="{C4BF1451-6B39-4F65-87E9-E7A954792B9B}" type="presParOf" srcId="{441C92A2-65EA-4E2E-A69D-0D5CF4DC3646}" destId="{972D2C8F-F5C3-4069-831E-1AA1F83A9E2E}" srcOrd="0" destOrd="0" presId="urn:microsoft.com/office/officeart/2018/2/layout/IconLabelList"/>
    <dgm:cxn modelId="{FE80A2D1-1124-4B82-A295-53A764580181}" type="presParOf" srcId="{972D2C8F-F5C3-4069-831E-1AA1F83A9E2E}" destId="{A76A7E06-0472-4845-9F9B-5AE175623960}" srcOrd="0" destOrd="0" presId="urn:microsoft.com/office/officeart/2018/2/layout/IconLabelList"/>
    <dgm:cxn modelId="{64CEE563-ED4B-470B-9D26-28FB561DC2B9}" type="presParOf" srcId="{972D2C8F-F5C3-4069-831E-1AA1F83A9E2E}" destId="{FBB95C98-8577-4BC0-A2A1-1074BE97A742}" srcOrd="1" destOrd="0" presId="urn:microsoft.com/office/officeart/2018/2/layout/IconLabelList"/>
    <dgm:cxn modelId="{F8296C5B-D806-40FB-BB9F-B5FC51FE9DF0}" type="presParOf" srcId="{972D2C8F-F5C3-4069-831E-1AA1F83A9E2E}" destId="{61DB9AF8-319F-4FED-8B2B-64CB48641698}" srcOrd="2" destOrd="0" presId="urn:microsoft.com/office/officeart/2018/2/layout/IconLabelList"/>
    <dgm:cxn modelId="{A98A1C04-E820-4352-967A-A21AC66A6B82}" type="presParOf" srcId="{441C92A2-65EA-4E2E-A69D-0D5CF4DC3646}" destId="{34BF2E6C-F9DF-42AE-ADCF-37F5C063D05F}" srcOrd="1" destOrd="0" presId="urn:microsoft.com/office/officeart/2018/2/layout/IconLabelList"/>
    <dgm:cxn modelId="{9163A74C-9173-4B22-A22F-170DEF8FCFA4}" type="presParOf" srcId="{441C92A2-65EA-4E2E-A69D-0D5CF4DC3646}" destId="{B07861D1-9A79-4D72-B265-F617BD05B7BD}" srcOrd="2" destOrd="0" presId="urn:microsoft.com/office/officeart/2018/2/layout/IconLabelList"/>
    <dgm:cxn modelId="{D812D7F9-4B86-447E-8B46-8FB0DA013AD0}" type="presParOf" srcId="{B07861D1-9A79-4D72-B265-F617BD05B7BD}" destId="{D04598CA-B50B-41BE-B634-5C5085415FE3}" srcOrd="0" destOrd="0" presId="urn:microsoft.com/office/officeart/2018/2/layout/IconLabelList"/>
    <dgm:cxn modelId="{0EAE1A91-25C5-448E-B5EF-B28F940F30A9}" type="presParOf" srcId="{B07861D1-9A79-4D72-B265-F617BD05B7BD}" destId="{AD78D204-9DCA-448E-A493-816FD63E4DB5}" srcOrd="1" destOrd="0" presId="urn:microsoft.com/office/officeart/2018/2/layout/IconLabelList"/>
    <dgm:cxn modelId="{9A8AF2EF-D4EB-44E2-B6EE-0ECBB748DFB7}" type="presParOf" srcId="{B07861D1-9A79-4D72-B265-F617BD05B7BD}" destId="{FDAC08AB-DC69-4A39-BB3D-4A443CF09FAC}" srcOrd="2" destOrd="0" presId="urn:microsoft.com/office/officeart/2018/2/layout/IconLabelList"/>
    <dgm:cxn modelId="{B0884B79-9D63-44FE-BFB5-02354E4CC29F}" type="presParOf" srcId="{441C92A2-65EA-4E2E-A69D-0D5CF4DC3646}" destId="{B92002BA-E963-480F-8714-72DAE6ABD847}" srcOrd="3" destOrd="0" presId="urn:microsoft.com/office/officeart/2018/2/layout/IconLabelList"/>
    <dgm:cxn modelId="{63CA1781-3FCF-4E62-BD37-67BBFF4C1DBF}" type="presParOf" srcId="{441C92A2-65EA-4E2E-A69D-0D5CF4DC3646}" destId="{A1DDB035-3E4E-4025-8CD6-2F489D8D3522}" srcOrd="4" destOrd="0" presId="urn:microsoft.com/office/officeart/2018/2/layout/IconLabelList"/>
    <dgm:cxn modelId="{CA21531E-6B9B-4E6E-8DB5-78017401388D}" type="presParOf" srcId="{A1DDB035-3E4E-4025-8CD6-2F489D8D3522}" destId="{DB9B7EE1-E38D-4367-94BC-12097E55D739}" srcOrd="0" destOrd="0" presId="urn:microsoft.com/office/officeart/2018/2/layout/IconLabelList"/>
    <dgm:cxn modelId="{EA007AEC-393E-43C8-96FD-746879A72D54}" type="presParOf" srcId="{A1DDB035-3E4E-4025-8CD6-2F489D8D3522}" destId="{DD436016-D50D-4BF4-AD4D-3EEFF8D48600}" srcOrd="1" destOrd="0" presId="urn:microsoft.com/office/officeart/2018/2/layout/IconLabelList"/>
    <dgm:cxn modelId="{374C6872-95ED-41B2-94C2-45D7A6F0CEC7}" type="presParOf" srcId="{A1DDB035-3E4E-4025-8CD6-2F489D8D3522}" destId="{C94F1578-9DF4-46DA-87E2-CF4EACA5BF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F89890-C0B3-40E1-9744-CA192F1439A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341DB9-D9AD-457C-B041-6812E8D80A74}">
      <dgm:prSet/>
      <dgm:spPr/>
      <dgm:t>
        <a:bodyPr/>
        <a:lstStyle/>
        <a:p>
          <a:r>
            <a:rPr lang="es-ES"/>
            <a:t>Las aplicaciones medioambientales motivan, siempre y cuando existan las correspondientes mejoras como lo que se propone mejorar con GoGreen Challenge.</a:t>
          </a:r>
          <a:endParaRPr lang="en-US"/>
        </a:p>
      </dgm:t>
    </dgm:pt>
    <dgm:pt modelId="{321015F0-271E-49E9-B12A-DE4601787627}" type="parTrans" cxnId="{4CD9AC2A-A5E6-4B46-9098-8980568A55A8}">
      <dgm:prSet/>
      <dgm:spPr/>
      <dgm:t>
        <a:bodyPr/>
        <a:lstStyle/>
        <a:p>
          <a:endParaRPr lang="en-US"/>
        </a:p>
      </dgm:t>
    </dgm:pt>
    <dgm:pt modelId="{D1D71577-FC13-42CF-98FE-DFF5C79669A4}" type="sibTrans" cxnId="{4CD9AC2A-A5E6-4B46-9098-8980568A55A8}">
      <dgm:prSet/>
      <dgm:spPr/>
      <dgm:t>
        <a:bodyPr/>
        <a:lstStyle/>
        <a:p>
          <a:endParaRPr lang="en-US"/>
        </a:p>
      </dgm:t>
    </dgm:pt>
    <dgm:pt modelId="{F2B86F6D-4A32-4D9B-BE58-4187DAE2D1A9}">
      <dgm:prSet/>
      <dgm:spPr/>
      <dgm:t>
        <a:bodyPr/>
        <a:lstStyle/>
        <a:p>
          <a:r>
            <a:rPr lang="es-ES"/>
            <a:t>La cantidad de puntos que ganar del Usuario dependerá del impacto ambiental del usuario que éste realice durante el cumplimiento de una Tarea.</a:t>
          </a:r>
          <a:endParaRPr lang="en-US"/>
        </a:p>
      </dgm:t>
    </dgm:pt>
    <dgm:pt modelId="{4F045D84-B2E4-42AE-96D3-64FD3A529661}" type="parTrans" cxnId="{FE1CE0C8-45CC-47C9-BC2A-A21BFF9C4032}">
      <dgm:prSet/>
      <dgm:spPr/>
      <dgm:t>
        <a:bodyPr/>
        <a:lstStyle/>
        <a:p>
          <a:endParaRPr lang="en-US"/>
        </a:p>
      </dgm:t>
    </dgm:pt>
    <dgm:pt modelId="{60712EC6-2AE1-4285-A2FA-2C713EC449ED}" type="sibTrans" cxnId="{FE1CE0C8-45CC-47C9-BC2A-A21BFF9C4032}">
      <dgm:prSet/>
      <dgm:spPr/>
      <dgm:t>
        <a:bodyPr/>
        <a:lstStyle/>
        <a:p>
          <a:endParaRPr lang="en-US"/>
        </a:p>
      </dgm:t>
    </dgm:pt>
    <dgm:pt modelId="{24DE84E5-66A2-457A-800B-676AB6463C02}">
      <dgm:prSet/>
      <dgm:spPr/>
      <dgm:t>
        <a:bodyPr/>
        <a:lstStyle/>
        <a:p>
          <a:r>
            <a:rPr lang="es-ES"/>
            <a:t>Las tecnologías que tendrá GoGreen Challenge permitirán evidenciar acciones encaminadas hacia un medio ambiente limpio y respetuoso.</a:t>
          </a:r>
          <a:endParaRPr lang="en-US"/>
        </a:p>
      </dgm:t>
    </dgm:pt>
    <dgm:pt modelId="{C26D014A-EA74-4B2D-A9B8-F43BF504AA07}" type="parTrans" cxnId="{27691C1F-22CD-477A-9691-18575188C0FD}">
      <dgm:prSet/>
      <dgm:spPr/>
      <dgm:t>
        <a:bodyPr/>
        <a:lstStyle/>
        <a:p>
          <a:endParaRPr lang="en-US"/>
        </a:p>
      </dgm:t>
    </dgm:pt>
    <dgm:pt modelId="{FBB71D51-8CC3-4547-8696-2AA0CAEE3A9D}" type="sibTrans" cxnId="{27691C1F-22CD-477A-9691-18575188C0FD}">
      <dgm:prSet/>
      <dgm:spPr/>
      <dgm:t>
        <a:bodyPr/>
        <a:lstStyle/>
        <a:p>
          <a:endParaRPr lang="en-US"/>
        </a:p>
      </dgm:t>
    </dgm:pt>
    <dgm:pt modelId="{8624782B-73A5-47E1-99A0-1D3C7BB81060}" type="pres">
      <dgm:prSet presAssocID="{10F89890-C0B3-40E1-9744-CA192F1439AA}" presName="outerComposite" presStyleCnt="0">
        <dgm:presLayoutVars>
          <dgm:chMax val="5"/>
          <dgm:dir/>
          <dgm:resizeHandles val="exact"/>
        </dgm:presLayoutVars>
      </dgm:prSet>
      <dgm:spPr/>
    </dgm:pt>
    <dgm:pt modelId="{8500C45E-0ECD-40AE-A03F-7721B9946A11}" type="pres">
      <dgm:prSet presAssocID="{10F89890-C0B3-40E1-9744-CA192F1439AA}" presName="dummyMaxCanvas" presStyleCnt="0">
        <dgm:presLayoutVars/>
      </dgm:prSet>
      <dgm:spPr/>
    </dgm:pt>
    <dgm:pt modelId="{00E3B276-FD2B-4E02-B253-AAA69E421C52}" type="pres">
      <dgm:prSet presAssocID="{10F89890-C0B3-40E1-9744-CA192F1439AA}" presName="ThreeNodes_1" presStyleLbl="node1" presStyleIdx="0" presStyleCnt="3">
        <dgm:presLayoutVars>
          <dgm:bulletEnabled val="1"/>
        </dgm:presLayoutVars>
      </dgm:prSet>
      <dgm:spPr/>
    </dgm:pt>
    <dgm:pt modelId="{5C888A3C-7FC2-4B89-94B4-975CEA576902}" type="pres">
      <dgm:prSet presAssocID="{10F89890-C0B3-40E1-9744-CA192F1439AA}" presName="ThreeNodes_2" presStyleLbl="node1" presStyleIdx="1" presStyleCnt="3">
        <dgm:presLayoutVars>
          <dgm:bulletEnabled val="1"/>
        </dgm:presLayoutVars>
      </dgm:prSet>
      <dgm:spPr/>
    </dgm:pt>
    <dgm:pt modelId="{E68E0C6E-EB4B-4F14-BCA6-1FA7D10FC62F}" type="pres">
      <dgm:prSet presAssocID="{10F89890-C0B3-40E1-9744-CA192F1439AA}" presName="ThreeNodes_3" presStyleLbl="node1" presStyleIdx="2" presStyleCnt="3">
        <dgm:presLayoutVars>
          <dgm:bulletEnabled val="1"/>
        </dgm:presLayoutVars>
      </dgm:prSet>
      <dgm:spPr/>
    </dgm:pt>
    <dgm:pt modelId="{ECDD8A3D-34AB-4390-A95B-91B28C42A41D}" type="pres">
      <dgm:prSet presAssocID="{10F89890-C0B3-40E1-9744-CA192F1439AA}" presName="ThreeConn_1-2" presStyleLbl="fgAccFollowNode1" presStyleIdx="0" presStyleCnt="2">
        <dgm:presLayoutVars>
          <dgm:bulletEnabled val="1"/>
        </dgm:presLayoutVars>
      </dgm:prSet>
      <dgm:spPr/>
    </dgm:pt>
    <dgm:pt modelId="{2FE861FC-D3FA-4732-8501-E7F85BD0702B}" type="pres">
      <dgm:prSet presAssocID="{10F89890-C0B3-40E1-9744-CA192F1439AA}" presName="ThreeConn_2-3" presStyleLbl="fgAccFollowNode1" presStyleIdx="1" presStyleCnt="2">
        <dgm:presLayoutVars>
          <dgm:bulletEnabled val="1"/>
        </dgm:presLayoutVars>
      </dgm:prSet>
      <dgm:spPr/>
    </dgm:pt>
    <dgm:pt modelId="{D14AACBA-A6FE-4AB1-ACFA-07E604784816}" type="pres">
      <dgm:prSet presAssocID="{10F89890-C0B3-40E1-9744-CA192F1439AA}" presName="ThreeNodes_1_text" presStyleLbl="node1" presStyleIdx="2" presStyleCnt="3">
        <dgm:presLayoutVars>
          <dgm:bulletEnabled val="1"/>
        </dgm:presLayoutVars>
      </dgm:prSet>
      <dgm:spPr/>
    </dgm:pt>
    <dgm:pt modelId="{DAA6FCEB-3668-43A0-A682-56EA64EC4BF7}" type="pres">
      <dgm:prSet presAssocID="{10F89890-C0B3-40E1-9744-CA192F1439AA}" presName="ThreeNodes_2_text" presStyleLbl="node1" presStyleIdx="2" presStyleCnt="3">
        <dgm:presLayoutVars>
          <dgm:bulletEnabled val="1"/>
        </dgm:presLayoutVars>
      </dgm:prSet>
      <dgm:spPr/>
    </dgm:pt>
    <dgm:pt modelId="{E1E28A23-F167-4DEC-91D0-715ED57726CB}" type="pres">
      <dgm:prSet presAssocID="{10F89890-C0B3-40E1-9744-CA192F1439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8DCA0C-80A0-4092-B62C-C24B966352A8}" type="presOf" srcId="{D1D71577-FC13-42CF-98FE-DFF5C79669A4}" destId="{ECDD8A3D-34AB-4390-A95B-91B28C42A41D}" srcOrd="0" destOrd="0" presId="urn:microsoft.com/office/officeart/2005/8/layout/vProcess5"/>
    <dgm:cxn modelId="{27691C1F-22CD-477A-9691-18575188C0FD}" srcId="{10F89890-C0B3-40E1-9744-CA192F1439AA}" destId="{24DE84E5-66A2-457A-800B-676AB6463C02}" srcOrd="2" destOrd="0" parTransId="{C26D014A-EA74-4B2D-A9B8-F43BF504AA07}" sibTransId="{FBB71D51-8CC3-4547-8696-2AA0CAEE3A9D}"/>
    <dgm:cxn modelId="{4CD9AC2A-A5E6-4B46-9098-8980568A55A8}" srcId="{10F89890-C0B3-40E1-9744-CA192F1439AA}" destId="{3A341DB9-D9AD-457C-B041-6812E8D80A74}" srcOrd="0" destOrd="0" parTransId="{321015F0-271E-49E9-B12A-DE4601787627}" sibTransId="{D1D71577-FC13-42CF-98FE-DFF5C79669A4}"/>
    <dgm:cxn modelId="{424EBB35-3734-43DD-9721-4349BE4E9E93}" type="presOf" srcId="{F2B86F6D-4A32-4D9B-BE58-4187DAE2D1A9}" destId="{DAA6FCEB-3668-43A0-A682-56EA64EC4BF7}" srcOrd="1" destOrd="0" presId="urn:microsoft.com/office/officeart/2005/8/layout/vProcess5"/>
    <dgm:cxn modelId="{D9CD333A-9236-4EBC-A079-867736307994}" type="presOf" srcId="{3A341DB9-D9AD-457C-B041-6812E8D80A74}" destId="{D14AACBA-A6FE-4AB1-ACFA-07E604784816}" srcOrd="1" destOrd="0" presId="urn:microsoft.com/office/officeart/2005/8/layout/vProcess5"/>
    <dgm:cxn modelId="{BDD21672-FE49-44CE-B2F4-DAB020583367}" type="presOf" srcId="{60712EC6-2AE1-4285-A2FA-2C713EC449ED}" destId="{2FE861FC-D3FA-4732-8501-E7F85BD0702B}" srcOrd="0" destOrd="0" presId="urn:microsoft.com/office/officeart/2005/8/layout/vProcess5"/>
    <dgm:cxn modelId="{E499D57C-1A39-4133-BD15-6A6E2FED9B97}" type="presOf" srcId="{3A341DB9-D9AD-457C-B041-6812E8D80A74}" destId="{00E3B276-FD2B-4E02-B253-AAA69E421C52}" srcOrd="0" destOrd="0" presId="urn:microsoft.com/office/officeart/2005/8/layout/vProcess5"/>
    <dgm:cxn modelId="{C669DDA5-738C-4229-A2D5-52467DA5740E}" type="presOf" srcId="{24DE84E5-66A2-457A-800B-676AB6463C02}" destId="{E1E28A23-F167-4DEC-91D0-715ED57726CB}" srcOrd="1" destOrd="0" presId="urn:microsoft.com/office/officeart/2005/8/layout/vProcess5"/>
    <dgm:cxn modelId="{118B74A7-BD26-459C-873C-E47302AF0523}" type="presOf" srcId="{F2B86F6D-4A32-4D9B-BE58-4187DAE2D1A9}" destId="{5C888A3C-7FC2-4B89-94B4-975CEA576902}" srcOrd="0" destOrd="0" presId="urn:microsoft.com/office/officeart/2005/8/layout/vProcess5"/>
    <dgm:cxn modelId="{73D328B1-B51A-481B-96B8-087257BD60C2}" type="presOf" srcId="{10F89890-C0B3-40E1-9744-CA192F1439AA}" destId="{8624782B-73A5-47E1-99A0-1D3C7BB81060}" srcOrd="0" destOrd="0" presId="urn:microsoft.com/office/officeart/2005/8/layout/vProcess5"/>
    <dgm:cxn modelId="{FE1CE0C8-45CC-47C9-BC2A-A21BFF9C4032}" srcId="{10F89890-C0B3-40E1-9744-CA192F1439AA}" destId="{F2B86F6D-4A32-4D9B-BE58-4187DAE2D1A9}" srcOrd="1" destOrd="0" parTransId="{4F045D84-B2E4-42AE-96D3-64FD3A529661}" sibTransId="{60712EC6-2AE1-4285-A2FA-2C713EC449ED}"/>
    <dgm:cxn modelId="{229ECEDB-69E1-495D-B8D4-DA9C6D612509}" type="presOf" srcId="{24DE84E5-66A2-457A-800B-676AB6463C02}" destId="{E68E0C6E-EB4B-4F14-BCA6-1FA7D10FC62F}" srcOrd="0" destOrd="0" presId="urn:microsoft.com/office/officeart/2005/8/layout/vProcess5"/>
    <dgm:cxn modelId="{01030AB6-7CFA-4A64-9822-7424FD8294B8}" type="presParOf" srcId="{8624782B-73A5-47E1-99A0-1D3C7BB81060}" destId="{8500C45E-0ECD-40AE-A03F-7721B9946A11}" srcOrd="0" destOrd="0" presId="urn:microsoft.com/office/officeart/2005/8/layout/vProcess5"/>
    <dgm:cxn modelId="{93048893-FE50-4C23-859A-415458A7DC94}" type="presParOf" srcId="{8624782B-73A5-47E1-99A0-1D3C7BB81060}" destId="{00E3B276-FD2B-4E02-B253-AAA69E421C52}" srcOrd="1" destOrd="0" presId="urn:microsoft.com/office/officeart/2005/8/layout/vProcess5"/>
    <dgm:cxn modelId="{683009DB-A623-4D9A-A1C0-FBDF20068085}" type="presParOf" srcId="{8624782B-73A5-47E1-99A0-1D3C7BB81060}" destId="{5C888A3C-7FC2-4B89-94B4-975CEA576902}" srcOrd="2" destOrd="0" presId="urn:microsoft.com/office/officeart/2005/8/layout/vProcess5"/>
    <dgm:cxn modelId="{51618453-F8B5-4653-AA53-1D57D3FEE32B}" type="presParOf" srcId="{8624782B-73A5-47E1-99A0-1D3C7BB81060}" destId="{E68E0C6E-EB4B-4F14-BCA6-1FA7D10FC62F}" srcOrd="3" destOrd="0" presId="urn:microsoft.com/office/officeart/2005/8/layout/vProcess5"/>
    <dgm:cxn modelId="{339A28C6-C1E5-47B6-9687-991B7978FDC7}" type="presParOf" srcId="{8624782B-73A5-47E1-99A0-1D3C7BB81060}" destId="{ECDD8A3D-34AB-4390-A95B-91B28C42A41D}" srcOrd="4" destOrd="0" presId="urn:microsoft.com/office/officeart/2005/8/layout/vProcess5"/>
    <dgm:cxn modelId="{E498D53A-929D-44A1-A612-41E24D3AE2BC}" type="presParOf" srcId="{8624782B-73A5-47E1-99A0-1D3C7BB81060}" destId="{2FE861FC-D3FA-4732-8501-E7F85BD0702B}" srcOrd="5" destOrd="0" presId="urn:microsoft.com/office/officeart/2005/8/layout/vProcess5"/>
    <dgm:cxn modelId="{653285C0-89CC-445D-976D-69855A6E32F6}" type="presParOf" srcId="{8624782B-73A5-47E1-99A0-1D3C7BB81060}" destId="{D14AACBA-A6FE-4AB1-ACFA-07E604784816}" srcOrd="6" destOrd="0" presId="urn:microsoft.com/office/officeart/2005/8/layout/vProcess5"/>
    <dgm:cxn modelId="{D35C5FEB-77A9-4CD5-A69F-59A2607A1E24}" type="presParOf" srcId="{8624782B-73A5-47E1-99A0-1D3C7BB81060}" destId="{DAA6FCEB-3668-43A0-A682-56EA64EC4BF7}" srcOrd="7" destOrd="0" presId="urn:microsoft.com/office/officeart/2005/8/layout/vProcess5"/>
    <dgm:cxn modelId="{2E955A87-FEC5-4AD4-91F9-2427C865FBE1}" type="presParOf" srcId="{8624782B-73A5-47E1-99A0-1D3C7BB81060}" destId="{E1E28A23-F167-4DEC-91D0-715ED57726C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79B9F-0903-4E72-A78A-B545B6D33C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62D729-8C80-4AC8-8A30-42AD7EFC35A0}">
      <dgm:prSet/>
      <dgm:spPr/>
      <dgm:t>
        <a:bodyPr/>
        <a:lstStyle/>
        <a:p>
          <a:r>
            <a:rPr lang="es-ES"/>
            <a:t>Creación: Por parte de Exsystem</a:t>
          </a:r>
          <a:endParaRPr lang="en-US"/>
        </a:p>
      </dgm:t>
    </dgm:pt>
    <dgm:pt modelId="{2CBDA64B-A132-4887-B652-ADE7E4D06832}" type="parTrans" cxnId="{BE6DAAC9-30D1-4B7D-9E29-8158B44C4EC3}">
      <dgm:prSet/>
      <dgm:spPr/>
      <dgm:t>
        <a:bodyPr/>
        <a:lstStyle/>
        <a:p>
          <a:endParaRPr lang="en-US"/>
        </a:p>
      </dgm:t>
    </dgm:pt>
    <dgm:pt modelId="{A9DB2CAF-05E6-4C1C-9DFB-12D29637BC4A}" type="sibTrans" cxnId="{BE6DAAC9-30D1-4B7D-9E29-8158B44C4EC3}">
      <dgm:prSet/>
      <dgm:spPr/>
      <dgm:t>
        <a:bodyPr/>
        <a:lstStyle/>
        <a:p>
          <a:endParaRPr lang="en-US"/>
        </a:p>
      </dgm:t>
    </dgm:pt>
    <dgm:pt modelId="{B85FE304-D285-4040-ACFE-CE0F45ABF24F}">
      <dgm:prSet/>
      <dgm:spPr/>
      <dgm:t>
        <a:bodyPr/>
        <a:lstStyle/>
        <a:p>
          <a:r>
            <a:rPr lang="es-ES"/>
            <a:t>Objetivo: Lograr un entorno cada vez más verde mediante tareas diarias y/o semanales</a:t>
          </a:r>
          <a:endParaRPr lang="en-US"/>
        </a:p>
      </dgm:t>
    </dgm:pt>
    <dgm:pt modelId="{E0A7D0C3-C167-4F78-A6B0-CB23A5969DD4}" type="parTrans" cxnId="{7B453B8B-D88E-4FDB-8632-A13BE775423E}">
      <dgm:prSet/>
      <dgm:spPr/>
      <dgm:t>
        <a:bodyPr/>
        <a:lstStyle/>
        <a:p>
          <a:endParaRPr lang="en-US"/>
        </a:p>
      </dgm:t>
    </dgm:pt>
    <dgm:pt modelId="{8178401C-94B9-4549-BDD8-6B6B7CAC915A}" type="sibTrans" cxnId="{7B453B8B-D88E-4FDB-8632-A13BE775423E}">
      <dgm:prSet/>
      <dgm:spPr/>
      <dgm:t>
        <a:bodyPr/>
        <a:lstStyle/>
        <a:p>
          <a:endParaRPr lang="en-US"/>
        </a:p>
      </dgm:t>
    </dgm:pt>
    <dgm:pt modelId="{2205A146-73BA-46EA-A3EA-612CCE42BF98}">
      <dgm:prSet/>
      <dgm:spPr/>
      <dgm:t>
        <a:bodyPr/>
        <a:lstStyle/>
        <a:p>
          <a:r>
            <a:rPr lang="es-MX"/>
            <a:t>Será apta para todo público, pues la Aplicación será educativa.</a:t>
          </a:r>
          <a:endParaRPr lang="en-US"/>
        </a:p>
      </dgm:t>
    </dgm:pt>
    <dgm:pt modelId="{0BB70498-C354-4F75-B5BE-6E9BD460DF4D}" type="parTrans" cxnId="{0F7CCFDF-89EE-4D5C-9FDF-5FDDB7DFE3BC}">
      <dgm:prSet/>
      <dgm:spPr/>
      <dgm:t>
        <a:bodyPr/>
        <a:lstStyle/>
        <a:p>
          <a:endParaRPr lang="en-US"/>
        </a:p>
      </dgm:t>
    </dgm:pt>
    <dgm:pt modelId="{3BA83E48-6B34-4777-B9DB-5E45570AE37F}" type="sibTrans" cxnId="{0F7CCFDF-89EE-4D5C-9FDF-5FDDB7DFE3BC}">
      <dgm:prSet/>
      <dgm:spPr/>
      <dgm:t>
        <a:bodyPr/>
        <a:lstStyle/>
        <a:p>
          <a:endParaRPr lang="en-US"/>
        </a:p>
      </dgm:t>
    </dgm:pt>
    <dgm:pt modelId="{0E21ABF4-0BD0-4F3C-99E8-5FDF3EA0921C}" type="pres">
      <dgm:prSet presAssocID="{C8C79B9F-0903-4E72-A78A-B545B6D33C9A}" presName="root" presStyleCnt="0">
        <dgm:presLayoutVars>
          <dgm:dir/>
          <dgm:resizeHandles val="exact"/>
        </dgm:presLayoutVars>
      </dgm:prSet>
      <dgm:spPr/>
    </dgm:pt>
    <dgm:pt modelId="{A1113718-11B4-42CC-BF31-8F5516864FB5}" type="pres">
      <dgm:prSet presAssocID="{D362D729-8C80-4AC8-8A30-42AD7EFC35A0}" presName="compNode" presStyleCnt="0"/>
      <dgm:spPr/>
    </dgm:pt>
    <dgm:pt modelId="{F5DD0006-80ED-47CC-9CDA-4B90E3A86FAC}" type="pres">
      <dgm:prSet presAssocID="{D362D729-8C80-4AC8-8A30-42AD7EFC35A0}" presName="bgRect" presStyleLbl="bgShp" presStyleIdx="0" presStyleCnt="3"/>
      <dgm:spPr/>
    </dgm:pt>
    <dgm:pt modelId="{7F687B95-63E2-4FCB-8B23-7B22B54D00C2}" type="pres">
      <dgm:prSet presAssocID="{D362D729-8C80-4AC8-8A30-42AD7EFC35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s"/>
        </a:ext>
      </dgm:extLst>
    </dgm:pt>
    <dgm:pt modelId="{9026A63E-2159-4D1D-BCEC-B908AD7FF123}" type="pres">
      <dgm:prSet presAssocID="{D362D729-8C80-4AC8-8A30-42AD7EFC35A0}" presName="spaceRect" presStyleCnt="0"/>
      <dgm:spPr/>
    </dgm:pt>
    <dgm:pt modelId="{DE1F8684-A8E5-40DC-913B-0D63A0556C16}" type="pres">
      <dgm:prSet presAssocID="{D362D729-8C80-4AC8-8A30-42AD7EFC35A0}" presName="parTx" presStyleLbl="revTx" presStyleIdx="0" presStyleCnt="3">
        <dgm:presLayoutVars>
          <dgm:chMax val="0"/>
          <dgm:chPref val="0"/>
        </dgm:presLayoutVars>
      </dgm:prSet>
      <dgm:spPr/>
    </dgm:pt>
    <dgm:pt modelId="{E0DA32E7-D43F-44E5-B08F-EDE046EA2DD0}" type="pres">
      <dgm:prSet presAssocID="{A9DB2CAF-05E6-4C1C-9DFB-12D29637BC4A}" presName="sibTrans" presStyleCnt="0"/>
      <dgm:spPr/>
    </dgm:pt>
    <dgm:pt modelId="{06911B1A-F5F6-4FAB-A684-98917B1CB5D9}" type="pres">
      <dgm:prSet presAssocID="{B85FE304-D285-4040-ACFE-CE0F45ABF24F}" presName="compNode" presStyleCnt="0"/>
      <dgm:spPr/>
    </dgm:pt>
    <dgm:pt modelId="{99101E1B-4A71-4F73-9A7D-03371F97B610}" type="pres">
      <dgm:prSet presAssocID="{B85FE304-D285-4040-ACFE-CE0F45ABF24F}" presName="bgRect" presStyleLbl="bgShp" presStyleIdx="1" presStyleCnt="3"/>
      <dgm:spPr/>
    </dgm:pt>
    <dgm:pt modelId="{53DA6E28-CF64-4234-B630-20932F5A2EEB}" type="pres">
      <dgm:prSet presAssocID="{B85FE304-D285-4040-ACFE-CE0F45ABF2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672252DD-27B5-461B-BE18-CFBA0BE598D9}" type="pres">
      <dgm:prSet presAssocID="{B85FE304-D285-4040-ACFE-CE0F45ABF24F}" presName="spaceRect" presStyleCnt="0"/>
      <dgm:spPr/>
    </dgm:pt>
    <dgm:pt modelId="{8B895679-5A38-4175-BF13-06BE103386A3}" type="pres">
      <dgm:prSet presAssocID="{B85FE304-D285-4040-ACFE-CE0F45ABF24F}" presName="parTx" presStyleLbl="revTx" presStyleIdx="1" presStyleCnt="3">
        <dgm:presLayoutVars>
          <dgm:chMax val="0"/>
          <dgm:chPref val="0"/>
        </dgm:presLayoutVars>
      </dgm:prSet>
      <dgm:spPr/>
    </dgm:pt>
    <dgm:pt modelId="{D51A5C0C-0225-4F2A-BB54-3DA3F07630DC}" type="pres">
      <dgm:prSet presAssocID="{8178401C-94B9-4549-BDD8-6B6B7CAC915A}" presName="sibTrans" presStyleCnt="0"/>
      <dgm:spPr/>
    </dgm:pt>
    <dgm:pt modelId="{282262E1-1214-4DFE-B619-DC9489B1C389}" type="pres">
      <dgm:prSet presAssocID="{2205A146-73BA-46EA-A3EA-612CCE42BF98}" presName="compNode" presStyleCnt="0"/>
      <dgm:spPr/>
    </dgm:pt>
    <dgm:pt modelId="{E1E52EA6-D4E1-46B0-B13C-5EAF90ACC9F0}" type="pres">
      <dgm:prSet presAssocID="{2205A146-73BA-46EA-A3EA-612CCE42BF98}" presName="bgRect" presStyleLbl="bgShp" presStyleIdx="2" presStyleCnt="3"/>
      <dgm:spPr/>
    </dgm:pt>
    <dgm:pt modelId="{99F9251F-43FA-415E-A6EA-E7E78975A6B4}" type="pres">
      <dgm:prSet presAssocID="{2205A146-73BA-46EA-A3EA-612CCE42BF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A68B7302-2A2C-4F47-8DC4-00BF77ACFF34}" type="pres">
      <dgm:prSet presAssocID="{2205A146-73BA-46EA-A3EA-612CCE42BF98}" presName="spaceRect" presStyleCnt="0"/>
      <dgm:spPr/>
    </dgm:pt>
    <dgm:pt modelId="{12888E9F-C2D1-44D9-BC6C-6A3D8F7A3283}" type="pres">
      <dgm:prSet presAssocID="{2205A146-73BA-46EA-A3EA-612CCE42BF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2E5773-32EF-4F25-B293-378E5D663B5D}" type="presOf" srcId="{B85FE304-D285-4040-ACFE-CE0F45ABF24F}" destId="{8B895679-5A38-4175-BF13-06BE103386A3}" srcOrd="0" destOrd="0" presId="urn:microsoft.com/office/officeart/2018/2/layout/IconVerticalSolidList"/>
    <dgm:cxn modelId="{C71ACB73-1B67-4397-9FC2-E55FB367F908}" type="presOf" srcId="{D362D729-8C80-4AC8-8A30-42AD7EFC35A0}" destId="{DE1F8684-A8E5-40DC-913B-0D63A0556C16}" srcOrd="0" destOrd="0" presId="urn:microsoft.com/office/officeart/2018/2/layout/IconVerticalSolidList"/>
    <dgm:cxn modelId="{7B453B8B-D88E-4FDB-8632-A13BE775423E}" srcId="{C8C79B9F-0903-4E72-A78A-B545B6D33C9A}" destId="{B85FE304-D285-4040-ACFE-CE0F45ABF24F}" srcOrd="1" destOrd="0" parTransId="{E0A7D0C3-C167-4F78-A6B0-CB23A5969DD4}" sibTransId="{8178401C-94B9-4549-BDD8-6B6B7CAC915A}"/>
    <dgm:cxn modelId="{7BD790B3-4AA7-4960-BBA3-248E6991D54F}" type="presOf" srcId="{2205A146-73BA-46EA-A3EA-612CCE42BF98}" destId="{12888E9F-C2D1-44D9-BC6C-6A3D8F7A3283}" srcOrd="0" destOrd="0" presId="urn:microsoft.com/office/officeart/2018/2/layout/IconVerticalSolidList"/>
    <dgm:cxn modelId="{BE6DAAC9-30D1-4B7D-9E29-8158B44C4EC3}" srcId="{C8C79B9F-0903-4E72-A78A-B545B6D33C9A}" destId="{D362D729-8C80-4AC8-8A30-42AD7EFC35A0}" srcOrd="0" destOrd="0" parTransId="{2CBDA64B-A132-4887-B652-ADE7E4D06832}" sibTransId="{A9DB2CAF-05E6-4C1C-9DFB-12D29637BC4A}"/>
    <dgm:cxn modelId="{5D2926CD-9830-459F-814F-19BCBF543AE0}" type="presOf" srcId="{C8C79B9F-0903-4E72-A78A-B545B6D33C9A}" destId="{0E21ABF4-0BD0-4F3C-99E8-5FDF3EA0921C}" srcOrd="0" destOrd="0" presId="urn:microsoft.com/office/officeart/2018/2/layout/IconVerticalSolidList"/>
    <dgm:cxn modelId="{0F7CCFDF-89EE-4D5C-9FDF-5FDDB7DFE3BC}" srcId="{C8C79B9F-0903-4E72-A78A-B545B6D33C9A}" destId="{2205A146-73BA-46EA-A3EA-612CCE42BF98}" srcOrd="2" destOrd="0" parTransId="{0BB70498-C354-4F75-B5BE-6E9BD460DF4D}" sibTransId="{3BA83E48-6B34-4777-B9DB-5E45570AE37F}"/>
    <dgm:cxn modelId="{9A80E491-DD56-4B64-8075-3AE895CDC155}" type="presParOf" srcId="{0E21ABF4-0BD0-4F3C-99E8-5FDF3EA0921C}" destId="{A1113718-11B4-42CC-BF31-8F5516864FB5}" srcOrd="0" destOrd="0" presId="urn:microsoft.com/office/officeart/2018/2/layout/IconVerticalSolidList"/>
    <dgm:cxn modelId="{9CFAC8B8-EF15-4AA7-8EEC-D4980297BD6F}" type="presParOf" srcId="{A1113718-11B4-42CC-BF31-8F5516864FB5}" destId="{F5DD0006-80ED-47CC-9CDA-4B90E3A86FAC}" srcOrd="0" destOrd="0" presId="urn:microsoft.com/office/officeart/2018/2/layout/IconVerticalSolidList"/>
    <dgm:cxn modelId="{31ACA9D9-F2C2-4346-A03D-D766F0B63E3E}" type="presParOf" srcId="{A1113718-11B4-42CC-BF31-8F5516864FB5}" destId="{7F687B95-63E2-4FCB-8B23-7B22B54D00C2}" srcOrd="1" destOrd="0" presId="urn:microsoft.com/office/officeart/2018/2/layout/IconVerticalSolidList"/>
    <dgm:cxn modelId="{F45BEFC8-950B-4FC0-A8E5-AB53CF7AB391}" type="presParOf" srcId="{A1113718-11B4-42CC-BF31-8F5516864FB5}" destId="{9026A63E-2159-4D1D-BCEC-B908AD7FF123}" srcOrd="2" destOrd="0" presId="urn:microsoft.com/office/officeart/2018/2/layout/IconVerticalSolidList"/>
    <dgm:cxn modelId="{79E85BE8-033D-4423-89E6-860BB20EBF19}" type="presParOf" srcId="{A1113718-11B4-42CC-BF31-8F5516864FB5}" destId="{DE1F8684-A8E5-40DC-913B-0D63A0556C16}" srcOrd="3" destOrd="0" presId="urn:microsoft.com/office/officeart/2018/2/layout/IconVerticalSolidList"/>
    <dgm:cxn modelId="{1E213FAC-B111-4EAF-9321-3195658ED75D}" type="presParOf" srcId="{0E21ABF4-0BD0-4F3C-99E8-5FDF3EA0921C}" destId="{E0DA32E7-D43F-44E5-B08F-EDE046EA2DD0}" srcOrd="1" destOrd="0" presId="urn:microsoft.com/office/officeart/2018/2/layout/IconVerticalSolidList"/>
    <dgm:cxn modelId="{3270B736-DC4A-450D-B260-2533681500F9}" type="presParOf" srcId="{0E21ABF4-0BD0-4F3C-99E8-5FDF3EA0921C}" destId="{06911B1A-F5F6-4FAB-A684-98917B1CB5D9}" srcOrd="2" destOrd="0" presId="urn:microsoft.com/office/officeart/2018/2/layout/IconVerticalSolidList"/>
    <dgm:cxn modelId="{B0793235-A54C-4DA2-9188-F260F97D54F1}" type="presParOf" srcId="{06911B1A-F5F6-4FAB-A684-98917B1CB5D9}" destId="{99101E1B-4A71-4F73-9A7D-03371F97B610}" srcOrd="0" destOrd="0" presId="urn:microsoft.com/office/officeart/2018/2/layout/IconVerticalSolidList"/>
    <dgm:cxn modelId="{368BEB9A-6C40-4F1E-B5F9-52A661B95169}" type="presParOf" srcId="{06911B1A-F5F6-4FAB-A684-98917B1CB5D9}" destId="{53DA6E28-CF64-4234-B630-20932F5A2EEB}" srcOrd="1" destOrd="0" presId="urn:microsoft.com/office/officeart/2018/2/layout/IconVerticalSolidList"/>
    <dgm:cxn modelId="{CD180E51-C832-48BE-946A-3E6E9F619BF7}" type="presParOf" srcId="{06911B1A-F5F6-4FAB-A684-98917B1CB5D9}" destId="{672252DD-27B5-461B-BE18-CFBA0BE598D9}" srcOrd="2" destOrd="0" presId="urn:microsoft.com/office/officeart/2018/2/layout/IconVerticalSolidList"/>
    <dgm:cxn modelId="{5EC31610-607F-4108-ABF7-0F7BD3559BEA}" type="presParOf" srcId="{06911B1A-F5F6-4FAB-A684-98917B1CB5D9}" destId="{8B895679-5A38-4175-BF13-06BE103386A3}" srcOrd="3" destOrd="0" presId="urn:microsoft.com/office/officeart/2018/2/layout/IconVerticalSolidList"/>
    <dgm:cxn modelId="{04765850-8E64-4C0D-BC19-73E1A08BC8B9}" type="presParOf" srcId="{0E21ABF4-0BD0-4F3C-99E8-5FDF3EA0921C}" destId="{D51A5C0C-0225-4F2A-BB54-3DA3F07630DC}" srcOrd="3" destOrd="0" presId="urn:microsoft.com/office/officeart/2018/2/layout/IconVerticalSolidList"/>
    <dgm:cxn modelId="{DA6AD170-B3ED-44BF-8B30-8FDCE8213086}" type="presParOf" srcId="{0E21ABF4-0BD0-4F3C-99E8-5FDF3EA0921C}" destId="{282262E1-1214-4DFE-B619-DC9489B1C389}" srcOrd="4" destOrd="0" presId="urn:microsoft.com/office/officeart/2018/2/layout/IconVerticalSolidList"/>
    <dgm:cxn modelId="{DBFF99C4-FD55-4A28-8219-EF6AC98D724E}" type="presParOf" srcId="{282262E1-1214-4DFE-B619-DC9489B1C389}" destId="{E1E52EA6-D4E1-46B0-B13C-5EAF90ACC9F0}" srcOrd="0" destOrd="0" presId="urn:microsoft.com/office/officeart/2018/2/layout/IconVerticalSolidList"/>
    <dgm:cxn modelId="{3CCFA4B1-4E4C-40E4-9527-E66853EF1985}" type="presParOf" srcId="{282262E1-1214-4DFE-B619-DC9489B1C389}" destId="{99F9251F-43FA-415E-A6EA-E7E78975A6B4}" srcOrd="1" destOrd="0" presId="urn:microsoft.com/office/officeart/2018/2/layout/IconVerticalSolidList"/>
    <dgm:cxn modelId="{D8F36BED-F669-4EC0-9301-72AA16682F2C}" type="presParOf" srcId="{282262E1-1214-4DFE-B619-DC9489B1C389}" destId="{A68B7302-2A2C-4F47-8DC4-00BF77ACFF34}" srcOrd="2" destOrd="0" presId="urn:microsoft.com/office/officeart/2018/2/layout/IconVerticalSolidList"/>
    <dgm:cxn modelId="{DC498E2C-E07F-45EF-931C-BB8FF1389DD4}" type="presParOf" srcId="{282262E1-1214-4DFE-B619-DC9489B1C389}" destId="{12888E9F-C2D1-44D9-BC6C-6A3D8F7A32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E2C14-0845-4D32-BEFA-ED15E2A7CD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138A4B-A241-4F95-B03B-F506049D0EE9}">
      <dgm:prSet/>
      <dgm:spPr/>
      <dgm:t>
        <a:bodyPr/>
        <a:lstStyle/>
        <a:p>
          <a:r>
            <a:rPr lang="es-ES"/>
            <a:t>Pueden ser las siguientes:</a:t>
          </a:r>
          <a:endParaRPr lang="en-US"/>
        </a:p>
      </dgm:t>
    </dgm:pt>
    <dgm:pt modelId="{2955DE7F-2A1E-4F18-A22C-53FA764D30AC}" type="parTrans" cxnId="{3CA27137-5D28-4273-BDB3-7A341F729E68}">
      <dgm:prSet/>
      <dgm:spPr/>
      <dgm:t>
        <a:bodyPr/>
        <a:lstStyle/>
        <a:p>
          <a:endParaRPr lang="en-US"/>
        </a:p>
      </dgm:t>
    </dgm:pt>
    <dgm:pt modelId="{6195BB78-1A90-42AC-B9EC-69DA9D0D6001}" type="sibTrans" cxnId="{3CA27137-5D28-4273-BDB3-7A341F729E68}">
      <dgm:prSet/>
      <dgm:spPr/>
      <dgm:t>
        <a:bodyPr/>
        <a:lstStyle/>
        <a:p>
          <a:endParaRPr lang="en-US"/>
        </a:p>
      </dgm:t>
    </dgm:pt>
    <dgm:pt modelId="{02584FCD-ADF9-4EF9-A093-734E3A9F9384}">
      <dgm:prSet/>
      <dgm:spPr/>
      <dgm:t>
        <a:bodyPr/>
        <a:lstStyle/>
        <a:p>
          <a:r>
            <a:rPr lang="es-ES"/>
            <a:t>Recoger y separar basura</a:t>
          </a:r>
          <a:endParaRPr lang="en-US"/>
        </a:p>
      </dgm:t>
    </dgm:pt>
    <dgm:pt modelId="{55B5C168-956D-456C-998B-821D0FED58F6}" type="parTrans" cxnId="{F4F3A485-A412-407E-999B-D3F3ADBB08E5}">
      <dgm:prSet/>
      <dgm:spPr/>
      <dgm:t>
        <a:bodyPr/>
        <a:lstStyle/>
        <a:p>
          <a:endParaRPr lang="en-US"/>
        </a:p>
      </dgm:t>
    </dgm:pt>
    <dgm:pt modelId="{19A3FF5B-B3BB-46E4-8343-C158CB07A451}" type="sibTrans" cxnId="{F4F3A485-A412-407E-999B-D3F3ADBB08E5}">
      <dgm:prSet/>
      <dgm:spPr/>
      <dgm:t>
        <a:bodyPr/>
        <a:lstStyle/>
        <a:p>
          <a:endParaRPr lang="en-US"/>
        </a:p>
      </dgm:t>
    </dgm:pt>
    <dgm:pt modelId="{20242BDF-B5CF-40BB-BD28-88E6955E74CE}">
      <dgm:prSet/>
      <dgm:spPr/>
      <dgm:t>
        <a:bodyPr/>
        <a:lstStyle/>
        <a:p>
          <a:r>
            <a:rPr lang="es-ES"/>
            <a:t>Recoger heces fecales de mascotas</a:t>
          </a:r>
          <a:endParaRPr lang="en-US"/>
        </a:p>
      </dgm:t>
    </dgm:pt>
    <dgm:pt modelId="{D5CB2C50-C16B-4A33-B64A-E619478E6B87}" type="parTrans" cxnId="{EACA8AFF-8E53-4930-8CF2-C85A7EC3C6DF}">
      <dgm:prSet/>
      <dgm:spPr/>
      <dgm:t>
        <a:bodyPr/>
        <a:lstStyle/>
        <a:p>
          <a:endParaRPr lang="en-US"/>
        </a:p>
      </dgm:t>
    </dgm:pt>
    <dgm:pt modelId="{D91B8393-F425-4830-B7E3-CD3F1D8AC2D7}" type="sibTrans" cxnId="{EACA8AFF-8E53-4930-8CF2-C85A7EC3C6DF}">
      <dgm:prSet/>
      <dgm:spPr/>
      <dgm:t>
        <a:bodyPr/>
        <a:lstStyle/>
        <a:p>
          <a:endParaRPr lang="en-US"/>
        </a:p>
      </dgm:t>
    </dgm:pt>
    <dgm:pt modelId="{60B1E16D-0A07-46AA-BBC0-055746AFBBAC}">
      <dgm:prSet/>
      <dgm:spPr/>
      <dgm:t>
        <a:bodyPr/>
        <a:lstStyle/>
        <a:p>
          <a:r>
            <a:rPr lang="es-MX"/>
            <a:t>Recoger residuos de comida para tirarlos a la basura orgánica</a:t>
          </a:r>
          <a:endParaRPr lang="en-US"/>
        </a:p>
      </dgm:t>
    </dgm:pt>
    <dgm:pt modelId="{A4779AE7-F71D-42E3-9DA1-632988E60637}" type="parTrans" cxnId="{8B6A44C7-ED71-4746-A7BE-0AEE30EDE8E6}">
      <dgm:prSet/>
      <dgm:spPr/>
      <dgm:t>
        <a:bodyPr/>
        <a:lstStyle/>
        <a:p>
          <a:endParaRPr lang="en-US"/>
        </a:p>
      </dgm:t>
    </dgm:pt>
    <dgm:pt modelId="{80AAE4BA-BA7A-46E6-8940-956316D7A7B5}" type="sibTrans" cxnId="{8B6A44C7-ED71-4746-A7BE-0AEE30EDE8E6}">
      <dgm:prSet/>
      <dgm:spPr/>
      <dgm:t>
        <a:bodyPr/>
        <a:lstStyle/>
        <a:p>
          <a:endParaRPr lang="en-US"/>
        </a:p>
      </dgm:t>
    </dgm:pt>
    <dgm:pt modelId="{B771D2A4-7A23-40B2-BDA8-CD6D2D0C151F}" type="pres">
      <dgm:prSet presAssocID="{092E2C14-0845-4D32-BEFA-ED15E2A7CD81}" presName="linear" presStyleCnt="0">
        <dgm:presLayoutVars>
          <dgm:animLvl val="lvl"/>
          <dgm:resizeHandles val="exact"/>
        </dgm:presLayoutVars>
      </dgm:prSet>
      <dgm:spPr/>
    </dgm:pt>
    <dgm:pt modelId="{F5EED1A6-5907-418A-8AFA-914CFC8931A5}" type="pres">
      <dgm:prSet presAssocID="{97138A4B-A241-4F95-B03B-F506049D0E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3599A5C-37FF-47B0-8F55-D822FB8F5192}" type="pres">
      <dgm:prSet presAssocID="{97138A4B-A241-4F95-B03B-F506049D0E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11630E-50D4-49FB-9962-910170A001C7}" type="presOf" srcId="{97138A4B-A241-4F95-B03B-F506049D0EE9}" destId="{F5EED1A6-5907-418A-8AFA-914CFC8931A5}" srcOrd="0" destOrd="0" presId="urn:microsoft.com/office/officeart/2005/8/layout/vList2"/>
    <dgm:cxn modelId="{3CA27137-5D28-4273-BDB3-7A341F729E68}" srcId="{092E2C14-0845-4D32-BEFA-ED15E2A7CD81}" destId="{97138A4B-A241-4F95-B03B-F506049D0EE9}" srcOrd="0" destOrd="0" parTransId="{2955DE7F-2A1E-4F18-A22C-53FA764D30AC}" sibTransId="{6195BB78-1A90-42AC-B9EC-69DA9D0D6001}"/>
    <dgm:cxn modelId="{F52E7A5B-99CF-4FFE-94DC-4B84318CB482}" type="presOf" srcId="{02584FCD-ADF9-4EF9-A093-734E3A9F9384}" destId="{E3599A5C-37FF-47B0-8F55-D822FB8F5192}" srcOrd="0" destOrd="0" presId="urn:microsoft.com/office/officeart/2005/8/layout/vList2"/>
    <dgm:cxn modelId="{6E863070-887D-4096-AAF1-548C0E0B67CD}" type="presOf" srcId="{092E2C14-0845-4D32-BEFA-ED15E2A7CD81}" destId="{B771D2A4-7A23-40B2-BDA8-CD6D2D0C151F}" srcOrd="0" destOrd="0" presId="urn:microsoft.com/office/officeart/2005/8/layout/vList2"/>
    <dgm:cxn modelId="{F4F3A485-A412-407E-999B-D3F3ADBB08E5}" srcId="{97138A4B-A241-4F95-B03B-F506049D0EE9}" destId="{02584FCD-ADF9-4EF9-A093-734E3A9F9384}" srcOrd="0" destOrd="0" parTransId="{55B5C168-956D-456C-998B-821D0FED58F6}" sibTransId="{19A3FF5B-B3BB-46E4-8343-C158CB07A451}"/>
    <dgm:cxn modelId="{C8BA1EA3-7879-41F3-BCA9-0FD242EA7233}" type="presOf" srcId="{20242BDF-B5CF-40BB-BD28-88E6955E74CE}" destId="{E3599A5C-37FF-47B0-8F55-D822FB8F5192}" srcOrd="0" destOrd="1" presId="urn:microsoft.com/office/officeart/2005/8/layout/vList2"/>
    <dgm:cxn modelId="{8B6A44C7-ED71-4746-A7BE-0AEE30EDE8E6}" srcId="{97138A4B-A241-4F95-B03B-F506049D0EE9}" destId="{60B1E16D-0A07-46AA-BBC0-055746AFBBAC}" srcOrd="2" destOrd="0" parTransId="{A4779AE7-F71D-42E3-9DA1-632988E60637}" sibTransId="{80AAE4BA-BA7A-46E6-8940-956316D7A7B5}"/>
    <dgm:cxn modelId="{823557CC-839D-4C03-9C64-EEF1BF4C7BA6}" type="presOf" srcId="{60B1E16D-0A07-46AA-BBC0-055746AFBBAC}" destId="{E3599A5C-37FF-47B0-8F55-D822FB8F5192}" srcOrd="0" destOrd="2" presId="urn:microsoft.com/office/officeart/2005/8/layout/vList2"/>
    <dgm:cxn modelId="{EACA8AFF-8E53-4930-8CF2-C85A7EC3C6DF}" srcId="{97138A4B-A241-4F95-B03B-F506049D0EE9}" destId="{20242BDF-B5CF-40BB-BD28-88E6955E74CE}" srcOrd="1" destOrd="0" parTransId="{D5CB2C50-C16B-4A33-B64A-E619478E6B87}" sibTransId="{D91B8393-F425-4830-B7E3-CD3F1D8AC2D7}"/>
    <dgm:cxn modelId="{DEEDD689-DA37-4D7A-8F6E-2A0B79F916EE}" type="presParOf" srcId="{B771D2A4-7A23-40B2-BDA8-CD6D2D0C151F}" destId="{F5EED1A6-5907-418A-8AFA-914CFC8931A5}" srcOrd="0" destOrd="0" presId="urn:microsoft.com/office/officeart/2005/8/layout/vList2"/>
    <dgm:cxn modelId="{1F383FC3-C600-49FA-9B06-FF83E5AF7F3D}" type="presParOf" srcId="{B771D2A4-7A23-40B2-BDA8-CD6D2D0C151F}" destId="{E3599A5C-37FF-47B0-8F55-D822FB8F51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98F44-388B-4A98-B314-FED6CD24B6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E37E9B-0282-423F-ABE9-0B161FFF240A}">
      <dgm:prSet/>
      <dgm:spPr/>
      <dgm:t>
        <a:bodyPr/>
        <a:lstStyle/>
        <a:p>
          <a:r>
            <a:rPr lang="es-ES"/>
            <a:t>La aplicación ha alcanzado un hito de 250 mil puntos globales, de acuerdo con el Desarrollador ExSystems.</a:t>
          </a:r>
          <a:endParaRPr lang="en-US"/>
        </a:p>
      </dgm:t>
    </dgm:pt>
    <dgm:pt modelId="{4087FB1D-1511-4784-90D8-D141EEC70B69}" type="parTrans" cxnId="{A20E95F8-926C-47A4-8195-A0A95AC46CF2}">
      <dgm:prSet/>
      <dgm:spPr/>
      <dgm:t>
        <a:bodyPr/>
        <a:lstStyle/>
        <a:p>
          <a:endParaRPr lang="en-US"/>
        </a:p>
      </dgm:t>
    </dgm:pt>
    <dgm:pt modelId="{6A6C715E-D22A-41E7-811F-532E61C2F0C3}" type="sibTrans" cxnId="{A20E95F8-926C-47A4-8195-A0A95AC46CF2}">
      <dgm:prSet/>
      <dgm:spPr/>
      <dgm:t>
        <a:bodyPr/>
        <a:lstStyle/>
        <a:p>
          <a:endParaRPr lang="en-US"/>
        </a:p>
      </dgm:t>
    </dgm:pt>
    <dgm:pt modelId="{6C029D74-7080-4184-B3A2-25388F9E0F17}">
      <dgm:prSet/>
      <dgm:spPr/>
      <dgm:t>
        <a:bodyPr/>
        <a:lstStyle/>
        <a:p>
          <a:r>
            <a:rPr lang="es-ES"/>
            <a:t>Apta para todo público a fin de motivar a todos los usuarios a un mundo cada vez más verde con pequeñas acciones en el entorno.</a:t>
          </a:r>
          <a:endParaRPr lang="en-US"/>
        </a:p>
      </dgm:t>
    </dgm:pt>
    <dgm:pt modelId="{1F9EF4F7-2303-412E-A049-AAA026327990}" type="parTrans" cxnId="{72CF992F-C62E-484A-B094-D20551CB00DD}">
      <dgm:prSet/>
      <dgm:spPr/>
      <dgm:t>
        <a:bodyPr/>
        <a:lstStyle/>
        <a:p>
          <a:endParaRPr lang="en-US"/>
        </a:p>
      </dgm:t>
    </dgm:pt>
    <dgm:pt modelId="{FDD5F195-1688-4B8A-9351-7BECC13CCE8E}" type="sibTrans" cxnId="{72CF992F-C62E-484A-B094-D20551CB00DD}">
      <dgm:prSet/>
      <dgm:spPr/>
      <dgm:t>
        <a:bodyPr/>
        <a:lstStyle/>
        <a:p>
          <a:endParaRPr lang="en-US"/>
        </a:p>
      </dgm:t>
    </dgm:pt>
    <dgm:pt modelId="{055CD3D3-D5C5-4F0D-B13B-B54957F4EB1A}" type="pres">
      <dgm:prSet presAssocID="{66298F44-388B-4A98-B314-FED6CD24B66A}" presName="root" presStyleCnt="0">
        <dgm:presLayoutVars>
          <dgm:dir/>
          <dgm:resizeHandles val="exact"/>
        </dgm:presLayoutVars>
      </dgm:prSet>
      <dgm:spPr/>
    </dgm:pt>
    <dgm:pt modelId="{FFFA52EC-126D-4C0F-BD29-55F257057962}" type="pres">
      <dgm:prSet presAssocID="{17E37E9B-0282-423F-ABE9-0B161FFF240A}" presName="compNode" presStyleCnt="0"/>
      <dgm:spPr/>
    </dgm:pt>
    <dgm:pt modelId="{8663D657-16B8-48C6-A509-2BB756536A06}" type="pres">
      <dgm:prSet presAssocID="{17E37E9B-0282-423F-ABE9-0B161FFF240A}" presName="bgRect" presStyleLbl="bgShp" presStyleIdx="0" presStyleCnt="2"/>
      <dgm:spPr/>
    </dgm:pt>
    <dgm:pt modelId="{60E8176E-7C80-42C6-8797-63DC98810876}" type="pres">
      <dgm:prSet presAssocID="{17E37E9B-0282-423F-ABE9-0B161FFF24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772A057-BD25-4931-B5E6-B2FFE6F47861}" type="pres">
      <dgm:prSet presAssocID="{17E37E9B-0282-423F-ABE9-0B161FFF240A}" presName="spaceRect" presStyleCnt="0"/>
      <dgm:spPr/>
    </dgm:pt>
    <dgm:pt modelId="{02C673DA-7D5F-445E-916F-53DCA4887B85}" type="pres">
      <dgm:prSet presAssocID="{17E37E9B-0282-423F-ABE9-0B161FFF240A}" presName="parTx" presStyleLbl="revTx" presStyleIdx="0" presStyleCnt="2">
        <dgm:presLayoutVars>
          <dgm:chMax val="0"/>
          <dgm:chPref val="0"/>
        </dgm:presLayoutVars>
      </dgm:prSet>
      <dgm:spPr/>
    </dgm:pt>
    <dgm:pt modelId="{AFAFE40D-DC70-4E21-BB77-0E2A4F16E9D4}" type="pres">
      <dgm:prSet presAssocID="{6A6C715E-D22A-41E7-811F-532E61C2F0C3}" presName="sibTrans" presStyleCnt="0"/>
      <dgm:spPr/>
    </dgm:pt>
    <dgm:pt modelId="{75289E31-1ABF-4696-BB79-12A985774415}" type="pres">
      <dgm:prSet presAssocID="{6C029D74-7080-4184-B3A2-25388F9E0F17}" presName="compNode" presStyleCnt="0"/>
      <dgm:spPr/>
    </dgm:pt>
    <dgm:pt modelId="{EADCB68E-8788-4B40-A8FD-911C452D83C2}" type="pres">
      <dgm:prSet presAssocID="{6C029D74-7080-4184-B3A2-25388F9E0F17}" presName="bgRect" presStyleLbl="bgShp" presStyleIdx="1" presStyleCnt="2"/>
      <dgm:spPr/>
    </dgm:pt>
    <dgm:pt modelId="{09FC7BBB-9276-4CAE-82CA-6B92C46747C0}" type="pres">
      <dgm:prSet presAssocID="{6C029D74-7080-4184-B3A2-25388F9E0F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EA1B8907-1EFC-436B-9A86-F781A03B5D15}" type="pres">
      <dgm:prSet presAssocID="{6C029D74-7080-4184-B3A2-25388F9E0F17}" presName="spaceRect" presStyleCnt="0"/>
      <dgm:spPr/>
    </dgm:pt>
    <dgm:pt modelId="{8E9C6496-9798-4532-9B16-B505721E559A}" type="pres">
      <dgm:prSet presAssocID="{6C029D74-7080-4184-B3A2-25388F9E0F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2CF992F-C62E-484A-B094-D20551CB00DD}" srcId="{66298F44-388B-4A98-B314-FED6CD24B66A}" destId="{6C029D74-7080-4184-B3A2-25388F9E0F17}" srcOrd="1" destOrd="0" parTransId="{1F9EF4F7-2303-412E-A049-AAA026327990}" sibTransId="{FDD5F195-1688-4B8A-9351-7BECC13CCE8E}"/>
    <dgm:cxn modelId="{B6BA4C36-8054-407B-815D-B52200DABC55}" type="presOf" srcId="{17E37E9B-0282-423F-ABE9-0B161FFF240A}" destId="{02C673DA-7D5F-445E-916F-53DCA4887B85}" srcOrd="0" destOrd="0" presId="urn:microsoft.com/office/officeart/2018/2/layout/IconVerticalSolidList"/>
    <dgm:cxn modelId="{1E608DE7-47EF-4030-BA41-9877FD03D90F}" type="presOf" srcId="{6C029D74-7080-4184-B3A2-25388F9E0F17}" destId="{8E9C6496-9798-4532-9B16-B505721E559A}" srcOrd="0" destOrd="0" presId="urn:microsoft.com/office/officeart/2018/2/layout/IconVerticalSolidList"/>
    <dgm:cxn modelId="{47D5FAF3-2444-4644-B9F6-A6FB358EE6CD}" type="presOf" srcId="{66298F44-388B-4A98-B314-FED6CD24B66A}" destId="{055CD3D3-D5C5-4F0D-B13B-B54957F4EB1A}" srcOrd="0" destOrd="0" presId="urn:microsoft.com/office/officeart/2018/2/layout/IconVerticalSolidList"/>
    <dgm:cxn modelId="{A20E95F8-926C-47A4-8195-A0A95AC46CF2}" srcId="{66298F44-388B-4A98-B314-FED6CD24B66A}" destId="{17E37E9B-0282-423F-ABE9-0B161FFF240A}" srcOrd="0" destOrd="0" parTransId="{4087FB1D-1511-4784-90D8-D141EEC70B69}" sibTransId="{6A6C715E-D22A-41E7-811F-532E61C2F0C3}"/>
    <dgm:cxn modelId="{57760D25-8DED-449D-8515-D1ED16EA3D7D}" type="presParOf" srcId="{055CD3D3-D5C5-4F0D-B13B-B54957F4EB1A}" destId="{FFFA52EC-126D-4C0F-BD29-55F257057962}" srcOrd="0" destOrd="0" presId="urn:microsoft.com/office/officeart/2018/2/layout/IconVerticalSolidList"/>
    <dgm:cxn modelId="{C45F4424-79A5-4E75-9A4B-3B42A8ECFA89}" type="presParOf" srcId="{FFFA52EC-126D-4C0F-BD29-55F257057962}" destId="{8663D657-16B8-48C6-A509-2BB756536A06}" srcOrd="0" destOrd="0" presId="urn:microsoft.com/office/officeart/2018/2/layout/IconVerticalSolidList"/>
    <dgm:cxn modelId="{C725CFD3-2B93-46A4-9BEF-7E885757E8AD}" type="presParOf" srcId="{FFFA52EC-126D-4C0F-BD29-55F257057962}" destId="{60E8176E-7C80-42C6-8797-63DC98810876}" srcOrd="1" destOrd="0" presId="urn:microsoft.com/office/officeart/2018/2/layout/IconVerticalSolidList"/>
    <dgm:cxn modelId="{8F1F2A9C-C9D0-4FDC-8BF4-EB8B3EB90657}" type="presParOf" srcId="{FFFA52EC-126D-4C0F-BD29-55F257057962}" destId="{7772A057-BD25-4931-B5E6-B2FFE6F47861}" srcOrd="2" destOrd="0" presId="urn:microsoft.com/office/officeart/2018/2/layout/IconVerticalSolidList"/>
    <dgm:cxn modelId="{A35D1368-FD32-46F5-83C5-D332AE14E017}" type="presParOf" srcId="{FFFA52EC-126D-4C0F-BD29-55F257057962}" destId="{02C673DA-7D5F-445E-916F-53DCA4887B85}" srcOrd="3" destOrd="0" presId="urn:microsoft.com/office/officeart/2018/2/layout/IconVerticalSolidList"/>
    <dgm:cxn modelId="{27C52E2C-1E71-4227-9286-752DDD20B33D}" type="presParOf" srcId="{055CD3D3-D5C5-4F0D-B13B-B54957F4EB1A}" destId="{AFAFE40D-DC70-4E21-BB77-0E2A4F16E9D4}" srcOrd="1" destOrd="0" presId="urn:microsoft.com/office/officeart/2018/2/layout/IconVerticalSolidList"/>
    <dgm:cxn modelId="{17D88F0D-E8F4-42C4-907F-37E0963FE949}" type="presParOf" srcId="{055CD3D3-D5C5-4F0D-B13B-B54957F4EB1A}" destId="{75289E31-1ABF-4696-BB79-12A985774415}" srcOrd="2" destOrd="0" presId="urn:microsoft.com/office/officeart/2018/2/layout/IconVerticalSolidList"/>
    <dgm:cxn modelId="{50449D2B-BA5E-4C59-ACE1-1B37E19A07E9}" type="presParOf" srcId="{75289E31-1ABF-4696-BB79-12A985774415}" destId="{EADCB68E-8788-4B40-A8FD-911C452D83C2}" srcOrd="0" destOrd="0" presId="urn:microsoft.com/office/officeart/2018/2/layout/IconVerticalSolidList"/>
    <dgm:cxn modelId="{2AF036A0-4FD5-471F-AE7B-984CE7CDF5EF}" type="presParOf" srcId="{75289E31-1ABF-4696-BB79-12A985774415}" destId="{09FC7BBB-9276-4CAE-82CA-6B92C46747C0}" srcOrd="1" destOrd="0" presId="urn:microsoft.com/office/officeart/2018/2/layout/IconVerticalSolidList"/>
    <dgm:cxn modelId="{4448D410-918B-4AF0-BAB8-E442CA2AC9D6}" type="presParOf" srcId="{75289E31-1ABF-4696-BB79-12A985774415}" destId="{EA1B8907-1EFC-436B-9A86-F781A03B5D15}" srcOrd="2" destOrd="0" presId="urn:microsoft.com/office/officeart/2018/2/layout/IconVerticalSolidList"/>
    <dgm:cxn modelId="{C8F8C340-A2FF-4174-B49A-94AD5E7F7672}" type="presParOf" srcId="{75289E31-1ABF-4696-BB79-12A985774415}" destId="{8E9C6496-9798-4532-9B16-B505721E55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C509E-B97E-47A1-8A5D-3CEA47A512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6F7C5A-5763-4CC8-BDD9-37F7660F8FF2}">
      <dgm:prSet/>
      <dgm:spPr/>
      <dgm:t>
        <a:bodyPr/>
        <a:lstStyle/>
        <a:p>
          <a:r>
            <a:rPr lang="es-ES"/>
            <a:t>La aplicación será gratuita y accesible para todo el mundo.</a:t>
          </a:r>
          <a:endParaRPr lang="en-US"/>
        </a:p>
      </dgm:t>
    </dgm:pt>
    <dgm:pt modelId="{B52FB710-0FC0-431D-8931-1AB1AB1DB18B}" type="parTrans" cxnId="{55D6F56D-572F-4A2D-A50F-44FE2DE55E9D}">
      <dgm:prSet/>
      <dgm:spPr/>
      <dgm:t>
        <a:bodyPr/>
        <a:lstStyle/>
        <a:p>
          <a:endParaRPr lang="en-US"/>
        </a:p>
      </dgm:t>
    </dgm:pt>
    <dgm:pt modelId="{E32D70CE-B004-405B-AFC8-2B61290F6B39}" type="sibTrans" cxnId="{55D6F56D-572F-4A2D-A50F-44FE2DE55E9D}">
      <dgm:prSet/>
      <dgm:spPr/>
      <dgm:t>
        <a:bodyPr/>
        <a:lstStyle/>
        <a:p>
          <a:endParaRPr lang="en-US"/>
        </a:p>
      </dgm:t>
    </dgm:pt>
    <dgm:pt modelId="{4A8E2C7C-41BC-40A6-9484-C71E489E725E}">
      <dgm:prSet/>
      <dgm:spPr/>
      <dgm:t>
        <a:bodyPr/>
        <a:lstStyle/>
        <a:p>
          <a:r>
            <a:rPr lang="es-ES"/>
            <a:t>Permisos esenciales: Ubicación y Cámara.</a:t>
          </a:r>
          <a:endParaRPr lang="en-US"/>
        </a:p>
      </dgm:t>
    </dgm:pt>
    <dgm:pt modelId="{CD11DC34-1D38-48F9-ACFB-687C8BDEBAD9}" type="parTrans" cxnId="{7DF9BABB-AB1B-4564-A03D-9B1190FB54B2}">
      <dgm:prSet/>
      <dgm:spPr/>
      <dgm:t>
        <a:bodyPr/>
        <a:lstStyle/>
        <a:p>
          <a:endParaRPr lang="en-US"/>
        </a:p>
      </dgm:t>
    </dgm:pt>
    <dgm:pt modelId="{0AE1EB39-69BF-456B-BB46-873CF6CC4A3A}" type="sibTrans" cxnId="{7DF9BABB-AB1B-4564-A03D-9B1190FB54B2}">
      <dgm:prSet/>
      <dgm:spPr/>
      <dgm:t>
        <a:bodyPr/>
        <a:lstStyle/>
        <a:p>
          <a:endParaRPr lang="en-US"/>
        </a:p>
      </dgm:t>
    </dgm:pt>
    <dgm:pt modelId="{F91AE016-394B-467F-AA04-A1B54CCBB745}">
      <dgm:prSet/>
      <dgm:spPr/>
      <dgm:t>
        <a:bodyPr/>
        <a:lstStyle/>
        <a:p>
          <a:r>
            <a:rPr lang="es-ES"/>
            <a:t>Desafío y preocupación: CIBERSEGURIDAD asociada a la Ubicación.</a:t>
          </a:r>
          <a:endParaRPr lang="en-US"/>
        </a:p>
      </dgm:t>
    </dgm:pt>
    <dgm:pt modelId="{FAD0D724-8B11-4D0A-B22E-035B1BAE42B6}" type="parTrans" cxnId="{7B69A766-C697-4A33-92F9-710E3CD72F4E}">
      <dgm:prSet/>
      <dgm:spPr/>
      <dgm:t>
        <a:bodyPr/>
        <a:lstStyle/>
        <a:p>
          <a:endParaRPr lang="en-US"/>
        </a:p>
      </dgm:t>
    </dgm:pt>
    <dgm:pt modelId="{8F40F5F6-BFB0-4E7E-8BE9-BB9C5078166A}" type="sibTrans" cxnId="{7B69A766-C697-4A33-92F9-710E3CD72F4E}">
      <dgm:prSet/>
      <dgm:spPr/>
      <dgm:t>
        <a:bodyPr/>
        <a:lstStyle/>
        <a:p>
          <a:endParaRPr lang="en-US"/>
        </a:p>
      </dgm:t>
    </dgm:pt>
    <dgm:pt modelId="{94FCBCFC-D382-4EF7-BE56-40563378ECD1}">
      <dgm:prSet/>
      <dgm:spPr/>
      <dgm:t>
        <a:bodyPr/>
        <a:lstStyle/>
        <a:p>
          <a:r>
            <a:rPr lang="es-ES"/>
            <a:t>Por lo tanto, ningún modelo de negocio asociado.</a:t>
          </a:r>
          <a:endParaRPr lang="en-US"/>
        </a:p>
      </dgm:t>
    </dgm:pt>
    <dgm:pt modelId="{6D61ADC8-BDDB-4312-A761-41A51AF8487D}" type="parTrans" cxnId="{D76F0A61-8378-4D7C-9C16-0447545B028C}">
      <dgm:prSet/>
      <dgm:spPr/>
      <dgm:t>
        <a:bodyPr/>
        <a:lstStyle/>
        <a:p>
          <a:endParaRPr lang="en-US"/>
        </a:p>
      </dgm:t>
    </dgm:pt>
    <dgm:pt modelId="{188CD85C-4CD7-4F5D-B0FA-B0D3CC829AA6}" type="sibTrans" cxnId="{D76F0A61-8378-4D7C-9C16-0447545B028C}">
      <dgm:prSet/>
      <dgm:spPr/>
      <dgm:t>
        <a:bodyPr/>
        <a:lstStyle/>
        <a:p>
          <a:endParaRPr lang="en-US"/>
        </a:p>
      </dgm:t>
    </dgm:pt>
    <dgm:pt modelId="{B15EACDC-86A4-4E9E-9638-484FD104679E}" type="pres">
      <dgm:prSet presAssocID="{D0AC509E-B97E-47A1-8A5D-3CEA47A512A1}" presName="root" presStyleCnt="0">
        <dgm:presLayoutVars>
          <dgm:dir/>
          <dgm:resizeHandles val="exact"/>
        </dgm:presLayoutVars>
      </dgm:prSet>
      <dgm:spPr/>
    </dgm:pt>
    <dgm:pt modelId="{EE64B68B-17B5-44A1-B5AE-7A61801D3A94}" type="pres">
      <dgm:prSet presAssocID="{186F7C5A-5763-4CC8-BDD9-37F7660F8FF2}" presName="compNode" presStyleCnt="0"/>
      <dgm:spPr/>
    </dgm:pt>
    <dgm:pt modelId="{7B1B3186-F4C2-4600-9E98-E8A9DC97176E}" type="pres">
      <dgm:prSet presAssocID="{186F7C5A-5763-4CC8-BDD9-37F7660F8F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76EB8F4-5BEE-4442-9819-C56E3BE5A21A}" type="pres">
      <dgm:prSet presAssocID="{186F7C5A-5763-4CC8-BDD9-37F7660F8FF2}" presName="spaceRect" presStyleCnt="0"/>
      <dgm:spPr/>
    </dgm:pt>
    <dgm:pt modelId="{1C73F867-1183-4E41-9693-1EF38F1946B5}" type="pres">
      <dgm:prSet presAssocID="{186F7C5A-5763-4CC8-BDD9-37F7660F8FF2}" presName="textRect" presStyleLbl="revTx" presStyleIdx="0" presStyleCnt="4">
        <dgm:presLayoutVars>
          <dgm:chMax val="1"/>
          <dgm:chPref val="1"/>
        </dgm:presLayoutVars>
      </dgm:prSet>
      <dgm:spPr/>
    </dgm:pt>
    <dgm:pt modelId="{0178FCF3-6019-4D62-834F-132DE39A9A1E}" type="pres">
      <dgm:prSet presAssocID="{E32D70CE-B004-405B-AFC8-2B61290F6B39}" presName="sibTrans" presStyleCnt="0"/>
      <dgm:spPr/>
    </dgm:pt>
    <dgm:pt modelId="{C29C8EA1-D4CC-407F-B3DB-399774343D3F}" type="pres">
      <dgm:prSet presAssocID="{4A8E2C7C-41BC-40A6-9484-C71E489E725E}" presName="compNode" presStyleCnt="0"/>
      <dgm:spPr/>
    </dgm:pt>
    <dgm:pt modelId="{488421D7-0CA2-4D1A-8418-4E25AEB674E5}" type="pres">
      <dgm:prSet presAssocID="{4A8E2C7C-41BC-40A6-9484-C71E489E72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E1DD4BD0-7C8B-4F48-86F4-00BE1A90CC6E}" type="pres">
      <dgm:prSet presAssocID="{4A8E2C7C-41BC-40A6-9484-C71E489E725E}" presName="spaceRect" presStyleCnt="0"/>
      <dgm:spPr/>
    </dgm:pt>
    <dgm:pt modelId="{60CFB703-E55F-474F-AE9E-AE99E346F3A7}" type="pres">
      <dgm:prSet presAssocID="{4A8E2C7C-41BC-40A6-9484-C71E489E725E}" presName="textRect" presStyleLbl="revTx" presStyleIdx="1" presStyleCnt="4">
        <dgm:presLayoutVars>
          <dgm:chMax val="1"/>
          <dgm:chPref val="1"/>
        </dgm:presLayoutVars>
      </dgm:prSet>
      <dgm:spPr/>
    </dgm:pt>
    <dgm:pt modelId="{9BA1F376-FFE1-47EA-B4D5-38BCF765C3F3}" type="pres">
      <dgm:prSet presAssocID="{0AE1EB39-69BF-456B-BB46-873CF6CC4A3A}" presName="sibTrans" presStyleCnt="0"/>
      <dgm:spPr/>
    </dgm:pt>
    <dgm:pt modelId="{8037CB1B-296E-484E-A137-3D96FD09B431}" type="pres">
      <dgm:prSet presAssocID="{F91AE016-394B-467F-AA04-A1B54CCBB745}" presName="compNode" presStyleCnt="0"/>
      <dgm:spPr/>
    </dgm:pt>
    <dgm:pt modelId="{15826F23-A9E6-498F-B743-8F35F083A666}" type="pres">
      <dgm:prSet presAssocID="{F91AE016-394B-467F-AA04-A1B54CCBB7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E9481EE-8CBA-4E97-B969-115269E52F7E}" type="pres">
      <dgm:prSet presAssocID="{F91AE016-394B-467F-AA04-A1B54CCBB745}" presName="spaceRect" presStyleCnt="0"/>
      <dgm:spPr/>
    </dgm:pt>
    <dgm:pt modelId="{A53E6CE6-99A4-4EAF-8774-E557220789C3}" type="pres">
      <dgm:prSet presAssocID="{F91AE016-394B-467F-AA04-A1B54CCBB745}" presName="textRect" presStyleLbl="revTx" presStyleIdx="2" presStyleCnt="4">
        <dgm:presLayoutVars>
          <dgm:chMax val="1"/>
          <dgm:chPref val="1"/>
        </dgm:presLayoutVars>
      </dgm:prSet>
      <dgm:spPr/>
    </dgm:pt>
    <dgm:pt modelId="{128D321E-D53B-44F4-9C05-9B8935047333}" type="pres">
      <dgm:prSet presAssocID="{8F40F5F6-BFB0-4E7E-8BE9-BB9C5078166A}" presName="sibTrans" presStyleCnt="0"/>
      <dgm:spPr/>
    </dgm:pt>
    <dgm:pt modelId="{48335494-7476-4A6E-A0FF-F01BA8CB6D97}" type="pres">
      <dgm:prSet presAssocID="{94FCBCFC-D382-4EF7-BE56-40563378ECD1}" presName="compNode" presStyleCnt="0"/>
      <dgm:spPr/>
    </dgm:pt>
    <dgm:pt modelId="{1BAFDAEC-E977-45A8-9D48-583D03E7613D}" type="pres">
      <dgm:prSet presAssocID="{94FCBCFC-D382-4EF7-BE56-40563378EC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DA84F6B0-1CAE-40AB-9A59-77123CADF920}" type="pres">
      <dgm:prSet presAssocID="{94FCBCFC-D382-4EF7-BE56-40563378ECD1}" presName="spaceRect" presStyleCnt="0"/>
      <dgm:spPr/>
    </dgm:pt>
    <dgm:pt modelId="{6FA41159-76FA-4554-BC2A-82686001C9BC}" type="pres">
      <dgm:prSet presAssocID="{94FCBCFC-D382-4EF7-BE56-40563378EC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6F0A61-8378-4D7C-9C16-0447545B028C}" srcId="{D0AC509E-B97E-47A1-8A5D-3CEA47A512A1}" destId="{94FCBCFC-D382-4EF7-BE56-40563378ECD1}" srcOrd="3" destOrd="0" parTransId="{6D61ADC8-BDDB-4312-A761-41A51AF8487D}" sibTransId="{188CD85C-4CD7-4F5D-B0FA-B0D3CC829AA6}"/>
    <dgm:cxn modelId="{7B69A766-C697-4A33-92F9-710E3CD72F4E}" srcId="{D0AC509E-B97E-47A1-8A5D-3CEA47A512A1}" destId="{F91AE016-394B-467F-AA04-A1B54CCBB745}" srcOrd="2" destOrd="0" parTransId="{FAD0D724-8B11-4D0A-B22E-035B1BAE42B6}" sibTransId="{8F40F5F6-BFB0-4E7E-8BE9-BB9C5078166A}"/>
    <dgm:cxn modelId="{55D6F56D-572F-4A2D-A50F-44FE2DE55E9D}" srcId="{D0AC509E-B97E-47A1-8A5D-3CEA47A512A1}" destId="{186F7C5A-5763-4CC8-BDD9-37F7660F8FF2}" srcOrd="0" destOrd="0" parTransId="{B52FB710-0FC0-431D-8931-1AB1AB1DB18B}" sibTransId="{E32D70CE-B004-405B-AFC8-2B61290F6B39}"/>
    <dgm:cxn modelId="{E3F05772-DAF4-4C11-98EE-A8970FD7FA22}" type="presOf" srcId="{F91AE016-394B-467F-AA04-A1B54CCBB745}" destId="{A53E6CE6-99A4-4EAF-8774-E557220789C3}" srcOrd="0" destOrd="0" presId="urn:microsoft.com/office/officeart/2018/2/layout/IconLabelList"/>
    <dgm:cxn modelId="{AB32F981-611E-449E-B6A4-1BA06BDEBD12}" type="presOf" srcId="{186F7C5A-5763-4CC8-BDD9-37F7660F8FF2}" destId="{1C73F867-1183-4E41-9693-1EF38F1946B5}" srcOrd="0" destOrd="0" presId="urn:microsoft.com/office/officeart/2018/2/layout/IconLabelList"/>
    <dgm:cxn modelId="{FA47D5A4-EB61-43E4-A47C-17976D4B7737}" type="presOf" srcId="{94FCBCFC-D382-4EF7-BE56-40563378ECD1}" destId="{6FA41159-76FA-4554-BC2A-82686001C9BC}" srcOrd="0" destOrd="0" presId="urn:microsoft.com/office/officeart/2018/2/layout/IconLabelList"/>
    <dgm:cxn modelId="{7DF9BABB-AB1B-4564-A03D-9B1190FB54B2}" srcId="{D0AC509E-B97E-47A1-8A5D-3CEA47A512A1}" destId="{4A8E2C7C-41BC-40A6-9484-C71E489E725E}" srcOrd="1" destOrd="0" parTransId="{CD11DC34-1D38-48F9-ACFB-687C8BDEBAD9}" sibTransId="{0AE1EB39-69BF-456B-BB46-873CF6CC4A3A}"/>
    <dgm:cxn modelId="{9421E8F0-FEE7-40E7-B58B-4502486F046B}" type="presOf" srcId="{D0AC509E-B97E-47A1-8A5D-3CEA47A512A1}" destId="{B15EACDC-86A4-4E9E-9638-484FD104679E}" srcOrd="0" destOrd="0" presId="urn:microsoft.com/office/officeart/2018/2/layout/IconLabelList"/>
    <dgm:cxn modelId="{40C84AF1-754B-4978-978A-0F66B0EC9505}" type="presOf" srcId="{4A8E2C7C-41BC-40A6-9484-C71E489E725E}" destId="{60CFB703-E55F-474F-AE9E-AE99E346F3A7}" srcOrd="0" destOrd="0" presId="urn:microsoft.com/office/officeart/2018/2/layout/IconLabelList"/>
    <dgm:cxn modelId="{585BEC97-FAA9-4702-95EB-6C860D6314CD}" type="presParOf" srcId="{B15EACDC-86A4-4E9E-9638-484FD104679E}" destId="{EE64B68B-17B5-44A1-B5AE-7A61801D3A94}" srcOrd="0" destOrd="0" presId="urn:microsoft.com/office/officeart/2018/2/layout/IconLabelList"/>
    <dgm:cxn modelId="{1B307A63-0DBC-41BD-9439-12E568B5642B}" type="presParOf" srcId="{EE64B68B-17B5-44A1-B5AE-7A61801D3A94}" destId="{7B1B3186-F4C2-4600-9E98-E8A9DC97176E}" srcOrd="0" destOrd="0" presId="urn:microsoft.com/office/officeart/2018/2/layout/IconLabelList"/>
    <dgm:cxn modelId="{D35655E6-024C-411B-A9F0-DDB5A1769529}" type="presParOf" srcId="{EE64B68B-17B5-44A1-B5AE-7A61801D3A94}" destId="{F76EB8F4-5BEE-4442-9819-C56E3BE5A21A}" srcOrd="1" destOrd="0" presId="urn:microsoft.com/office/officeart/2018/2/layout/IconLabelList"/>
    <dgm:cxn modelId="{C1392017-026C-4F5F-A58F-A04165DCB956}" type="presParOf" srcId="{EE64B68B-17B5-44A1-B5AE-7A61801D3A94}" destId="{1C73F867-1183-4E41-9693-1EF38F1946B5}" srcOrd="2" destOrd="0" presId="urn:microsoft.com/office/officeart/2018/2/layout/IconLabelList"/>
    <dgm:cxn modelId="{17CC16C8-ACD1-492B-9A0C-68C39C96736B}" type="presParOf" srcId="{B15EACDC-86A4-4E9E-9638-484FD104679E}" destId="{0178FCF3-6019-4D62-834F-132DE39A9A1E}" srcOrd="1" destOrd="0" presId="urn:microsoft.com/office/officeart/2018/2/layout/IconLabelList"/>
    <dgm:cxn modelId="{09A1A287-C875-441D-8F7A-3B2F1D6EAE6B}" type="presParOf" srcId="{B15EACDC-86A4-4E9E-9638-484FD104679E}" destId="{C29C8EA1-D4CC-407F-B3DB-399774343D3F}" srcOrd="2" destOrd="0" presId="urn:microsoft.com/office/officeart/2018/2/layout/IconLabelList"/>
    <dgm:cxn modelId="{9A78BFB9-7577-47F9-B800-EB7266E686C3}" type="presParOf" srcId="{C29C8EA1-D4CC-407F-B3DB-399774343D3F}" destId="{488421D7-0CA2-4D1A-8418-4E25AEB674E5}" srcOrd="0" destOrd="0" presId="urn:microsoft.com/office/officeart/2018/2/layout/IconLabelList"/>
    <dgm:cxn modelId="{E9ED8359-0D8C-4A98-BC7A-777968096101}" type="presParOf" srcId="{C29C8EA1-D4CC-407F-B3DB-399774343D3F}" destId="{E1DD4BD0-7C8B-4F48-86F4-00BE1A90CC6E}" srcOrd="1" destOrd="0" presId="urn:microsoft.com/office/officeart/2018/2/layout/IconLabelList"/>
    <dgm:cxn modelId="{3EDD4B8D-A4B3-4385-AA9C-2C1D09D9334F}" type="presParOf" srcId="{C29C8EA1-D4CC-407F-B3DB-399774343D3F}" destId="{60CFB703-E55F-474F-AE9E-AE99E346F3A7}" srcOrd="2" destOrd="0" presId="urn:microsoft.com/office/officeart/2018/2/layout/IconLabelList"/>
    <dgm:cxn modelId="{287C0A7D-0D2B-45D6-8449-95507739C14D}" type="presParOf" srcId="{B15EACDC-86A4-4E9E-9638-484FD104679E}" destId="{9BA1F376-FFE1-47EA-B4D5-38BCF765C3F3}" srcOrd="3" destOrd="0" presId="urn:microsoft.com/office/officeart/2018/2/layout/IconLabelList"/>
    <dgm:cxn modelId="{CF6FEAD2-DC9D-4664-A6CD-81B582294CB9}" type="presParOf" srcId="{B15EACDC-86A4-4E9E-9638-484FD104679E}" destId="{8037CB1B-296E-484E-A137-3D96FD09B431}" srcOrd="4" destOrd="0" presId="urn:microsoft.com/office/officeart/2018/2/layout/IconLabelList"/>
    <dgm:cxn modelId="{D7025325-CCD5-44A8-B629-64776BBC6590}" type="presParOf" srcId="{8037CB1B-296E-484E-A137-3D96FD09B431}" destId="{15826F23-A9E6-498F-B743-8F35F083A666}" srcOrd="0" destOrd="0" presId="urn:microsoft.com/office/officeart/2018/2/layout/IconLabelList"/>
    <dgm:cxn modelId="{4CFE5D8A-A275-4FD3-9A58-02ED5223D38C}" type="presParOf" srcId="{8037CB1B-296E-484E-A137-3D96FD09B431}" destId="{FE9481EE-8CBA-4E97-B969-115269E52F7E}" srcOrd="1" destOrd="0" presId="urn:microsoft.com/office/officeart/2018/2/layout/IconLabelList"/>
    <dgm:cxn modelId="{08DC918A-CD95-421B-B822-5D078A92A4C4}" type="presParOf" srcId="{8037CB1B-296E-484E-A137-3D96FD09B431}" destId="{A53E6CE6-99A4-4EAF-8774-E557220789C3}" srcOrd="2" destOrd="0" presId="urn:microsoft.com/office/officeart/2018/2/layout/IconLabelList"/>
    <dgm:cxn modelId="{E583FEB0-5FBF-4791-B5FD-CD14ABC13740}" type="presParOf" srcId="{B15EACDC-86A4-4E9E-9638-484FD104679E}" destId="{128D321E-D53B-44F4-9C05-9B8935047333}" srcOrd="5" destOrd="0" presId="urn:microsoft.com/office/officeart/2018/2/layout/IconLabelList"/>
    <dgm:cxn modelId="{5EF1B71D-C4E0-41EE-AA11-DDD6C6D39425}" type="presParOf" srcId="{B15EACDC-86A4-4E9E-9638-484FD104679E}" destId="{48335494-7476-4A6E-A0FF-F01BA8CB6D97}" srcOrd="6" destOrd="0" presId="urn:microsoft.com/office/officeart/2018/2/layout/IconLabelList"/>
    <dgm:cxn modelId="{B7108905-28D0-4203-ADDD-34C3FB6B5D57}" type="presParOf" srcId="{48335494-7476-4A6E-A0FF-F01BA8CB6D97}" destId="{1BAFDAEC-E977-45A8-9D48-583D03E7613D}" srcOrd="0" destOrd="0" presId="urn:microsoft.com/office/officeart/2018/2/layout/IconLabelList"/>
    <dgm:cxn modelId="{3B628822-9F40-407E-8574-6112F942EA6D}" type="presParOf" srcId="{48335494-7476-4A6E-A0FF-F01BA8CB6D97}" destId="{DA84F6B0-1CAE-40AB-9A59-77123CADF920}" srcOrd="1" destOrd="0" presId="urn:microsoft.com/office/officeart/2018/2/layout/IconLabelList"/>
    <dgm:cxn modelId="{5569E10A-83EF-4449-9ED1-93A050F0FF81}" type="presParOf" srcId="{48335494-7476-4A6E-A0FF-F01BA8CB6D97}" destId="{6FA41159-76FA-4554-BC2A-82686001C9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78E67F-CEEB-486F-9CCB-9029ADDBF8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940734-C45C-49C7-92E9-B3EC3E24E1EE}">
      <dgm:prSet/>
      <dgm:spPr/>
      <dgm:t>
        <a:bodyPr/>
        <a:lstStyle/>
        <a:p>
          <a:r>
            <a:rPr lang="es-ES"/>
            <a:t>Cuidado del Medio Ambiente: Responsabilidad de todos.</a:t>
          </a:r>
          <a:endParaRPr lang="en-US"/>
        </a:p>
      </dgm:t>
    </dgm:pt>
    <dgm:pt modelId="{39CA0EBC-D007-4DF2-8F3B-2FF2998A424A}" type="parTrans" cxnId="{F4F4D638-1E28-40CB-85B9-358459342BB8}">
      <dgm:prSet/>
      <dgm:spPr/>
      <dgm:t>
        <a:bodyPr/>
        <a:lstStyle/>
        <a:p>
          <a:endParaRPr lang="en-US"/>
        </a:p>
      </dgm:t>
    </dgm:pt>
    <dgm:pt modelId="{89101BBB-45DE-4425-A42E-B6FE89F07E6A}" type="sibTrans" cxnId="{F4F4D638-1E28-40CB-85B9-358459342BB8}">
      <dgm:prSet/>
      <dgm:spPr/>
      <dgm:t>
        <a:bodyPr/>
        <a:lstStyle/>
        <a:p>
          <a:endParaRPr lang="en-US"/>
        </a:p>
      </dgm:t>
    </dgm:pt>
    <dgm:pt modelId="{FDBC3C4F-1100-4472-A4C1-9EA87256291B}">
      <dgm:prSet/>
      <dgm:spPr/>
      <dgm:t>
        <a:bodyPr/>
        <a:lstStyle/>
        <a:p>
          <a:r>
            <a:rPr lang="es-ES"/>
            <a:t>Requerimos de una aplicación que nos motive con pequeñas acciones hacia un planeta mejor.</a:t>
          </a:r>
          <a:endParaRPr lang="en-US"/>
        </a:p>
      </dgm:t>
    </dgm:pt>
    <dgm:pt modelId="{3458B217-A18C-40C0-BDC6-9FA8F0465958}" type="parTrans" cxnId="{6390CAD7-8759-47E2-B500-F06B812745C4}">
      <dgm:prSet/>
      <dgm:spPr/>
      <dgm:t>
        <a:bodyPr/>
        <a:lstStyle/>
        <a:p>
          <a:endParaRPr lang="en-US"/>
        </a:p>
      </dgm:t>
    </dgm:pt>
    <dgm:pt modelId="{F6A20A47-3FA4-4DC3-8E8A-3DFFA832740E}" type="sibTrans" cxnId="{6390CAD7-8759-47E2-B500-F06B812745C4}">
      <dgm:prSet/>
      <dgm:spPr/>
      <dgm:t>
        <a:bodyPr/>
        <a:lstStyle/>
        <a:p>
          <a:endParaRPr lang="en-US"/>
        </a:p>
      </dgm:t>
    </dgm:pt>
    <dgm:pt modelId="{C8AED6F6-5E30-4BE0-AA6A-EAD756CAD825}">
      <dgm:prSet/>
      <dgm:spPr/>
      <dgm:t>
        <a:bodyPr/>
        <a:lstStyle/>
        <a:p>
          <a:r>
            <a:rPr lang="es-ES"/>
            <a:t>Las tareas son diarias y semanales.</a:t>
          </a:r>
          <a:endParaRPr lang="en-US"/>
        </a:p>
      </dgm:t>
    </dgm:pt>
    <dgm:pt modelId="{48A7FF87-4A4E-4C5E-9261-7ABA89041C04}" type="parTrans" cxnId="{EC13C4E9-9CA6-40F3-8FB1-D4E3894DE972}">
      <dgm:prSet/>
      <dgm:spPr/>
      <dgm:t>
        <a:bodyPr/>
        <a:lstStyle/>
        <a:p>
          <a:endParaRPr lang="en-US"/>
        </a:p>
      </dgm:t>
    </dgm:pt>
    <dgm:pt modelId="{8C765617-8C5F-43CE-B68E-7608D825D980}" type="sibTrans" cxnId="{EC13C4E9-9CA6-40F3-8FB1-D4E3894DE972}">
      <dgm:prSet/>
      <dgm:spPr/>
      <dgm:t>
        <a:bodyPr/>
        <a:lstStyle/>
        <a:p>
          <a:endParaRPr lang="en-US"/>
        </a:p>
      </dgm:t>
    </dgm:pt>
    <dgm:pt modelId="{68494A8E-35AC-4400-9F39-9E274F6ADDE3}">
      <dgm:prSet/>
      <dgm:spPr/>
      <dgm:t>
        <a:bodyPr/>
        <a:lstStyle/>
        <a:p>
          <a:r>
            <a:rPr lang="es-MX"/>
            <a:t>Dos modos de diferentes colores activables en base a la Ubicación: oscuro  (desafíos dentro de casa) y claro (desafíos en el exterior)</a:t>
          </a:r>
          <a:endParaRPr lang="en-US"/>
        </a:p>
      </dgm:t>
    </dgm:pt>
    <dgm:pt modelId="{379546FA-F186-4DE0-9F33-D7FB7E199ED9}" type="parTrans" cxnId="{FF0A7089-2237-4285-901F-A3F4E0D9839F}">
      <dgm:prSet/>
      <dgm:spPr/>
      <dgm:t>
        <a:bodyPr/>
        <a:lstStyle/>
        <a:p>
          <a:endParaRPr lang="en-US"/>
        </a:p>
      </dgm:t>
    </dgm:pt>
    <dgm:pt modelId="{8879A148-B9E0-40D0-BC7A-50E9CC9B91EC}" type="sibTrans" cxnId="{FF0A7089-2237-4285-901F-A3F4E0D9839F}">
      <dgm:prSet/>
      <dgm:spPr/>
      <dgm:t>
        <a:bodyPr/>
        <a:lstStyle/>
        <a:p>
          <a:endParaRPr lang="en-US"/>
        </a:p>
      </dgm:t>
    </dgm:pt>
    <dgm:pt modelId="{DE63D9DF-992F-43E1-84CD-0B5B2EA42D66}" type="pres">
      <dgm:prSet presAssocID="{2078E67F-CEEB-486F-9CCB-9029ADDBF8B1}" presName="root" presStyleCnt="0">
        <dgm:presLayoutVars>
          <dgm:dir/>
          <dgm:resizeHandles val="exact"/>
        </dgm:presLayoutVars>
      </dgm:prSet>
      <dgm:spPr/>
    </dgm:pt>
    <dgm:pt modelId="{C06000C8-56EA-4434-8EAF-DD673F80F71A}" type="pres">
      <dgm:prSet presAssocID="{F1940734-C45C-49C7-92E9-B3EC3E24E1EE}" presName="compNode" presStyleCnt="0"/>
      <dgm:spPr/>
    </dgm:pt>
    <dgm:pt modelId="{E00E1047-9C81-48E8-A442-67539C9EB39C}" type="pres">
      <dgm:prSet presAssocID="{F1940734-C45C-49C7-92E9-B3EC3E24E1EE}" presName="bgRect" presStyleLbl="bgShp" presStyleIdx="0" presStyleCnt="4"/>
      <dgm:spPr/>
    </dgm:pt>
    <dgm:pt modelId="{E88AC12C-73D2-41F0-8B11-F23C95BD8C66}" type="pres">
      <dgm:prSet presAssocID="{F1940734-C45C-49C7-92E9-B3EC3E24E1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64B1A8F2-22F3-4DA8-BFDE-9A873EC937C4}" type="pres">
      <dgm:prSet presAssocID="{F1940734-C45C-49C7-92E9-B3EC3E24E1EE}" presName="spaceRect" presStyleCnt="0"/>
      <dgm:spPr/>
    </dgm:pt>
    <dgm:pt modelId="{B79E9564-0FEB-4510-9155-DD61482A9AD8}" type="pres">
      <dgm:prSet presAssocID="{F1940734-C45C-49C7-92E9-B3EC3E24E1EE}" presName="parTx" presStyleLbl="revTx" presStyleIdx="0" presStyleCnt="4">
        <dgm:presLayoutVars>
          <dgm:chMax val="0"/>
          <dgm:chPref val="0"/>
        </dgm:presLayoutVars>
      </dgm:prSet>
      <dgm:spPr/>
    </dgm:pt>
    <dgm:pt modelId="{EB80A38F-B2C0-453D-AFE7-2A886F6AA6BA}" type="pres">
      <dgm:prSet presAssocID="{89101BBB-45DE-4425-A42E-B6FE89F07E6A}" presName="sibTrans" presStyleCnt="0"/>
      <dgm:spPr/>
    </dgm:pt>
    <dgm:pt modelId="{7284A843-A831-45DD-ADC4-0973F9E7EE60}" type="pres">
      <dgm:prSet presAssocID="{FDBC3C4F-1100-4472-A4C1-9EA87256291B}" presName="compNode" presStyleCnt="0"/>
      <dgm:spPr/>
    </dgm:pt>
    <dgm:pt modelId="{E846A98F-7009-495B-AC33-85490FCE4B6D}" type="pres">
      <dgm:prSet presAssocID="{FDBC3C4F-1100-4472-A4C1-9EA87256291B}" presName="bgRect" presStyleLbl="bgShp" presStyleIdx="1" presStyleCnt="4"/>
      <dgm:spPr/>
    </dgm:pt>
    <dgm:pt modelId="{099EB9A7-F518-4810-A605-EF1D4165025D}" type="pres">
      <dgm:prSet presAssocID="{FDBC3C4F-1100-4472-A4C1-9EA8725629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05C8627-4958-4CF4-8CC4-86CE4168EC36}" type="pres">
      <dgm:prSet presAssocID="{FDBC3C4F-1100-4472-A4C1-9EA87256291B}" presName="spaceRect" presStyleCnt="0"/>
      <dgm:spPr/>
    </dgm:pt>
    <dgm:pt modelId="{C32DE88A-3608-490E-9E7F-629A3513A284}" type="pres">
      <dgm:prSet presAssocID="{FDBC3C4F-1100-4472-A4C1-9EA87256291B}" presName="parTx" presStyleLbl="revTx" presStyleIdx="1" presStyleCnt="4">
        <dgm:presLayoutVars>
          <dgm:chMax val="0"/>
          <dgm:chPref val="0"/>
        </dgm:presLayoutVars>
      </dgm:prSet>
      <dgm:spPr/>
    </dgm:pt>
    <dgm:pt modelId="{5AC17FEE-A1B7-4A19-B028-55F2E2C9580E}" type="pres">
      <dgm:prSet presAssocID="{F6A20A47-3FA4-4DC3-8E8A-3DFFA832740E}" presName="sibTrans" presStyleCnt="0"/>
      <dgm:spPr/>
    </dgm:pt>
    <dgm:pt modelId="{D7B777CE-46B5-4F61-9946-C2C8E5338038}" type="pres">
      <dgm:prSet presAssocID="{C8AED6F6-5E30-4BE0-AA6A-EAD756CAD825}" presName="compNode" presStyleCnt="0"/>
      <dgm:spPr/>
    </dgm:pt>
    <dgm:pt modelId="{4F3AD1F9-79C1-41EC-AB6A-5A756F73363F}" type="pres">
      <dgm:prSet presAssocID="{C8AED6F6-5E30-4BE0-AA6A-EAD756CAD825}" presName="bgRect" presStyleLbl="bgShp" presStyleIdx="2" presStyleCnt="4"/>
      <dgm:spPr/>
    </dgm:pt>
    <dgm:pt modelId="{9E405246-89E5-4EE2-8213-78270E669669}" type="pres">
      <dgm:prSet presAssocID="{C8AED6F6-5E30-4BE0-AA6A-EAD756CAD8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5B4BE420-0EC9-4C87-ADBD-31C78F9DF7E5}" type="pres">
      <dgm:prSet presAssocID="{C8AED6F6-5E30-4BE0-AA6A-EAD756CAD825}" presName="spaceRect" presStyleCnt="0"/>
      <dgm:spPr/>
    </dgm:pt>
    <dgm:pt modelId="{9B90E8D1-9A61-46F1-B253-F7B2CE81F481}" type="pres">
      <dgm:prSet presAssocID="{C8AED6F6-5E30-4BE0-AA6A-EAD756CAD825}" presName="parTx" presStyleLbl="revTx" presStyleIdx="2" presStyleCnt="4">
        <dgm:presLayoutVars>
          <dgm:chMax val="0"/>
          <dgm:chPref val="0"/>
        </dgm:presLayoutVars>
      </dgm:prSet>
      <dgm:spPr/>
    </dgm:pt>
    <dgm:pt modelId="{2AC6E92D-105A-4A43-AF5E-93A88261D6D7}" type="pres">
      <dgm:prSet presAssocID="{8C765617-8C5F-43CE-B68E-7608D825D980}" presName="sibTrans" presStyleCnt="0"/>
      <dgm:spPr/>
    </dgm:pt>
    <dgm:pt modelId="{BF30022B-3860-4A5F-8ABB-9BC18A60F5B5}" type="pres">
      <dgm:prSet presAssocID="{68494A8E-35AC-4400-9F39-9E274F6ADDE3}" presName="compNode" presStyleCnt="0"/>
      <dgm:spPr/>
    </dgm:pt>
    <dgm:pt modelId="{3E26DDD3-6BA0-4889-A4EF-9A85974681F3}" type="pres">
      <dgm:prSet presAssocID="{68494A8E-35AC-4400-9F39-9E274F6ADDE3}" presName="bgRect" presStyleLbl="bgShp" presStyleIdx="3" presStyleCnt="4"/>
      <dgm:spPr/>
    </dgm:pt>
    <dgm:pt modelId="{7C740E58-C77D-4E21-830C-681D87E76FD5}" type="pres">
      <dgm:prSet presAssocID="{68494A8E-35AC-4400-9F39-9E274F6ADD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B255C5B1-5D15-43F3-BFF0-32EEE6A32A92}" type="pres">
      <dgm:prSet presAssocID="{68494A8E-35AC-4400-9F39-9E274F6ADDE3}" presName="spaceRect" presStyleCnt="0"/>
      <dgm:spPr/>
    </dgm:pt>
    <dgm:pt modelId="{47E21891-0F1A-4F23-80CB-54C3381A8D0D}" type="pres">
      <dgm:prSet presAssocID="{68494A8E-35AC-4400-9F39-9E274F6ADD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6B1E00-1D38-4D37-82DD-A5526560498E}" type="presOf" srcId="{2078E67F-CEEB-486F-9CCB-9029ADDBF8B1}" destId="{DE63D9DF-992F-43E1-84CD-0B5B2EA42D66}" srcOrd="0" destOrd="0" presId="urn:microsoft.com/office/officeart/2018/2/layout/IconVerticalSolidList"/>
    <dgm:cxn modelId="{419D8A11-5453-42F4-B4CC-E6E65D3D171F}" type="presOf" srcId="{68494A8E-35AC-4400-9F39-9E274F6ADDE3}" destId="{47E21891-0F1A-4F23-80CB-54C3381A8D0D}" srcOrd="0" destOrd="0" presId="urn:microsoft.com/office/officeart/2018/2/layout/IconVerticalSolidList"/>
    <dgm:cxn modelId="{F4F4D638-1E28-40CB-85B9-358459342BB8}" srcId="{2078E67F-CEEB-486F-9CCB-9029ADDBF8B1}" destId="{F1940734-C45C-49C7-92E9-B3EC3E24E1EE}" srcOrd="0" destOrd="0" parTransId="{39CA0EBC-D007-4DF2-8F3B-2FF2998A424A}" sibTransId="{89101BBB-45DE-4425-A42E-B6FE89F07E6A}"/>
    <dgm:cxn modelId="{A64D5A80-39F3-468C-B7E1-9C05E93D9C64}" type="presOf" srcId="{C8AED6F6-5E30-4BE0-AA6A-EAD756CAD825}" destId="{9B90E8D1-9A61-46F1-B253-F7B2CE81F481}" srcOrd="0" destOrd="0" presId="urn:microsoft.com/office/officeart/2018/2/layout/IconVerticalSolidList"/>
    <dgm:cxn modelId="{FF0A7089-2237-4285-901F-A3F4E0D9839F}" srcId="{2078E67F-CEEB-486F-9CCB-9029ADDBF8B1}" destId="{68494A8E-35AC-4400-9F39-9E274F6ADDE3}" srcOrd="3" destOrd="0" parTransId="{379546FA-F186-4DE0-9F33-D7FB7E199ED9}" sibTransId="{8879A148-B9E0-40D0-BC7A-50E9CC9B91EC}"/>
    <dgm:cxn modelId="{1AD91AC9-F1BD-4E7C-9B59-EFCC4FFCAC3B}" type="presOf" srcId="{F1940734-C45C-49C7-92E9-B3EC3E24E1EE}" destId="{B79E9564-0FEB-4510-9155-DD61482A9AD8}" srcOrd="0" destOrd="0" presId="urn:microsoft.com/office/officeart/2018/2/layout/IconVerticalSolidList"/>
    <dgm:cxn modelId="{6390CAD7-8759-47E2-B500-F06B812745C4}" srcId="{2078E67F-CEEB-486F-9CCB-9029ADDBF8B1}" destId="{FDBC3C4F-1100-4472-A4C1-9EA87256291B}" srcOrd="1" destOrd="0" parTransId="{3458B217-A18C-40C0-BDC6-9FA8F0465958}" sibTransId="{F6A20A47-3FA4-4DC3-8E8A-3DFFA832740E}"/>
    <dgm:cxn modelId="{AF099DDC-F79C-44B5-94E3-AA9A9B6E523D}" type="presOf" srcId="{FDBC3C4F-1100-4472-A4C1-9EA87256291B}" destId="{C32DE88A-3608-490E-9E7F-629A3513A284}" srcOrd="0" destOrd="0" presId="urn:microsoft.com/office/officeart/2018/2/layout/IconVerticalSolidList"/>
    <dgm:cxn modelId="{EC13C4E9-9CA6-40F3-8FB1-D4E3894DE972}" srcId="{2078E67F-CEEB-486F-9CCB-9029ADDBF8B1}" destId="{C8AED6F6-5E30-4BE0-AA6A-EAD756CAD825}" srcOrd="2" destOrd="0" parTransId="{48A7FF87-4A4E-4C5E-9261-7ABA89041C04}" sibTransId="{8C765617-8C5F-43CE-B68E-7608D825D980}"/>
    <dgm:cxn modelId="{2BEF02A9-3E83-4EB8-87C1-EB3BD9375CD6}" type="presParOf" srcId="{DE63D9DF-992F-43E1-84CD-0B5B2EA42D66}" destId="{C06000C8-56EA-4434-8EAF-DD673F80F71A}" srcOrd="0" destOrd="0" presId="urn:microsoft.com/office/officeart/2018/2/layout/IconVerticalSolidList"/>
    <dgm:cxn modelId="{E3F43A23-DEA1-402F-965B-77A6385901EC}" type="presParOf" srcId="{C06000C8-56EA-4434-8EAF-DD673F80F71A}" destId="{E00E1047-9C81-48E8-A442-67539C9EB39C}" srcOrd="0" destOrd="0" presId="urn:microsoft.com/office/officeart/2018/2/layout/IconVerticalSolidList"/>
    <dgm:cxn modelId="{F65CF673-5B5A-4F7C-B9F0-20988C16163A}" type="presParOf" srcId="{C06000C8-56EA-4434-8EAF-DD673F80F71A}" destId="{E88AC12C-73D2-41F0-8B11-F23C95BD8C66}" srcOrd="1" destOrd="0" presId="urn:microsoft.com/office/officeart/2018/2/layout/IconVerticalSolidList"/>
    <dgm:cxn modelId="{D814F5B8-DDEA-4FF1-9552-872C787FAD74}" type="presParOf" srcId="{C06000C8-56EA-4434-8EAF-DD673F80F71A}" destId="{64B1A8F2-22F3-4DA8-BFDE-9A873EC937C4}" srcOrd="2" destOrd="0" presId="urn:microsoft.com/office/officeart/2018/2/layout/IconVerticalSolidList"/>
    <dgm:cxn modelId="{C0791A74-CA0E-4BE7-AFDD-4152E32F7640}" type="presParOf" srcId="{C06000C8-56EA-4434-8EAF-DD673F80F71A}" destId="{B79E9564-0FEB-4510-9155-DD61482A9AD8}" srcOrd="3" destOrd="0" presId="urn:microsoft.com/office/officeart/2018/2/layout/IconVerticalSolidList"/>
    <dgm:cxn modelId="{851A2CEE-C38F-4FC1-BBE0-1AB78362A282}" type="presParOf" srcId="{DE63D9DF-992F-43E1-84CD-0B5B2EA42D66}" destId="{EB80A38F-B2C0-453D-AFE7-2A886F6AA6BA}" srcOrd="1" destOrd="0" presId="urn:microsoft.com/office/officeart/2018/2/layout/IconVerticalSolidList"/>
    <dgm:cxn modelId="{B92F52DE-1C8D-4D64-85C4-3F4524EC0255}" type="presParOf" srcId="{DE63D9DF-992F-43E1-84CD-0B5B2EA42D66}" destId="{7284A843-A831-45DD-ADC4-0973F9E7EE60}" srcOrd="2" destOrd="0" presId="urn:microsoft.com/office/officeart/2018/2/layout/IconVerticalSolidList"/>
    <dgm:cxn modelId="{B8BE26E8-9476-4D04-8B53-2E0D36F5A29D}" type="presParOf" srcId="{7284A843-A831-45DD-ADC4-0973F9E7EE60}" destId="{E846A98F-7009-495B-AC33-85490FCE4B6D}" srcOrd="0" destOrd="0" presId="urn:microsoft.com/office/officeart/2018/2/layout/IconVerticalSolidList"/>
    <dgm:cxn modelId="{9BC366EE-3A45-4E11-9FAF-B4B1FC849F3F}" type="presParOf" srcId="{7284A843-A831-45DD-ADC4-0973F9E7EE60}" destId="{099EB9A7-F518-4810-A605-EF1D4165025D}" srcOrd="1" destOrd="0" presId="urn:microsoft.com/office/officeart/2018/2/layout/IconVerticalSolidList"/>
    <dgm:cxn modelId="{EC00B7CF-4A0F-42E1-818D-6C93D242F444}" type="presParOf" srcId="{7284A843-A831-45DD-ADC4-0973F9E7EE60}" destId="{705C8627-4958-4CF4-8CC4-86CE4168EC36}" srcOrd="2" destOrd="0" presId="urn:microsoft.com/office/officeart/2018/2/layout/IconVerticalSolidList"/>
    <dgm:cxn modelId="{E9E3FE57-5BA5-4557-8934-CEAE8D4D3E4E}" type="presParOf" srcId="{7284A843-A831-45DD-ADC4-0973F9E7EE60}" destId="{C32DE88A-3608-490E-9E7F-629A3513A284}" srcOrd="3" destOrd="0" presId="urn:microsoft.com/office/officeart/2018/2/layout/IconVerticalSolidList"/>
    <dgm:cxn modelId="{C0F45E13-A98C-462D-9549-07AADF0C177D}" type="presParOf" srcId="{DE63D9DF-992F-43E1-84CD-0B5B2EA42D66}" destId="{5AC17FEE-A1B7-4A19-B028-55F2E2C9580E}" srcOrd="3" destOrd="0" presId="urn:microsoft.com/office/officeart/2018/2/layout/IconVerticalSolidList"/>
    <dgm:cxn modelId="{4CE199A2-81DC-4066-A830-3377BEAB0A32}" type="presParOf" srcId="{DE63D9DF-992F-43E1-84CD-0B5B2EA42D66}" destId="{D7B777CE-46B5-4F61-9946-C2C8E5338038}" srcOrd="4" destOrd="0" presId="urn:microsoft.com/office/officeart/2018/2/layout/IconVerticalSolidList"/>
    <dgm:cxn modelId="{5C99FD70-CC50-49F2-AE30-69F60CF2A29A}" type="presParOf" srcId="{D7B777CE-46B5-4F61-9946-C2C8E5338038}" destId="{4F3AD1F9-79C1-41EC-AB6A-5A756F73363F}" srcOrd="0" destOrd="0" presId="urn:microsoft.com/office/officeart/2018/2/layout/IconVerticalSolidList"/>
    <dgm:cxn modelId="{BAFF7BF5-9E2C-4547-8F05-D637554FA2AB}" type="presParOf" srcId="{D7B777CE-46B5-4F61-9946-C2C8E5338038}" destId="{9E405246-89E5-4EE2-8213-78270E669669}" srcOrd="1" destOrd="0" presId="urn:microsoft.com/office/officeart/2018/2/layout/IconVerticalSolidList"/>
    <dgm:cxn modelId="{DEF9C011-3161-479A-8C87-01FF7F36090F}" type="presParOf" srcId="{D7B777CE-46B5-4F61-9946-C2C8E5338038}" destId="{5B4BE420-0EC9-4C87-ADBD-31C78F9DF7E5}" srcOrd="2" destOrd="0" presId="urn:microsoft.com/office/officeart/2018/2/layout/IconVerticalSolidList"/>
    <dgm:cxn modelId="{2B4B177C-2A57-4AB2-8EAD-F1E62745EEC0}" type="presParOf" srcId="{D7B777CE-46B5-4F61-9946-C2C8E5338038}" destId="{9B90E8D1-9A61-46F1-B253-F7B2CE81F481}" srcOrd="3" destOrd="0" presId="urn:microsoft.com/office/officeart/2018/2/layout/IconVerticalSolidList"/>
    <dgm:cxn modelId="{85A09A44-58EB-4F50-92AF-063E38345B47}" type="presParOf" srcId="{DE63D9DF-992F-43E1-84CD-0B5B2EA42D66}" destId="{2AC6E92D-105A-4A43-AF5E-93A88261D6D7}" srcOrd="5" destOrd="0" presId="urn:microsoft.com/office/officeart/2018/2/layout/IconVerticalSolidList"/>
    <dgm:cxn modelId="{0A7985B9-EE04-4EF5-B7B2-6278609758B4}" type="presParOf" srcId="{DE63D9DF-992F-43E1-84CD-0B5B2EA42D66}" destId="{BF30022B-3860-4A5F-8ABB-9BC18A60F5B5}" srcOrd="6" destOrd="0" presId="urn:microsoft.com/office/officeart/2018/2/layout/IconVerticalSolidList"/>
    <dgm:cxn modelId="{FAB1222D-7D43-4141-9B80-B462B973F069}" type="presParOf" srcId="{BF30022B-3860-4A5F-8ABB-9BC18A60F5B5}" destId="{3E26DDD3-6BA0-4889-A4EF-9A85974681F3}" srcOrd="0" destOrd="0" presId="urn:microsoft.com/office/officeart/2018/2/layout/IconVerticalSolidList"/>
    <dgm:cxn modelId="{7FEEEB6E-6DE8-4C57-9222-12768B64D73E}" type="presParOf" srcId="{BF30022B-3860-4A5F-8ABB-9BC18A60F5B5}" destId="{7C740E58-C77D-4E21-830C-681D87E76FD5}" srcOrd="1" destOrd="0" presId="urn:microsoft.com/office/officeart/2018/2/layout/IconVerticalSolidList"/>
    <dgm:cxn modelId="{C45AC451-9C25-4164-B68A-42953569EB26}" type="presParOf" srcId="{BF30022B-3860-4A5F-8ABB-9BC18A60F5B5}" destId="{B255C5B1-5D15-43F3-BFF0-32EEE6A32A92}" srcOrd="2" destOrd="0" presId="urn:microsoft.com/office/officeart/2018/2/layout/IconVerticalSolidList"/>
    <dgm:cxn modelId="{73103351-5CE6-4603-ACBB-16699496A3E2}" type="presParOf" srcId="{BF30022B-3860-4A5F-8ABB-9BC18A60F5B5}" destId="{47E21891-0F1A-4F23-80CB-54C3381A8D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A99492-D6F0-4515-996A-8576D760CC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E276F8-78E2-46F6-AB64-231A02E517F5}">
      <dgm:prSet/>
      <dgm:spPr/>
      <dgm:t>
        <a:bodyPr/>
        <a:lstStyle/>
        <a:p>
          <a:r>
            <a:rPr lang="es-ES"/>
            <a:t>El permiso de ubicación es MUY VULNERABLE A SEGUIMIENTO por manos malintencionadas.</a:t>
          </a:r>
          <a:endParaRPr lang="en-US"/>
        </a:p>
      </dgm:t>
    </dgm:pt>
    <dgm:pt modelId="{F7D3F229-B56D-4302-9C31-89E446F4DD74}" type="parTrans" cxnId="{AFCB7F19-BE04-4171-B9AF-BF54430718CE}">
      <dgm:prSet/>
      <dgm:spPr/>
      <dgm:t>
        <a:bodyPr/>
        <a:lstStyle/>
        <a:p>
          <a:endParaRPr lang="en-US"/>
        </a:p>
      </dgm:t>
    </dgm:pt>
    <dgm:pt modelId="{5017AADE-C2C9-4640-9167-33CC5EB7AD2B}" type="sibTrans" cxnId="{AFCB7F19-BE04-4171-B9AF-BF54430718CE}">
      <dgm:prSet/>
      <dgm:spPr/>
      <dgm:t>
        <a:bodyPr/>
        <a:lstStyle/>
        <a:p>
          <a:endParaRPr lang="en-US"/>
        </a:p>
      </dgm:t>
    </dgm:pt>
    <dgm:pt modelId="{C0E89065-D604-40BC-AF67-09F958890FB4}">
      <dgm:prSet/>
      <dgm:spPr/>
      <dgm:t>
        <a:bodyPr/>
        <a:lstStyle/>
        <a:p>
          <a:r>
            <a:rPr lang="es-MX"/>
            <a:t>Cada que se complete una Tarea, se hará activación por parte del Usuario y desactivación automática como medida de protección al respecto.</a:t>
          </a:r>
          <a:endParaRPr lang="en-US"/>
        </a:p>
      </dgm:t>
    </dgm:pt>
    <dgm:pt modelId="{9EBFB856-5834-48EA-9F92-F437574B5FBD}" type="parTrans" cxnId="{04D65DBF-4B7A-489D-A1B5-F3E8B942A4EC}">
      <dgm:prSet/>
      <dgm:spPr/>
      <dgm:t>
        <a:bodyPr/>
        <a:lstStyle/>
        <a:p>
          <a:endParaRPr lang="en-US"/>
        </a:p>
      </dgm:t>
    </dgm:pt>
    <dgm:pt modelId="{9B1BA282-67C4-48C9-985A-7DCBB48E955B}" type="sibTrans" cxnId="{04D65DBF-4B7A-489D-A1B5-F3E8B942A4EC}">
      <dgm:prSet/>
      <dgm:spPr/>
      <dgm:t>
        <a:bodyPr/>
        <a:lstStyle/>
        <a:p>
          <a:endParaRPr lang="en-US"/>
        </a:p>
      </dgm:t>
    </dgm:pt>
    <dgm:pt modelId="{83BB9A30-3546-4F87-99C7-B1952AB1617F}">
      <dgm:prSet/>
      <dgm:spPr/>
      <dgm:t>
        <a:bodyPr/>
        <a:lstStyle/>
        <a:p>
          <a:r>
            <a:rPr lang="es-MX"/>
            <a:t>La ubicación del usuario sólo servirá para fines estadísticos, es decir, para observar las áreas geográficas que marcan la diferencia gracias a las acciones de los usuarios en la Aplicación.</a:t>
          </a:r>
          <a:endParaRPr lang="en-US"/>
        </a:p>
      </dgm:t>
    </dgm:pt>
    <dgm:pt modelId="{ACDF497E-DBC5-411B-9A0F-4CCB14A79956}" type="parTrans" cxnId="{5DE6812C-44B7-43AD-837E-364A4B29B7E8}">
      <dgm:prSet/>
      <dgm:spPr/>
      <dgm:t>
        <a:bodyPr/>
        <a:lstStyle/>
        <a:p>
          <a:endParaRPr lang="en-US"/>
        </a:p>
      </dgm:t>
    </dgm:pt>
    <dgm:pt modelId="{D9634B5D-079F-4A23-9DFA-AAF484BC15DA}" type="sibTrans" cxnId="{5DE6812C-44B7-43AD-837E-364A4B29B7E8}">
      <dgm:prSet/>
      <dgm:spPr/>
      <dgm:t>
        <a:bodyPr/>
        <a:lstStyle/>
        <a:p>
          <a:endParaRPr lang="en-US"/>
        </a:p>
      </dgm:t>
    </dgm:pt>
    <dgm:pt modelId="{74E1A0C1-BF24-4978-B962-91AB520F9B2C}" type="pres">
      <dgm:prSet presAssocID="{E7A99492-D6F0-4515-996A-8576D760CC5D}" presName="root" presStyleCnt="0">
        <dgm:presLayoutVars>
          <dgm:dir/>
          <dgm:resizeHandles val="exact"/>
        </dgm:presLayoutVars>
      </dgm:prSet>
      <dgm:spPr/>
    </dgm:pt>
    <dgm:pt modelId="{FED3BD67-8513-42BC-915F-BF2325E179EC}" type="pres">
      <dgm:prSet presAssocID="{D5E276F8-78E2-46F6-AB64-231A02E517F5}" presName="compNode" presStyleCnt="0"/>
      <dgm:spPr/>
    </dgm:pt>
    <dgm:pt modelId="{AE6072EB-407F-4563-B282-C2B2286971D5}" type="pres">
      <dgm:prSet presAssocID="{D5E276F8-78E2-46F6-AB64-231A02E517F5}" presName="bgRect" presStyleLbl="bgShp" presStyleIdx="0" presStyleCnt="3"/>
      <dgm:spPr/>
    </dgm:pt>
    <dgm:pt modelId="{68C1CB06-B4FE-4573-98EC-1511E5522A11}" type="pres">
      <dgm:prSet presAssocID="{D5E276F8-78E2-46F6-AB64-231A02E517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38959285-35D5-4A3E-AFB4-94409C9E50AB}" type="pres">
      <dgm:prSet presAssocID="{D5E276F8-78E2-46F6-AB64-231A02E517F5}" presName="spaceRect" presStyleCnt="0"/>
      <dgm:spPr/>
    </dgm:pt>
    <dgm:pt modelId="{B659BAAD-D7BA-4AB7-8224-5B2DD427232B}" type="pres">
      <dgm:prSet presAssocID="{D5E276F8-78E2-46F6-AB64-231A02E517F5}" presName="parTx" presStyleLbl="revTx" presStyleIdx="0" presStyleCnt="3">
        <dgm:presLayoutVars>
          <dgm:chMax val="0"/>
          <dgm:chPref val="0"/>
        </dgm:presLayoutVars>
      </dgm:prSet>
      <dgm:spPr/>
    </dgm:pt>
    <dgm:pt modelId="{9D435C8E-D147-4C91-B4B8-B0914CF84F7D}" type="pres">
      <dgm:prSet presAssocID="{5017AADE-C2C9-4640-9167-33CC5EB7AD2B}" presName="sibTrans" presStyleCnt="0"/>
      <dgm:spPr/>
    </dgm:pt>
    <dgm:pt modelId="{E07EA49A-B70C-4E89-AC27-BFB6F0F84DB2}" type="pres">
      <dgm:prSet presAssocID="{C0E89065-D604-40BC-AF67-09F958890FB4}" presName="compNode" presStyleCnt="0"/>
      <dgm:spPr/>
    </dgm:pt>
    <dgm:pt modelId="{0205B5A9-4498-447C-A6CB-0BF137A7720D}" type="pres">
      <dgm:prSet presAssocID="{C0E89065-D604-40BC-AF67-09F958890FB4}" presName="bgRect" presStyleLbl="bgShp" presStyleIdx="1" presStyleCnt="3"/>
      <dgm:spPr/>
    </dgm:pt>
    <dgm:pt modelId="{A879761F-AA7A-471C-B510-EEBF1FEA6F1A}" type="pres">
      <dgm:prSet presAssocID="{C0E89065-D604-40BC-AF67-09F958890F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2703FC15-B427-4480-B940-9AE1C6E1555B}" type="pres">
      <dgm:prSet presAssocID="{C0E89065-D604-40BC-AF67-09F958890FB4}" presName="spaceRect" presStyleCnt="0"/>
      <dgm:spPr/>
    </dgm:pt>
    <dgm:pt modelId="{4C4C7FDF-86E4-4B78-954F-BA4C7CACC24B}" type="pres">
      <dgm:prSet presAssocID="{C0E89065-D604-40BC-AF67-09F958890FB4}" presName="parTx" presStyleLbl="revTx" presStyleIdx="1" presStyleCnt="3">
        <dgm:presLayoutVars>
          <dgm:chMax val="0"/>
          <dgm:chPref val="0"/>
        </dgm:presLayoutVars>
      </dgm:prSet>
      <dgm:spPr/>
    </dgm:pt>
    <dgm:pt modelId="{24A585A0-60AD-4733-989A-58295EA7CB68}" type="pres">
      <dgm:prSet presAssocID="{9B1BA282-67C4-48C9-985A-7DCBB48E955B}" presName="sibTrans" presStyleCnt="0"/>
      <dgm:spPr/>
    </dgm:pt>
    <dgm:pt modelId="{002BD161-95A6-45CC-B4D1-F34188A8FCBE}" type="pres">
      <dgm:prSet presAssocID="{83BB9A30-3546-4F87-99C7-B1952AB1617F}" presName="compNode" presStyleCnt="0"/>
      <dgm:spPr/>
    </dgm:pt>
    <dgm:pt modelId="{858CFA39-2196-43EB-9C79-028340CEE598}" type="pres">
      <dgm:prSet presAssocID="{83BB9A30-3546-4F87-99C7-B1952AB1617F}" presName="bgRect" presStyleLbl="bgShp" presStyleIdx="2" presStyleCnt="3"/>
      <dgm:spPr/>
    </dgm:pt>
    <dgm:pt modelId="{B4A6DB89-AAB2-4BE1-BE7A-E5B979B97ADD}" type="pres">
      <dgm:prSet presAssocID="{83BB9A30-3546-4F87-99C7-B1952AB161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B266B686-3BC3-4624-91A2-A5E833478D77}" type="pres">
      <dgm:prSet presAssocID="{83BB9A30-3546-4F87-99C7-B1952AB1617F}" presName="spaceRect" presStyleCnt="0"/>
      <dgm:spPr/>
    </dgm:pt>
    <dgm:pt modelId="{2967DB5F-EF7B-41E9-A1A0-57CEE3A920C2}" type="pres">
      <dgm:prSet presAssocID="{83BB9A30-3546-4F87-99C7-B1952AB161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CB7F19-BE04-4171-B9AF-BF54430718CE}" srcId="{E7A99492-D6F0-4515-996A-8576D760CC5D}" destId="{D5E276F8-78E2-46F6-AB64-231A02E517F5}" srcOrd="0" destOrd="0" parTransId="{F7D3F229-B56D-4302-9C31-89E446F4DD74}" sibTransId="{5017AADE-C2C9-4640-9167-33CC5EB7AD2B}"/>
    <dgm:cxn modelId="{5DE6812C-44B7-43AD-837E-364A4B29B7E8}" srcId="{E7A99492-D6F0-4515-996A-8576D760CC5D}" destId="{83BB9A30-3546-4F87-99C7-B1952AB1617F}" srcOrd="2" destOrd="0" parTransId="{ACDF497E-DBC5-411B-9A0F-4CCB14A79956}" sibTransId="{D9634B5D-079F-4A23-9DFA-AAF484BC15DA}"/>
    <dgm:cxn modelId="{4CBC524E-D137-477C-974F-ABE5BE5D05B5}" type="presOf" srcId="{C0E89065-D604-40BC-AF67-09F958890FB4}" destId="{4C4C7FDF-86E4-4B78-954F-BA4C7CACC24B}" srcOrd="0" destOrd="0" presId="urn:microsoft.com/office/officeart/2018/2/layout/IconVerticalSolidList"/>
    <dgm:cxn modelId="{EE3D7688-46F6-42D4-8783-803B5795B307}" type="presOf" srcId="{83BB9A30-3546-4F87-99C7-B1952AB1617F}" destId="{2967DB5F-EF7B-41E9-A1A0-57CEE3A920C2}" srcOrd="0" destOrd="0" presId="urn:microsoft.com/office/officeart/2018/2/layout/IconVerticalSolidList"/>
    <dgm:cxn modelId="{01A98B90-C842-47AD-991D-031CEEBFB545}" type="presOf" srcId="{D5E276F8-78E2-46F6-AB64-231A02E517F5}" destId="{B659BAAD-D7BA-4AB7-8224-5B2DD427232B}" srcOrd="0" destOrd="0" presId="urn:microsoft.com/office/officeart/2018/2/layout/IconVerticalSolidList"/>
    <dgm:cxn modelId="{04D65DBF-4B7A-489D-A1B5-F3E8B942A4EC}" srcId="{E7A99492-D6F0-4515-996A-8576D760CC5D}" destId="{C0E89065-D604-40BC-AF67-09F958890FB4}" srcOrd="1" destOrd="0" parTransId="{9EBFB856-5834-48EA-9F92-F437574B5FBD}" sibTransId="{9B1BA282-67C4-48C9-985A-7DCBB48E955B}"/>
    <dgm:cxn modelId="{941B0BCE-E67E-48D9-A91A-77A9C8E34DAE}" type="presOf" srcId="{E7A99492-D6F0-4515-996A-8576D760CC5D}" destId="{74E1A0C1-BF24-4978-B962-91AB520F9B2C}" srcOrd="0" destOrd="0" presId="urn:microsoft.com/office/officeart/2018/2/layout/IconVerticalSolidList"/>
    <dgm:cxn modelId="{2D751CC3-1819-44CA-96C3-A9D33191F7CF}" type="presParOf" srcId="{74E1A0C1-BF24-4978-B962-91AB520F9B2C}" destId="{FED3BD67-8513-42BC-915F-BF2325E179EC}" srcOrd="0" destOrd="0" presId="urn:microsoft.com/office/officeart/2018/2/layout/IconVerticalSolidList"/>
    <dgm:cxn modelId="{F618C06A-069D-4206-BB97-120ECFEBF99D}" type="presParOf" srcId="{FED3BD67-8513-42BC-915F-BF2325E179EC}" destId="{AE6072EB-407F-4563-B282-C2B2286971D5}" srcOrd="0" destOrd="0" presId="urn:microsoft.com/office/officeart/2018/2/layout/IconVerticalSolidList"/>
    <dgm:cxn modelId="{2D642560-2CEC-4F52-8D45-A921BE315384}" type="presParOf" srcId="{FED3BD67-8513-42BC-915F-BF2325E179EC}" destId="{68C1CB06-B4FE-4573-98EC-1511E5522A11}" srcOrd="1" destOrd="0" presId="urn:microsoft.com/office/officeart/2018/2/layout/IconVerticalSolidList"/>
    <dgm:cxn modelId="{E25E6C5D-E136-494E-AC05-5CED7132F335}" type="presParOf" srcId="{FED3BD67-8513-42BC-915F-BF2325E179EC}" destId="{38959285-35D5-4A3E-AFB4-94409C9E50AB}" srcOrd="2" destOrd="0" presId="urn:microsoft.com/office/officeart/2018/2/layout/IconVerticalSolidList"/>
    <dgm:cxn modelId="{EE404BFB-B042-4D53-8105-A3F45469A29F}" type="presParOf" srcId="{FED3BD67-8513-42BC-915F-BF2325E179EC}" destId="{B659BAAD-D7BA-4AB7-8224-5B2DD427232B}" srcOrd="3" destOrd="0" presId="urn:microsoft.com/office/officeart/2018/2/layout/IconVerticalSolidList"/>
    <dgm:cxn modelId="{8A155582-52C7-41F6-B27B-C2603680E098}" type="presParOf" srcId="{74E1A0C1-BF24-4978-B962-91AB520F9B2C}" destId="{9D435C8E-D147-4C91-B4B8-B0914CF84F7D}" srcOrd="1" destOrd="0" presId="urn:microsoft.com/office/officeart/2018/2/layout/IconVerticalSolidList"/>
    <dgm:cxn modelId="{F6B03FD1-25D1-4BA3-98D8-A4F3B180EF55}" type="presParOf" srcId="{74E1A0C1-BF24-4978-B962-91AB520F9B2C}" destId="{E07EA49A-B70C-4E89-AC27-BFB6F0F84DB2}" srcOrd="2" destOrd="0" presId="urn:microsoft.com/office/officeart/2018/2/layout/IconVerticalSolidList"/>
    <dgm:cxn modelId="{28F5D753-6A76-45A3-B53E-1531F5FE116B}" type="presParOf" srcId="{E07EA49A-B70C-4E89-AC27-BFB6F0F84DB2}" destId="{0205B5A9-4498-447C-A6CB-0BF137A7720D}" srcOrd="0" destOrd="0" presId="urn:microsoft.com/office/officeart/2018/2/layout/IconVerticalSolidList"/>
    <dgm:cxn modelId="{94DD6CE8-EA85-4F92-AA4B-C40E5A605B19}" type="presParOf" srcId="{E07EA49A-B70C-4E89-AC27-BFB6F0F84DB2}" destId="{A879761F-AA7A-471C-B510-EEBF1FEA6F1A}" srcOrd="1" destOrd="0" presId="urn:microsoft.com/office/officeart/2018/2/layout/IconVerticalSolidList"/>
    <dgm:cxn modelId="{2732B2CB-C072-40B9-864A-3202BDCFFA35}" type="presParOf" srcId="{E07EA49A-B70C-4E89-AC27-BFB6F0F84DB2}" destId="{2703FC15-B427-4480-B940-9AE1C6E1555B}" srcOrd="2" destOrd="0" presId="urn:microsoft.com/office/officeart/2018/2/layout/IconVerticalSolidList"/>
    <dgm:cxn modelId="{01B7141C-1384-4AC9-95EC-92B66A8CC5D1}" type="presParOf" srcId="{E07EA49A-B70C-4E89-AC27-BFB6F0F84DB2}" destId="{4C4C7FDF-86E4-4B78-954F-BA4C7CACC24B}" srcOrd="3" destOrd="0" presId="urn:microsoft.com/office/officeart/2018/2/layout/IconVerticalSolidList"/>
    <dgm:cxn modelId="{0F490301-3009-42CD-918D-161BA8B32D8C}" type="presParOf" srcId="{74E1A0C1-BF24-4978-B962-91AB520F9B2C}" destId="{24A585A0-60AD-4733-989A-58295EA7CB68}" srcOrd="3" destOrd="0" presId="urn:microsoft.com/office/officeart/2018/2/layout/IconVerticalSolidList"/>
    <dgm:cxn modelId="{3E87607C-C3F4-4BB4-AB8D-CBDAD2AD7735}" type="presParOf" srcId="{74E1A0C1-BF24-4978-B962-91AB520F9B2C}" destId="{002BD161-95A6-45CC-B4D1-F34188A8FCBE}" srcOrd="4" destOrd="0" presId="urn:microsoft.com/office/officeart/2018/2/layout/IconVerticalSolidList"/>
    <dgm:cxn modelId="{9FF867D1-8897-4328-961C-6CABCF63294C}" type="presParOf" srcId="{002BD161-95A6-45CC-B4D1-F34188A8FCBE}" destId="{858CFA39-2196-43EB-9C79-028340CEE598}" srcOrd="0" destOrd="0" presId="urn:microsoft.com/office/officeart/2018/2/layout/IconVerticalSolidList"/>
    <dgm:cxn modelId="{B4E708EE-C49B-4B45-8A14-5133359AC803}" type="presParOf" srcId="{002BD161-95A6-45CC-B4D1-F34188A8FCBE}" destId="{B4A6DB89-AAB2-4BE1-BE7A-E5B979B97ADD}" srcOrd="1" destOrd="0" presId="urn:microsoft.com/office/officeart/2018/2/layout/IconVerticalSolidList"/>
    <dgm:cxn modelId="{A9354B07-FCBA-41BB-95F6-8494DC13D476}" type="presParOf" srcId="{002BD161-95A6-45CC-B4D1-F34188A8FCBE}" destId="{B266B686-3BC3-4624-91A2-A5E833478D77}" srcOrd="2" destOrd="0" presId="urn:microsoft.com/office/officeart/2018/2/layout/IconVerticalSolidList"/>
    <dgm:cxn modelId="{04EC3165-3918-4D36-9625-7CE3C8DE8856}" type="presParOf" srcId="{002BD161-95A6-45CC-B4D1-F34188A8FCBE}" destId="{2967DB5F-EF7B-41E9-A1A0-57CEE3A920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1765F7-CC37-46AD-AD8A-2A7DDD362D6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29F963-7292-4C53-BDF8-DFF9E64DA56C}">
      <dgm:prSet/>
      <dgm:spPr/>
      <dgm:t>
        <a:bodyPr/>
        <a:lstStyle/>
        <a:p>
          <a:r>
            <a:rPr lang="es-ES"/>
            <a:t>Versión Original: 1.13 según Google Play Store</a:t>
          </a:r>
          <a:endParaRPr lang="en-US"/>
        </a:p>
      </dgm:t>
    </dgm:pt>
    <dgm:pt modelId="{586AABCC-AAB3-4F72-A08B-33E11D756559}" type="parTrans" cxnId="{1D0A3AA5-1608-4D9C-AA7F-DAB2A8B6CECF}">
      <dgm:prSet/>
      <dgm:spPr/>
      <dgm:t>
        <a:bodyPr/>
        <a:lstStyle/>
        <a:p>
          <a:endParaRPr lang="en-US"/>
        </a:p>
      </dgm:t>
    </dgm:pt>
    <dgm:pt modelId="{A83F1ECB-17CD-4563-9A20-2E323CEC9801}" type="sibTrans" cxnId="{1D0A3AA5-1608-4D9C-AA7F-DAB2A8B6CECF}">
      <dgm:prSet/>
      <dgm:spPr/>
      <dgm:t>
        <a:bodyPr/>
        <a:lstStyle/>
        <a:p>
          <a:endParaRPr lang="en-US"/>
        </a:p>
      </dgm:t>
    </dgm:pt>
    <dgm:pt modelId="{E951F68A-0D79-425D-B2EA-2F9A594DA9ED}">
      <dgm:prSet/>
      <dgm:spPr/>
      <dgm:t>
        <a:bodyPr/>
        <a:lstStyle/>
        <a:p>
          <a:r>
            <a:rPr lang="es-MX"/>
            <a:t>Versión 2.0: Desarrollo de cámara con IA</a:t>
          </a:r>
          <a:endParaRPr lang="en-US"/>
        </a:p>
      </dgm:t>
    </dgm:pt>
    <dgm:pt modelId="{2DFDB1FA-8D89-4A7E-92BA-C9B585040AF7}" type="parTrans" cxnId="{EBA3F3C5-A643-44C1-851A-E6BBD6DA9C20}">
      <dgm:prSet/>
      <dgm:spPr/>
      <dgm:t>
        <a:bodyPr/>
        <a:lstStyle/>
        <a:p>
          <a:endParaRPr lang="en-US"/>
        </a:p>
      </dgm:t>
    </dgm:pt>
    <dgm:pt modelId="{FE1B2DD9-7473-45B4-8EE2-B8678D7F5C71}" type="sibTrans" cxnId="{EBA3F3C5-A643-44C1-851A-E6BBD6DA9C20}">
      <dgm:prSet/>
      <dgm:spPr/>
      <dgm:t>
        <a:bodyPr/>
        <a:lstStyle/>
        <a:p>
          <a:endParaRPr lang="en-US"/>
        </a:p>
      </dgm:t>
    </dgm:pt>
    <dgm:pt modelId="{7C5A279E-EA43-466B-A3A1-EBE29A3B3920}">
      <dgm:prSet/>
      <dgm:spPr/>
      <dgm:t>
        <a:bodyPr/>
        <a:lstStyle/>
        <a:p>
          <a:r>
            <a:rPr lang="es-MX"/>
            <a:t>Versión 2.1: Desarrollo de ubicación sólo con fines estadísticos</a:t>
          </a:r>
          <a:endParaRPr lang="en-US"/>
        </a:p>
      </dgm:t>
    </dgm:pt>
    <dgm:pt modelId="{215F5C7B-5D65-425B-9839-7EC4AB348FE3}" type="parTrans" cxnId="{6D652D13-3678-4D7A-81BA-33D46251F448}">
      <dgm:prSet/>
      <dgm:spPr/>
      <dgm:t>
        <a:bodyPr/>
        <a:lstStyle/>
        <a:p>
          <a:endParaRPr lang="en-US"/>
        </a:p>
      </dgm:t>
    </dgm:pt>
    <dgm:pt modelId="{F1B8414A-56EC-4D91-8A42-C076CBD18D68}" type="sibTrans" cxnId="{6D652D13-3678-4D7A-81BA-33D46251F448}">
      <dgm:prSet/>
      <dgm:spPr/>
      <dgm:t>
        <a:bodyPr/>
        <a:lstStyle/>
        <a:p>
          <a:endParaRPr lang="en-US"/>
        </a:p>
      </dgm:t>
    </dgm:pt>
    <dgm:pt modelId="{CA6EE117-CCFC-497E-BB31-8DB7BA25744C}" type="pres">
      <dgm:prSet presAssocID="{A41765F7-CC37-46AD-AD8A-2A7DDD362D69}" presName="outerComposite" presStyleCnt="0">
        <dgm:presLayoutVars>
          <dgm:chMax val="5"/>
          <dgm:dir/>
          <dgm:resizeHandles val="exact"/>
        </dgm:presLayoutVars>
      </dgm:prSet>
      <dgm:spPr/>
    </dgm:pt>
    <dgm:pt modelId="{A60A6F8E-35EB-44E8-9046-63B8C1D102B7}" type="pres">
      <dgm:prSet presAssocID="{A41765F7-CC37-46AD-AD8A-2A7DDD362D69}" presName="dummyMaxCanvas" presStyleCnt="0">
        <dgm:presLayoutVars/>
      </dgm:prSet>
      <dgm:spPr/>
    </dgm:pt>
    <dgm:pt modelId="{0878BD90-550D-4937-8E09-3D4BA05ACEF7}" type="pres">
      <dgm:prSet presAssocID="{A41765F7-CC37-46AD-AD8A-2A7DDD362D69}" presName="ThreeNodes_1" presStyleLbl="node1" presStyleIdx="0" presStyleCnt="3">
        <dgm:presLayoutVars>
          <dgm:bulletEnabled val="1"/>
        </dgm:presLayoutVars>
      </dgm:prSet>
      <dgm:spPr/>
    </dgm:pt>
    <dgm:pt modelId="{D57C8FA0-7E3F-4CB6-BC79-F14F99CC199E}" type="pres">
      <dgm:prSet presAssocID="{A41765F7-CC37-46AD-AD8A-2A7DDD362D69}" presName="ThreeNodes_2" presStyleLbl="node1" presStyleIdx="1" presStyleCnt="3">
        <dgm:presLayoutVars>
          <dgm:bulletEnabled val="1"/>
        </dgm:presLayoutVars>
      </dgm:prSet>
      <dgm:spPr/>
    </dgm:pt>
    <dgm:pt modelId="{3C268735-A61A-4E00-A810-F7CA5B3C1562}" type="pres">
      <dgm:prSet presAssocID="{A41765F7-CC37-46AD-AD8A-2A7DDD362D69}" presName="ThreeNodes_3" presStyleLbl="node1" presStyleIdx="2" presStyleCnt="3">
        <dgm:presLayoutVars>
          <dgm:bulletEnabled val="1"/>
        </dgm:presLayoutVars>
      </dgm:prSet>
      <dgm:spPr/>
    </dgm:pt>
    <dgm:pt modelId="{98ABD23C-562B-461C-8499-093A74D0DFB2}" type="pres">
      <dgm:prSet presAssocID="{A41765F7-CC37-46AD-AD8A-2A7DDD362D69}" presName="ThreeConn_1-2" presStyleLbl="fgAccFollowNode1" presStyleIdx="0" presStyleCnt="2">
        <dgm:presLayoutVars>
          <dgm:bulletEnabled val="1"/>
        </dgm:presLayoutVars>
      </dgm:prSet>
      <dgm:spPr/>
    </dgm:pt>
    <dgm:pt modelId="{F283C978-F9BB-44BF-9F37-8D861241B969}" type="pres">
      <dgm:prSet presAssocID="{A41765F7-CC37-46AD-AD8A-2A7DDD362D69}" presName="ThreeConn_2-3" presStyleLbl="fgAccFollowNode1" presStyleIdx="1" presStyleCnt="2">
        <dgm:presLayoutVars>
          <dgm:bulletEnabled val="1"/>
        </dgm:presLayoutVars>
      </dgm:prSet>
      <dgm:spPr/>
    </dgm:pt>
    <dgm:pt modelId="{7BDB1E68-666D-46BB-9960-24AA8B55598A}" type="pres">
      <dgm:prSet presAssocID="{A41765F7-CC37-46AD-AD8A-2A7DDD362D69}" presName="ThreeNodes_1_text" presStyleLbl="node1" presStyleIdx="2" presStyleCnt="3">
        <dgm:presLayoutVars>
          <dgm:bulletEnabled val="1"/>
        </dgm:presLayoutVars>
      </dgm:prSet>
      <dgm:spPr/>
    </dgm:pt>
    <dgm:pt modelId="{959F2B1E-9424-4316-B940-D70E2F96BB76}" type="pres">
      <dgm:prSet presAssocID="{A41765F7-CC37-46AD-AD8A-2A7DDD362D69}" presName="ThreeNodes_2_text" presStyleLbl="node1" presStyleIdx="2" presStyleCnt="3">
        <dgm:presLayoutVars>
          <dgm:bulletEnabled val="1"/>
        </dgm:presLayoutVars>
      </dgm:prSet>
      <dgm:spPr/>
    </dgm:pt>
    <dgm:pt modelId="{57EF809C-53F1-4572-8A41-55F5B60B60C6}" type="pres">
      <dgm:prSet presAssocID="{A41765F7-CC37-46AD-AD8A-2A7DDD362D6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893AB11-8AAC-4DEE-92F3-6A450175910B}" type="presOf" srcId="{A83F1ECB-17CD-4563-9A20-2E323CEC9801}" destId="{98ABD23C-562B-461C-8499-093A74D0DFB2}" srcOrd="0" destOrd="0" presId="urn:microsoft.com/office/officeart/2005/8/layout/vProcess5"/>
    <dgm:cxn modelId="{6D652D13-3678-4D7A-81BA-33D46251F448}" srcId="{A41765F7-CC37-46AD-AD8A-2A7DDD362D69}" destId="{7C5A279E-EA43-466B-A3A1-EBE29A3B3920}" srcOrd="2" destOrd="0" parTransId="{215F5C7B-5D65-425B-9839-7EC4AB348FE3}" sibTransId="{F1B8414A-56EC-4D91-8A42-C076CBD18D68}"/>
    <dgm:cxn modelId="{470C821A-F46F-4E39-A006-FD821F689BBF}" type="presOf" srcId="{7C5A279E-EA43-466B-A3A1-EBE29A3B3920}" destId="{3C268735-A61A-4E00-A810-F7CA5B3C1562}" srcOrd="0" destOrd="0" presId="urn:microsoft.com/office/officeart/2005/8/layout/vProcess5"/>
    <dgm:cxn modelId="{07E8A823-99EE-4444-AD92-4FD404B9A727}" type="presOf" srcId="{A41765F7-CC37-46AD-AD8A-2A7DDD362D69}" destId="{CA6EE117-CCFC-497E-BB31-8DB7BA25744C}" srcOrd="0" destOrd="0" presId="urn:microsoft.com/office/officeart/2005/8/layout/vProcess5"/>
    <dgm:cxn modelId="{962A2855-A896-4052-8DBA-9D6047BFEC40}" type="presOf" srcId="{E951F68A-0D79-425D-B2EA-2F9A594DA9ED}" destId="{959F2B1E-9424-4316-B940-D70E2F96BB76}" srcOrd="1" destOrd="0" presId="urn:microsoft.com/office/officeart/2005/8/layout/vProcess5"/>
    <dgm:cxn modelId="{DB74167F-2D65-422E-906F-7759AD488831}" type="presOf" srcId="{DD29F963-7292-4C53-BDF8-DFF9E64DA56C}" destId="{7BDB1E68-666D-46BB-9960-24AA8B55598A}" srcOrd="1" destOrd="0" presId="urn:microsoft.com/office/officeart/2005/8/layout/vProcess5"/>
    <dgm:cxn modelId="{ECFC5289-D39A-460E-B6F3-ACFE1900ED6C}" type="presOf" srcId="{7C5A279E-EA43-466B-A3A1-EBE29A3B3920}" destId="{57EF809C-53F1-4572-8A41-55F5B60B60C6}" srcOrd="1" destOrd="0" presId="urn:microsoft.com/office/officeart/2005/8/layout/vProcess5"/>
    <dgm:cxn modelId="{C3E205A3-218B-4E7C-B571-9B344C2885AD}" type="presOf" srcId="{E951F68A-0D79-425D-B2EA-2F9A594DA9ED}" destId="{D57C8FA0-7E3F-4CB6-BC79-F14F99CC199E}" srcOrd="0" destOrd="0" presId="urn:microsoft.com/office/officeart/2005/8/layout/vProcess5"/>
    <dgm:cxn modelId="{1D0A3AA5-1608-4D9C-AA7F-DAB2A8B6CECF}" srcId="{A41765F7-CC37-46AD-AD8A-2A7DDD362D69}" destId="{DD29F963-7292-4C53-BDF8-DFF9E64DA56C}" srcOrd="0" destOrd="0" parTransId="{586AABCC-AAB3-4F72-A08B-33E11D756559}" sibTransId="{A83F1ECB-17CD-4563-9A20-2E323CEC9801}"/>
    <dgm:cxn modelId="{26A102B2-5F69-48F6-AE18-B92A4DF099F4}" type="presOf" srcId="{DD29F963-7292-4C53-BDF8-DFF9E64DA56C}" destId="{0878BD90-550D-4937-8E09-3D4BA05ACEF7}" srcOrd="0" destOrd="0" presId="urn:microsoft.com/office/officeart/2005/8/layout/vProcess5"/>
    <dgm:cxn modelId="{FCA1A7B6-0017-4A0F-AA5F-9FAC4760833B}" type="presOf" srcId="{FE1B2DD9-7473-45B4-8EE2-B8678D7F5C71}" destId="{F283C978-F9BB-44BF-9F37-8D861241B969}" srcOrd="0" destOrd="0" presId="urn:microsoft.com/office/officeart/2005/8/layout/vProcess5"/>
    <dgm:cxn modelId="{EBA3F3C5-A643-44C1-851A-E6BBD6DA9C20}" srcId="{A41765F7-CC37-46AD-AD8A-2A7DDD362D69}" destId="{E951F68A-0D79-425D-B2EA-2F9A594DA9ED}" srcOrd="1" destOrd="0" parTransId="{2DFDB1FA-8D89-4A7E-92BA-C9B585040AF7}" sibTransId="{FE1B2DD9-7473-45B4-8EE2-B8678D7F5C71}"/>
    <dgm:cxn modelId="{6AC12BFE-3B30-4E02-9649-D0C59D26CFFF}" type="presParOf" srcId="{CA6EE117-CCFC-497E-BB31-8DB7BA25744C}" destId="{A60A6F8E-35EB-44E8-9046-63B8C1D102B7}" srcOrd="0" destOrd="0" presId="urn:microsoft.com/office/officeart/2005/8/layout/vProcess5"/>
    <dgm:cxn modelId="{FF13F5AD-71DB-4657-B0DC-A04B5B905D5E}" type="presParOf" srcId="{CA6EE117-CCFC-497E-BB31-8DB7BA25744C}" destId="{0878BD90-550D-4937-8E09-3D4BA05ACEF7}" srcOrd="1" destOrd="0" presId="urn:microsoft.com/office/officeart/2005/8/layout/vProcess5"/>
    <dgm:cxn modelId="{244988DA-0DE2-4219-82C4-3BAA88CA4A45}" type="presParOf" srcId="{CA6EE117-CCFC-497E-BB31-8DB7BA25744C}" destId="{D57C8FA0-7E3F-4CB6-BC79-F14F99CC199E}" srcOrd="2" destOrd="0" presId="urn:microsoft.com/office/officeart/2005/8/layout/vProcess5"/>
    <dgm:cxn modelId="{DE88832D-8CFE-48CC-AE39-91EEB0EA2029}" type="presParOf" srcId="{CA6EE117-CCFC-497E-BB31-8DB7BA25744C}" destId="{3C268735-A61A-4E00-A810-F7CA5B3C1562}" srcOrd="3" destOrd="0" presId="urn:microsoft.com/office/officeart/2005/8/layout/vProcess5"/>
    <dgm:cxn modelId="{BD229DF2-E0EF-4520-A951-1D9ACC6BE1E2}" type="presParOf" srcId="{CA6EE117-CCFC-497E-BB31-8DB7BA25744C}" destId="{98ABD23C-562B-461C-8499-093A74D0DFB2}" srcOrd="4" destOrd="0" presId="urn:microsoft.com/office/officeart/2005/8/layout/vProcess5"/>
    <dgm:cxn modelId="{B52278B7-3F69-423C-8269-6DDEB4C1D918}" type="presParOf" srcId="{CA6EE117-CCFC-497E-BB31-8DB7BA25744C}" destId="{F283C978-F9BB-44BF-9F37-8D861241B969}" srcOrd="5" destOrd="0" presId="urn:microsoft.com/office/officeart/2005/8/layout/vProcess5"/>
    <dgm:cxn modelId="{5992397D-A429-49FA-88AC-ACC319960F47}" type="presParOf" srcId="{CA6EE117-CCFC-497E-BB31-8DB7BA25744C}" destId="{7BDB1E68-666D-46BB-9960-24AA8B55598A}" srcOrd="6" destOrd="0" presId="urn:microsoft.com/office/officeart/2005/8/layout/vProcess5"/>
    <dgm:cxn modelId="{AD0C39CB-BB13-4BEB-8F86-EBB7BA7E8BD4}" type="presParOf" srcId="{CA6EE117-CCFC-497E-BB31-8DB7BA25744C}" destId="{959F2B1E-9424-4316-B940-D70E2F96BB76}" srcOrd="7" destOrd="0" presId="urn:microsoft.com/office/officeart/2005/8/layout/vProcess5"/>
    <dgm:cxn modelId="{590C5AA2-35D8-4E48-8F0C-1754E4EA8BC9}" type="presParOf" srcId="{CA6EE117-CCFC-497E-BB31-8DB7BA25744C}" destId="{57EF809C-53F1-4572-8A41-55F5B60B60C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9ED0B1-22E9-4951-99E9-90F43D6EA6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ADB1D5-0238-48FD-870B-8266BC693266}">
      <dgm:prSet/>
      <dgm:spPr/>
      <dgm:t>
        <a:bodyPr/>
        <a:lstStyle/>
        <a:p>
          <a:r>
            <a:rPr lang="es-ES"/>
            <a:t>FORTALEZAS: Gratuidad y accesibilidad para marcar una diferencia por nuestro planeta.</a:t>
          </a:r>
          <a:endParaRPr lang="en-US"/>
        </a:p>
      </dgm:t>
    </dgm:pt>
    <dgm:pt modelId="{730C5902-874D-48C3-8DD8-B2AEBE6EDEE1}" type="parTrans" cxnId="{D7D101DF-454A-49E3-8698-D77108A021B4}">
      <dgm:prSet/>
      <dgm:spPr/>
      <dgm:t>
        <a:bodyPr/>
        <a:lstStyle/>
        <a:p>
          <a:endParaRPr lang="en-US"/>
        </a:p>
      </dgm:t>
    </dgm:pt>
    <dgm:pt modelId="{F2F54302-A34D-42A6-A174-38DC703DD926}" type="sibTrans" cxnId="{D7D101DF-454A-49E3-8698-D77108A021B4}">
      <dgm:prSet/>
      <dgm:spPr/>
      <dgm:t>
        <a:bodyPr/>
        <a:lstStyle/>
        <a:p>
          <a:endParaRPr lang="en-US"/>
        </a:p>
      </dgm:t>
    </dgm:pt>
    <dgm:pt modelId="{CCBE6138-570B-436C-A0F1-050D0721F045}">
      <dgm:prSet/>
      <dgm:spPr/>
      <dgm:t>
        <a:bodyPr/>
        <a:lstStyle/>
        <a:p>
          <a:r>
            <a:rPr lang="es-ES"/>
            <a:t>OPORTUNIDADES: Mejora constante en tecnologías de observación mediante IA.</a:t>
          </a:r>
          <a:endParaRPr lang="en-US"/>
        </a:p>
      </dgm:t>
    </dgm:pt>
    <dgm:pt modelId="{C96542FB-0CCA-4ABB-AA74-E00C1D4BCFE3}" type="parTrans" cxnId="{F189FB2A-7BC8-4E9C-88F4-7FBDD7132C10}">
      <dgm:prSet/>
      <dgm:spPr/>
      <dgm:t>
        <a:bodyPr/>
        <a:lstStyle/>
        <a:p>
          <a:endParaRPr lang="en-US"/>
        </a:p>
      </dgm:t>
    </dgm:pt>
    <dgm:pt modelId="{8FCCF5A1-B311-4E2F-8DB9-D40E24345255}" type="sibTrans" cxnId="{F189FB2A-7BC8-4E9C-88F4-7FBDD7132C10}">
      <dgm:prSet/>
      <dgm:spPr/>
      <dgm:t>
        <a:bodyPr/>
        <a:lstStyle/>
        <a:p>
          <a:endParaRPr lang="en-US"/>
        </a:p>
      </dgm:t>
    </dgm:pt>
    <dgm:pt modelId="{2A04EA0D-DA88-4540-A63F-FE00FB8CB285}">
      <dgm:prSet/>
      <dgm:spPr/>
      <dgm:t>
        <a:bodyPr/>
        <a:lstStyle/>
        <a:p>
          <a:r>
            <a:rPr lang="es-ES"/>
            <a:t>DEBILIDADES: Riesgos de ciberseguridad asociados a la Ubicación del usuario.</a:t>
          </a:r>
          <a:endParaRPr lang="en-US"/>
        </a:p>
      </dgm:t>
    </dgm:pt>
    <dgm:pt modelId="{8D27CFE6-4AAC-4927-9CA4-F5273B46B59D}" type="parTrans" cxnId="{6AB3C6CD-74A7-421F-920D-82D3D4F13936}">
      <dgm:prSet/>
      <dgm:spPr/>
      <dgm:t>
        <a:bodyPr/>
        <a:lstStyle/>
        <a:p>
          <a:endParaRPr lang="en-US"/>
        </a:p>
      </dgm:t>
    </dgm:pt>
    <dgm:pt modelId="{B085BE58-5D51-4F8A-9035-C8A0B5EAD79D}" type="sibTrans" cxnId="{6AB3C6CD-74A7-421F-920D-82D3D4F13936}">
      <dgm:prSet/>
      <dgm:spPr/>
      <dgm:t>
        <a:bodyPr/>
        <a:lstStyle/>
        <a:p>
          <a:endParaRPr lang="en-US"/>
        </a:p>
      </dgm:t>
    </dgm:pt>
    <dgm:pt modelId="{EC6915E9-72DA-41D3-9FC2-F431CCBFFDEB}">
      <dgm:prSet/>
      <dgm:spPr/>
      <dgm:t>
        <a:bodyPr/>
        <a:lstStyle/>
        <a:p>
          <a:r>
            <a:rPr lang="es-ES"/>
            <a:t>AMENAZAS: Erradicación del mal uso de la Ubicación del Usuario.</a:t>
          </a:r>
          <a:endParaRPr lang="en-US"/>
        </a:p>
      </dgm:t>
    </dgm:pt>
    <dgm:pt modelId="{C1ADD40B-488D-4F5E-BE41-683167393823}" type="parTrans" cxnId="{3FB98563-9034-455C-B6EA-EE5E29300E02}">
      <dgm:prSet/>
      <dgm:spPr/>
      <dgm:t>
        <a:bodyPr/>
        <a:lstStyle/>
        <a:p>
          <a:endParaRPr lang="en-US"/>
        </a:p>
      </dgm:t>
    </dgm:pt>
    <dgm:pt modelId="{602630F2-496B-40B2-900D-D315BF1A7A8F}" type="sibTrans" cxnId="{3FB98563-9034-455C-B6EA-EE5E29300E02}">
      <dgm:prSet/>
      <dgm:spPr/>
      <dgm:t>
        <a:bodyPr/>
        <a:lstStyle/>
        <a:p>
          <a:endParaRPr lang="en-US"/>
        </a:p>
      </dgm:t>
    </dgm:pt>
    <dgm:pt modelId="{787ABE8D-9627-4CF6-8E9F-69D87361F9FA}" type="pres">
      <dgm:prSet presAssocID="{0A9ED0B1-22E9-4951-99E9-90F43D6EA6CF}" presName="root" presStyleCnt="0">
        <dgm:presLayoutVars>
          <dgm:dir/>
          <dgm:resizeHandles val="exact"/>
        </dgm:presLayoutVars>
      </dgm:prSet>
      <dgm:spPr/>
    </dgm:pt>
    <dgm:pt modelId="{B1B4EA86-8A9D-4B72-8FC7-2AE7140ECFE1}" type="pres">
      <dgm:prSet presAssocID="{0A9ED0B1-22E9-4951-99E9-90F43D6EA6CF}" presName="container" presStyleCnt="0">
        <dgm:presLayoutVars>
          <dgm:dir/>
          <dgm:resizeHandles val="exact"/>
        </dgm:presLayoutVars>
      </dgm:prSet>
      <dgm:spPr/>
    </dgm:pt>
    <dgm:pt modelId="{78212B1C-1070-4D83-8D62-3898C26C1F7E}" type="pres">
      <dgm:prSet presAssocID="{D7ADB1D5-0238-48FD-870B-8266BC693266}" presName="compNode" presStyleCnt="0"/>
      <dgm:spPr/>
    </dgm:pt>
    <dgm:pt modelId="{F5E0E085-BB49-430F-A23A-43F164D1F22A}" type="pres">
      <dgm:prSet presAssocID="{D7ADB1D5-0238-48FD-870B-8266BC693266}" presName="iconBgRect" presStyleLbl="bgShp" presStyleIdx="0" presStyleCnt="4"/>
      <dgm:spPr/>
    </dgm:pt>
    <dgm:pt modelId="{39668E62-18AB-4FE7-8FC6-185E89897577}" type="pres">
      <dgm:prSet presAssocID="{D7ADB1D5-0238-48FD-870B-8266BC6932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28BDAC76-9162-428D-830D-BB20FBD21A13}" type="pres">
      <dgm:prSet presAssocID="{D7ADB1D5-0238-48FD-870B-8266BC693266}" presName="spaceRect" presStyleCnt="0"/>
      <dgm:spPr/>
    </dgm:pt>
    <dgm:pt modelId="{A88AD78B-011B-4B70-8FD4-546A1127AE42}" type="pres">
      <dgm:prSet presAssocID="{D7ADB1D5-0238-48FD-870B-8266BC693266}" presName="textRect" presStyleLbl="revTx" presStyleIdx="0" presStyleCnt="4">
        <dgm:presLayoutVars>
          <dgm:chMax val="1"/>
          <dgm:chPref val="1"/>
        </dgm:presLayoutVars>
      </dgm:prSet>
      <dgm:spPr/>
    </dgm:pt>
    <dgm:pt modelId="{2095C741-33EF-4416-B3F1-076984DE7D04}" type="pres">
      <dgm:prSet presAssocID="{F2F54302-A34D-42A6-A174-38DC703DD926}" presName="sibTrans" presStyleLbl="sibTrans2D1" presStyleIdx="0" presStyleCnt="0"/>
      <dgm:spPr/>
    </dgm:pt>
    <dgm:pt modelId="{C1B09F2B-2220-43F1-88D9-DE785B39D469}" type="pres">
      <dgm:prSet presAssocID="{CCBE6138-570B-436C-A0F1-050D0721F045}" presName="compNode" presStyleCnt="0"/>
      <dgm:spPr/>
    </dgm:pt>
    <dgm:pt modelId="{3EAFD7F1-BCBE-41A9-A750-047A1354F5A0}" type="pres">
      <dgm:prSet presAssocID="{CCBE6138-570B-436C-A0F1-050D0721F045}" presName="iconBgRect" presStyleLbl="bgShp" presStyleIdx="1" presStyleCnt="4"/>
      <dgm:spPr/>
    </dgm:pt>
    <dgm:pt modelId="{A96F3F38-86C3-4E3A-83B6-8AC0DAF7DFBE}" type="pres">
      <dgm:prSet presAssocID="{CCBE6138-570B-436C-A0F1-050D0721F0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2F1FB2B-EF59-4697-B796-E51414F7179F}" type="pres">
      <dgm:prSet presAssocID="{CCBE6138-570B-436C-A0F1-050D0721F045}" presName="spaceRect" presStyleCnt="0"/>
      <dgm:spPr/>
    </dgm:pt>
    <dgm:pt modelId="{20DB6CFA-892D-4001-8F26-40A62DB5667A}" type="pres">
      <dgm:prSet presAssocID="{CCBE6138-570B-436C-A0F1-050D0721F045}" presName="textRect" presStyleLbl="revTx" presStyleIdx="1" presStyleCnt="4">
        <dgm:presLayoutVars>
          <dgm:chMax val="1"/>
          <dgm:chPref val="1"/>
        </dgm:presLayoutVars>
      </dgm:prSet>
      <dgm:spPr/>
    </dgm:pt>
    <dgm:pt modelId="{78BA253F-E4B1-48EF-A62F-F2093935F0A1}" type="pres">
      <dgm:prSet presAssocID="{8FCCF5A1-B311-4E2F-8DB9-D40E24345255}" presName="sibTrans" presStyleLbl="sibTrans2D1" presStyleIdx="0" presStyleCnt="0"/>
      <dgm:spPr/>
    </dgm:pt>
    <dgm:pt modelId="{2BD4B013-FA63-413C-8C07-693633D82B9C}" type="pres">
      <dgm:prSet presAssocID="{2A04EA0D-DA88-4540-A63F-FE00FB8CB285}" presName="compNode" presStyleCnt="0"/>
      <dgm:spPr/>
    </dgm:pt>
    <dgm:pt modelId="{2F390262-A3C1-415B-ACAC-F440D0B1B898}" type="pres">
      <dgm:prSet presAssocID="{2A04EA0D-DA88-4540-A63F-FE00FB8CB285}" presName="iconBgRect" presStyleLbl="bgShp" presStyleIdx="2" presStyleCnt="4"/>
      <dgm:spPr/>
    </dgm:pt>
    <dgm:pt modelId="{18365793-8292-4705-A10F-CA8F53F5BA2F}" type="pres">
      <dgm:prSet presAssocID="{2A04EA0D-DA88-4540-A63F-FE00FB8CB2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08C17B9C-B096-4473-B867-95675F290531}" type="pres">
      <dgm:prSet presAssocID="{2A04EA0D-DA88-4540-A63F-FE00FB8CB285}" presName="spaceRect" presStyleCnt="0"/>
      <dgm:spPr/>
    </dgm:pt>
    <dgm:pt modelId="{652BA027-96EB-4EB7-A750-B88CECA967AC}" type="pres">
      <dgm:prSet presAssocID="{2A04EA0D-DA88-4540-A63F-FE00FB8CB285}" presName="textRect" presStyleLbl="revTx" presStyleIdx="2" presStyleCnt="4">
        <dgm:presLayoutVars>
          <dgm:chMax val="1"/>
          <dgm:chPref val="1"/>
        </dgm:presLayoutVars>
      </dgm:prSet>
      <dgm:spPr/>
    </dgm:pt>
    <dgm:pt modelId="{00E79806-14D4-4E7F-92B8-4EDCFE56E740}" type="pres">
      <dgm:prSet presAssocID="{B085BE58-5D51-4F8A-9035-C8A0B5EAD79D}" presName="sibTrans" presStyleLbl="sibTrans2D1" presStyleIdx="0" presStyleCnt="0"/>
      <dgm:spPr/>
    </dgm:pt>
    <dgm:pt modelId="{F672C2E0-1047-4C24-A8B4-CEBFE2E53C16}" type="pres">
      <dgm:prSet presAssocID="{EC6915E9-72DA-41D3-9FC2-F431CCBFFDEB}" presName="compNode" presStyleCnt="0"/>
      <dgm:spPr/>
    </dgm:pt>
    <dgm:pt modelId="{20019BCD-09F5-447D-A749-D70C6ADCC43A}" type="pres">
      <dgm:prSet presAssocID="{EC6915E9-72DA-41D3-9FC2-F431CCBFFDEB}" presName="iconBgRect" presStyleLbl="bgShp" presStyleIdx="3" presStyleCnt="4"/>
      <dgm:spPr/>
    </dgm:pt>
    <dgm:pt modelId="{AC6F9E98-B3E5-452D-8130-920B76B04979}" type="pres">
      <dgm:prSet presAssocID="{EC6915E9-72DA-41D3-9FC2-F431CCBFFD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B74E15D-D803-427D-8CFB-07D89903FDEA}" type="pres">
      <dgm:prSet presAssocID="{EC6915E9-72DA-41D3-9FC2-F431CCBFFDEB}" presName="spaceRect" presStyleCnt="0"/>
      <dgm:spPr/>
    </dgm:pt>
    <dgm:pt modelId="{48606A0D-71B5-46E3-B177-6126EE01FE2D}" type="pres">
      <dgm:prSet presAssocID="{EC6915E9-72DA-41D3-9FC2-F431CCBFFD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C1571F-6E62-4104-AA70-D267A97C1E67}" type="presOf" srcId="{8FCCF5A1-B311-4E2F-8DB9-D40E24345255}" destId="{78BA253F-E4B1-48EF-A62F-F2093935F0A1}" srcOrd="0" destOrd="0" presId="urn:microsoft.com/office/officeart/2018/2/layout/IconCircleList"/>
    <dgm:cxn modelId="{F189FB2A-7BC8-4E9C-88F4-7FBDD7132C10}" srcId="{0A9ED0B1-22E9-4951-99E9-90F43D6EA6CF}" destId="{CCBE6138-570B-436C-A0F1-050D0721F045}" srcOrd="1" destOrd="0" parTransId="{C96542FB-0CCA-4ABB-AA74-E00C1D4BCFE3}" sibTransId="{8FCCF5A1-B311-4E2F-8DB9-D40E24345255}"/>
    <dgm:cxn modelId="{6D46B833-5591-4859-B252-1B90244EEF70}" type="presOf" srcId="{CCBE6138-570B-436C-A0F1-050D0721F045}" destId="{20DB6CFA-892D-4001-8F26-40A62DB5667A}" srcOrd="0" destOrd="0" presId="urn:microsoft.com/office/officeart/2018/2/layout/IconCircleList"/>
    <dgm:cxn modelId="{3FB98563-9034-455C-B6EA-EE5E29300E02}" srcId="{0A9ED0B1-22E9-4951-99E9-90F43D6EA6CF}" destId="{EC6915E9-72DA-41D3-9FC2-F431CCBFFDEB}" srcOrd="3" destOrd="0" parTransId="{C1ADD40B-488D-4F5E-BE41-683167393823}" sibTransId="{602630F2-496B-40B2-900D-D315BF1A7A8F}"/>
    <dgm:cxn modelId="{45D22665-4664-4D96-A5D2-CF4C0EDA2F8F}" type="presOf" srcId="{F2F54302-A34D-42A6-A174-38DC703DD926}" destId="{2095C741-33EF-4416-B3F1-076984DE7D04}" srcOrd="0" destOrd="0" presId="urn:microsoft.com/office/officeart/2018/2/layout/IconCircleList"/>
    <dgm:cxn modelId="{07F9724E-C74C-4326-A435-7A3FDCE8F6F2}" type="presOf" srcId="{0A9ED0B1-22E9-4951-99E9-90F43D6EA6CF}" destId="{787ABE8D-9627-4CF6-8E9F-69D87361F9FA}" srcOrd="0" destOrd="0" presId="urn:microsoft.com/office/officeart/2018/2/layout/IconCircleList"/>
    <dgm:cxn modelId="{62C36772-B27D-4E55-B313-0DF0B0BDC957}" type="presOf" srcId="{2A04EA0D-DA88-4540-A63F-FE00FB8CB285}" destId="{652BA027-96EB-4EB7-A750-B88CECA967AC}" srcOrd="0" destOrd="0" presId="urn:microsoft.com/office/officeart/2018/2/layout/IconCircleList"/>
    <dgm:cxn modelId="{57400D99-D6B1-469F-9116-8CA69C39FF51}" type="presOf" srcId="{B085BE58-5D51-4F8A-9035-C8A0B5EAD79D}" destId="{00E79806-14D4-4E7F-92B8-4EDCFE56E740}" srcOrd="0" destOrd="0" presId="urn:microsoft.com/office/officeart/2018/2/layout/IconCircleList"/>
    <dgm:cxn modelId="{6D5263B4-84B0-4F72-8736-ABD621ED6B97}" type="presOf" srcId="{EC6915E9-72DA-41D3-9FC2-F431CCBFFDEB}" destId="{48606A0D-71B5-46E3-B177-6126EE01FE2D}" srcOrd="0" destOrd="0" presId="urn:microsoft.com/office/officeart/2018/2/layout/IconCircleList"/>
    <dgm:cxn modelId="{6AB3C6CD-74A7-421F-920D-82D3D4F13936}" srcId="{0A9ED0B1-22E9-4951-99E9-90F43D6EA6CF}" destId="{2A04EA0D-DA88-4540-A63F-FE00FB8CB285}" srcOrd="2" destOrd="0" parTransId="{8D27CFE6-4AAC-4927-9CA4-F5273B46B59D}" sibTransId="{B085BE58-5D51-4F8A-9035-C8A0B5EAD79D}"/>
    <dgm:cxn modelId="{D7D101DF-454A-49E3-8698-D77108A021B4}" srcId="{0A9ED0B1-22E9-4951-99E9-90F43D6EA6CF}" destId="{D7ADB1D5-0238-48FD-870B-8266BC693266}" srcOrd="0" destOrd="0" parTransId="{730C5902-874D-48C3-8DD8-B2AEBE6EDEE1}" sibTransId="{F2F54302-A34D-42A6-A174-38DC703DD926}"/>
    <dgm:cxn modelId="{EF9FF5E5-ECC5-4E3D-87B1-7D15BBFFA5C5}" type="presOf" srcId="{D7ADB1D5-0238-48FD-870B-8266BC693266}" destId="{A88AD78B-011B-4B70-8FD4-546A1127AE42}" srcOrd="0" destOrd="0" presId="urn:microsoft.com/office/officeart/2018/2/layout/IconCircleList"/>
    <dgm:cxn modelId="{9F71E3BC-4D52-40F0-A305-604612729C1F}" type="presParOf" srcId="{787ABE8D-9627-4CF6-8E9F-69D87361F9FA}" destId="{B1B4EA86-8A9D-4B72-8FC7-2AE7140ECFE1}" srcOrd="0" destOrd="0" presId="urn:microsoft.com/office/officeart/2018/2/layout/IconCircleList"/>
    <dgm:cxn modelId="{EADDFAED-8C96-4C3A-9026-91165F10FFC3}" type="presParOf" srcId="{B1B4EA86-8A9D-4B72-8FC7-2AE7140ECFE1}" destId="{78212B1C-1070-4D83-8D62-3898C26C1F7E}" srcOrd="0" destOrd="0" presId="urn:microsoft.com/office/officeart/2018/2/layout/IconCircleList"/>
    <dgm:cxn modelId="{0D0C0D91-79B2-4522-850D-45C4970944B8}" type="presParOf" srcId="{78212B1C-1070-4D83-8D62-3898C26C1F7E}" destId="{F5E0E085-BB49-430F-A23A-43F164D1F22A}" srcOrd="0" destOrd="0" presId="urn:microsoft.com/office/officeart/2018/2/layout/IconCircleList"/>
    <dgm:cxn modelId="{98B09C63-7F21-4F10-858C-83CCED84BBAE}" type="presParOf" srcId="{78212B1C-1070-4D83-8D62-3898C26C1F7E}" destId="{39668E62-18AB-4FE7-8FC6-185E89897577}" srcOrd="1" destOrd="0" presId="urn:microsoft.com/office/officeart/2018/2/layout/IconCircleList"/>
    <dgm:cxn modelId="{521BB1AD-E474-48DA-9569-85D213ECA1FF}" type="presParOf" srcId="{78212B1C-1070-4D83-8D62-3898C26C1F7E}" destId="{28BDAC76-9162-428D-830D-BB20FBD21A13}" srcOrd="2" destOrd="0" presId="urn:microsoft.com/office/officeart/2018/2/layout/IconCircleList"/>
    <dgm:cxn modelId="{70AC3570-30EA-4FFA-9995-7DE7C742FA47}" type="presParOf" srcId="{78212B1C-1070-4D83-8D62-3898C26C1F7E}" destId="{A88AD78B-011B-4B70-8FD4-546A1127AE42}" srcOrd="3" destOrd="0" presId="urn:microsoft.com/office/officeart/2018/2/layout/IconCircleList"/>
    <dgm:cxn modelId="{853B4170-8E43-411F-B33E-A824F26F4269}" type="presParOf" srcId="{B1B4EA86-8A9D-4B72-8FC7-2AE7140ECFE1}" destId="{2095C741-33EF-4416-B3F1-076984DE7D04}" srcOrd="1" destOrd="0" presId="urn:microsoft.com/office/officeart/2018/2/layout/IconCircleList"/>
    <dgm:cxn modelId="{10ECC0E5-10A3-47E0-ACDD-7B14B73D6547}" type="presParOf" srcId="{B1B4EA86-8A9D-4B72-8FC7-2AE7140ECFE1}" destId="{C1B09F2B-2220-43F1-88D9-DE785B39D469}" srcOrd="2" destOrd="0" presId="urn:microsoft.com/office/officeart/2018/2/layout/IconCircleList"/>
    <dgm:cxn modelId="{9849C0C6-C2F5-4C9D-9B23-0E377FA8A25A}" type="presParOf" srcId="{C1B09F2B-2220-43F1-88D9-DE785B39D469}" destId="{3EAFD7F1-BCBE-41A9-A750-047A1354F5A0}" srcOrd="0" destOrd="0" presId="urn:microsoft.com/office/officeart/2018/2/layout/IconCircleList"/>
    <dgm:cxn modelId="{E352A791-573C-4513-B110-32D437B0CD69}" type="presParOf" srcId="{C1B09F2B-2220-43F1-88D9-DE785B39D469}" destId="{A96F3F38-86C3-4E3A-83B6-8AC0DAF7DFBE}" srcOrd="1" destOrd="0" presId="urn:microsoft.com/office/officeart/2018/2/layout/IconCircleList"/>
    <dgm:cxn modelId="{424137C9-1BA6-4C54-96EE-627DA3D24CDF}" type="presParOf" srcId="{C1B09F2B-2220-43F1-88D9-DE785B39D469}" destId="{92F1FB2B-EF59-4697-B796-E51414F7179F}" srcOrd="2" destOrd="0" presId="urn:microsoft.com/office/officeart/2018/2/layout/IconCircleList"/>
    <dgm:cxn modelId="{CABB97A8-2ED8-47FD-9DED-6F951B7CDED1}" type="presParOf" srcId="{C1B09F2B-2220-43F1-88D9-DE785B39D469}" destId="{20DB6CFA-892D-4001-8F26-40A62DB5667A}" srcOrd="3" destOrd="0" presId="urn:microsoft.com/office/officeart/2018/2/layout/IconCircleList"/>
    <dgm:cxn modelId="{CCA6F021-E938-446C-BD6E-471694D9F180}" type="presParOf" srcId="{B1B4EA86-8A9D-4B72-8FC7-2AE7140ECFE1}" destId="{78BA253F-E4B1-48EF-A62F-F2093935F0A1}" srcOrd="3" destOrd="0" presId="urn:microsoft.com/office/officeart/2018/2/layout/IconCircleList"/>
    <dgm:cxn modelId="{741DFBC3-7406-41C8-8612-4AA76F585D86}" type="presParOf" srcId="{B1B4EA86-8A9D-4B72-8FC7-2AE7140ECFE1}" destId="{2BD4B013-FA63-413C-8C07-693633D82B9C}" srcOrd="4" destOrd="0" presId="urn:microsoft.com/office/officeart/2018/2/layout/IconCircleList"/>
    <dgm:cxn modelId="{5B4F88A1-4B0C-45EF-B2AC-DA57762DAC13}" type="presParOf" srcId="{2BD4B013-FA63-413C-8C07-693633D82B9C}" destId="{2F390262-A3C1-415B-ACAC-F440D0B1B898}" srcOrd="0" destOrd="0" presId="urn:microsoft.com/office/officeart/2018/2/layout/IconCircleList"/>
    <dgm:cxn modelId="{F797B883-4B35-4EA6-9E10-361C9E1420EF}" type="presParOf" srcId="{2BD4B013-FA63-413C-8C07-693633D82B9C}" destId="{18365793-8292-4705-A10F-CA8F53F5BA2F}" srcOrd="1" destOrd="0" presId="urn:microsoft.com/office/officeart/2018/2/layout/IconCircleList"/>
    <dgm:cxn modelId="{35D2233E-F520-4369-958D-5619F21D98B3}" type="presParOf" srcId="{2BD4B013-FA63-413C-8C07-693633D82B9C}" destId="{08C17B9C-B096-4473-B867-95675F290531}" srcOrd="2" destOrd="0" presId="urn:microsoft.com/office/officeart/2018/2/layout/IconCircleList"/>
    <dgm:cxn modelId="{0A39CE26-E79E-4277-A7CD-183FD658C314}" type="presParOf" srcId="{2BD4B013-FA63-413C-8C07-693633D82B9C}" destId="{652BA027-96EB-4EB7-A750-B88CECA967AC}" srcOrd="3" destOrd="0" presId="urn:microsoft.com/office/officeart/2018/2/layout/IconCircleList"/>
    <dgm:cxn modelId="{A4005E73-5CFE-42B9-A5C2-B41A8A6910E6}" type="presParOf" srcId="{B1B4EA86-8A9D-4B72-8FC7-2AE7140ECFE1}" destId="{00E79806-14D4-4E7F-92B8-4EDCFE56E740}" srcOrd="5" destOrd="0" presId="urn:microsoft.com/office/officeart/2018/2/layout/IconCircleList"/>
    <dgm:cxn modelId="{EC977BB9-6AA1-4B68-AD75-2A07B553266F}" type="presParOf" srcId="{B1B4EA86-8A9D-4B72-8FC7-2AE7140ECFE1}" destId="{F672C2E0-1047-4C24-A8B4-CEBFE2E53C16}" srcOrd="6" destOrd="0" presId="urn:microsoft.com/office/officeart/2018/2/layout/IconCircleList"/>
    <dgm:cxn modelId="{543EAED0-346D-4070-97FF-9B2DF170BEED}" type="presParOf" srcId="{F672C2E0-1047-4C24-A8B4-CEBFE2E53C16}" destId="{20019BCD-09F5-447D-A749-D70C6ADCC43A}" srcOrd="0" destOrd="0" presId="urn:microsoft.com/office/officeart/2018/2/layout/IconCircleList"/>
    <dgm:cxn modelId="{A8364AD0-B817-4225-A186-F8222B07B0F9}" type="presParOf" srcId="{F672C2E0-1047-4C24-A8B4-CEBFE2E53C16}" destId="{AC6F9E98-B3E5-452D-8130-920B76B04979}" srcOrd="1" destOrd="0" presId="urn:microsoft.com/office/officeart/2018/2/layout/IconCircleList"/>
    <dgm:cxn modelId="{95BF7F09-7B4A-4C64-9EC4-DA712E2C5B34}" type="presParOf" srcId="{F672C2E0-1047-4C24-A8B4-CEBFE2E53C16}" destId="{CB74E15D-D803-427D-8CFB-07D89903FDEA}" srcOrd="2" destOrd="0" presId="urn:microsoft.com/office/officeart/2018/2/layout/IconCircleList"/>
    <dgm:cxn modelId="{A48BAD60-7C81-48E0-8BD6-78219B6CCE14}" type="presParOf" srcId="{F672C2E0-1047-4C24-A8B4-CEBFE2E53C16}" destId="{48606A0D-71B5-46E3-B177-6126EE01FE2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9D838-F7B1-4A9A-8031-3614A1572414}">
      <dsp:nvSpPr>
        <dsp:cNvPr id="0" name=""/>
        <dsp:cNvSpPr/>
      </dsp:nvSpPr>
      <dsp:spPr>
        <a:xfrm>
          <a:off x="316137" y="19565"/>
          <a:ext cx="982195" cy="9821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E9523-B24F-4D36-BE4F-A59C37A687C9}">
      <dsp:nvSpPr>
        <dsp:cNvPr id="0" name=""/>
        <dsp:cNvSpPr/>
      </dsp:nvSpPr>
      <dsp:spPr>
        <a:xfrm>
          <a:off x="525457" y="228885"/>
          <a:ext cx="563554" cy="563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28B1C-23F2-4E6F-A04E-7F900BC91E9F}">
      <dsp:nvSpPr>
        <dsp:cNvPr id="0" name=""/>
        <dsp:cNvSpPr/>
      </dsp:nvSpPr>
      <dsp:spPr>
        <a:xfrm>
          <a:off x="2156" y="1307690"/>
          <a:ext cx="1610156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Cuidado del medio ambiente: RESPONSABILIDAD DE TODOS</a:t>
          </a:r>
          <a:endParaRPr lang="en-US" sz="1100" kern="1200"/>
        </a:p>
      </dsp:txBody>
      <dsp:txXfrm>
        <a:off x="2156" y="1307690"/>
        <a:ext cx="1610156" cy="905712"/>
      </dsp:txXfrm>
    </dsp:sp>
    <dsp:sp modelId="{1FBED2F6-BB25-4FDD-A8B1-DF76F3FE503C}">
      <dsp:nvSpPr>
        <dsp:cNvPr id="0" name=""/>
        <dsp:cNvSpPr/>
      </dsp:nvSpPr>
      <dsp:spPr>
        <a:xfrm>
          <a:off x="2208070" y="19565"/>
          <a:ext cx="982195" cy="9821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15698-FB84-418A-BA2B-D7E976C84732}">
      <dsp:nvSpPr>
        <dsp:cNvPr id="0" name=""/>
        <dsp:cNvSpPr/>
      </dsp:nvSpPr>
      <dsp:spPr>
        <a:xfrm>
          <a:off x="2417391" y="228885"/>
          <a:ext cx="563554" cy="563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04BA8-FD83-4E25-98F8-057C2DC535E1}">
      <dsp:nvSpPr>
        <dsp:cNvPr id="0" name=""/>
        <dsp:cNvSpPr/>
      </dsp:nvSpPr>
      <dsp:spPr>
        <a:xfrm>
          <a:off x="1894090" y="1307690"/>
          <a:ext cx="1610156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 dirty="0"/>
            <a:t>Aplicación Por Mejorar: </a:t>
          </a:r>
          <a:r>
            <a:rPr lang="es-ES" sz="1100" kern="1200" dirty="0" err="1"/>
            <a:t>GoGreen</a:t>
          </a:r>
          <a:r>
            <a:rPr lang="es-ES" sz="1100" kern="1200" dirty="0"/>
            <a:t> </a:t>
          </a:r>
          <a:r>
            <a:rPr lang="es-ES" sz="1100" kern="1200" dirty="0" err="1"/>
            <a:t>Challenge</a:t>
          </a:r>
          <a:endParaRPr lang="en-US" sz="1100" kern="1200" dirty="0"/>
        </a:p>
      </dsp:txBody>
      <dsp:txXfrm>
        <a:off x="1894090" y="1307690"/>
        <a:ext cx="1610156" cy="905712"/>
      </dsp:txXfrm>
    </dsp:sp>
    <dsp:sp modelId="{E1F778C7-2980-4655-A6B7-0A55DDFA4EAF}">
      <dsp:nvSpPr>
        <dsp:cNvPr id="0" name=""/>
        <dsp:cNvSpPr/>
      </dsp:nvSpPr>
      <dsp:spPr>
        <a:xfrm>
          <a:off x="4100004" y="19565"/>
          <a:ext cx="982195" cy="9821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27A12-5F19-4C52-B8DF-AFC3265F6F6C}">
      <dsp:nvSpPr>
        <dsp:cNvPr id="0" name=""/>
        <dsp:cNvSpPr/>
      </dsp:nvSpPr>
      <dsp:spPr>
        <a:xfrm>
          <a:off x="4309324" y="228885"/>
          <a:ext cx="563554" cy="563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75A2E-9E0A-4378-8ED3-BBD6ACEB3FA0}">
      <dsp:nvSpPr>
        <dsp:cNvPr id="0" name=""/>
        <dsp:cNvSpPr/>
      </dsp:nvSpPr>
      <dsp:spPr>
        <a:xfrm>
          <a:off x="3786023" y="1307690"/>
          <a:ext cx="1610156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Evidencias mediante cámara con IA</a:t>
          </a:r>
          <a:r>
            <a:rPr lang="es-MX" sz="1100" kern="1200"/>
            <a:t> para decidir cuántos puntos ganará/perderá el usuario</a:t>
          </a:r>
          <a:endParaRPr lang="en-US" sz="1100" kern="1200"/>
        </a:p>
      </dsp:txBody>
      <dsp:txXfrm>
        <a:off x="3786023" y="1307690"/>
        <a:ext cx="1610156" cy="905712"/>
      </dsp:txXfrm>
    </dsp:sp>
    <dsp:sp modelId="{51A1C6DA-0B0B-4921-94F6-8B4D71BC81A1}">
      <dsp:nvSpPr>
        <dsp:cNvPr id="0" name=""/>
        <dsp:cNvSpPr/>
      </dsp:nvSpPr>
      <dsp:spPr>
        <a:xfrm>
          <a:off x="1262104" y="2615942"/>
          <a:ext cx="982195" cy="9821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8ACF-370E-4E96-9A11-F5897F3557BB}">
      <dsp:nvSpPr>
        <dsp:cNvPr id="0" name=""/>
        <dsp:cNvSpPr/>
      </dsp:nvSpPr>
      <dsp:spPr>
        <a:xfrm>
          <a:off x="1471424" y="2825262"/>
          <a:ext cx="563554" cy="563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D7DC6-6150-4F4C-98DD-376BF158399D}">
      <dsp:nvSpPr>
        <dsp:cNvPr id="0" name=""/>
        <dsp:cNvSpPr/>
      </dsp:nvSpPr>
      <dsp:spPr>
        <a:xfrm>
          <a:off x="948123" y="3904067"/>
          <a:ext cx="1610156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Ubicación con fines estadísticos</a:t>
          </a:r>
          <a:endParaRPr lang="en-US" sz="1100" kern="1200"/>
        </a:p>
      </dsp:txBody>
      <dsp:txXfrm>
        <a:off x="948123" y="3904067"/>
        <a:ext cx="1610156" cy="905712"/>
      </dsp:txXfrm>
    </dsp:sp>
    <dsp:sp modelId="{99997C1C-C84E-43C4-A0EC-28C755213951}">
      <dsp:nvSpPr>
        <dsp:cNvPr id="0" name=""/>
        <dsp:cNvSpPr/>
      </dsp:nvSpPr>
      <dsp:spPr>
        <a:xfrm>
          <a:off x="3154037" y="2615942"/>
          <a:ext cx="982195" cy="9821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DD9FA-89C4-4419-BACB-6306140D5B9D}">
      <dsp:nvSpPr>
        <dsp:cNvPr id="0" name=""/>
        <dsp:cNvSpPr/>
      </dsp:nvSpPr>
      <dsp:spPr>
        <a:xfrm>
          <a:off x="3363357" y="2825262"/>
          <a:ext cx="563554" cy="5635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B228-337B-4AA7-A12A-8FA4E2782F1C}">
      <dsp:nvSpPr>
        <dsp:cNvPr id="0" name=""/>
        <dsp:cNvSpPr/>
      </dsp:nvSpPr>
      <dsp:spPr>
        <a:xfrm>
          <a:off x="2840057" y="3904067"/>
          <a:ext cx="1610156" cy="905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Mejoramiento nativo sólo para Android, sistema operativo más accesible para los usuarios</a:t>
          </a:r>
          <a:endParaRPr lang="en-US" sz="1100" kern="1200"/>
        </a:p>
      </dsp:txBody>
      <dsp:txXfrm>
        <a:off x="2840057" y="3904067"/>
        <a:ext cx="1610156" cy="9057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C21D8-F96B-4FD9-B326-A25759F44157}">
      <dsp:nvSpPr>
        <dsp:cNvPr id="0" name=""/>
        <dsp:cNvSpPr/>
      </dsp:nvSpPr>
      <dsp:spPr>
        <a:xfrm>
          <a:off x="0" y="0"/>
          <a:ext cx="8420100" cy="1068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“Ayuda a comprender datos visuales de manera similar a los humanos” (Cloudinary, 2024).</a:t>
          </a:r>
          <a:endParaRPr lang="en-US" sz="2000" kern="1200"/>
        </a:p>
      </dsp:txBody>
      <dsp:txXfrm>
        <a:off x="31291" y="31291"/>
        <a:ext cx="7267277" cy="1005757"/>
      </dsp:txXfrm>
    </dsp:sp>
    <dsp:sp modelId="{231FCA06-46DF-4A64-8CF1-3F8F13A79668}">
      <dsp:nvSpPr>
        <dsp:cNvPr id="0" name=""/>
        <dsp:cNvSpPr/>
      </dsp:nvSpPr>
      <dsp:spPr>
        <a:xfrm>
          <a:off x="742949" y="1246396"/>
          <a:ext cx="8420100" cy="1068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Dicho lo anterior, la Aplicación podrá observar si hay respeto o no al ambiente, y así poder ganar/perder los puntos.</a:t>
          </a:r>
          <a:endParaRPr lang="en-US" sz="2000" kern="1200"/>
        </a:p>
      </dsp:txBody>
      <dsp:txXfrm>
        <a:off x="774240" y="1277687"/>
        <a:ext cx="6920147" cy="1005757"/>
      </dsp:txXfrm>
    </dsp:sp>
    <dsp:sp modelId="{FAE4E5BE-C4EF-4CB6-9F5A-557AEE448E61}">
      <dsp:nvSpPr>
        <dsp:cNvPr id="0" name=""/>
        <dsp:cNvSpPr/>
      </dsp:nvSpPr>
      <dsp:spPr>
        <a:xfrm>
          <a:off x="1485899" y="2492793"/>
          <a:ext cx="8420100" cy="10683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Solución que se podría implementar: Oracle AI Vision, analiza imágenes a gran escala mediante Deep Learning.</a:t>
          </a:r>
          <a:endParaRPr lang="en-US" sz="2000" kern="1200"/>
        </a:p>
      </dsp:txBody>
      <dsp:txXfrm>
        <a:off x="1517190" y="2524084"/>
        <a:ext cx="6920147" cy="1005757"/>
      </dsp:txXfrm>
    </dsp:sp>
    <dsp:sp modelId="{856E0D3B-9753-4C04-865B-EC7B857C6C57}">
      <dsp:nvSpPr>
        <dsp:cNvPr id="0" name=""/>
        <dsp:cNvSpPr/>
      </dsp:nvSpPr>
      <dsp:spPr>
        <a:xfrm>
          <a:off x="7725679" y="810157"/>
          <a:ext cx="694420" cy="694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881923" y="810157"/>
        <a:ext cx="381932" cy="522551"/>
      </dsp:txXfrm>
    </dsp:sp>
    <dsp:sp modelId="{14024143-BFDB-4876-977A-3A2BC202EBF7}">
      <dsp:nvSpPr>
        <dsp:cNvPr id="0" name=""/>
        <dsp:cNvSpPr/>
      </dsp:nvSpPr>
      <dsp:spPr>
        <a:xfrm>
          <a:off x="8468629" y="2049432"/>
          <a:ext cx="694420" cy="694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624873" y="2049432"/>
        <a:ext cx="381932" cy="5225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E52BA-CD90-482A-BFEB-B7AAADB9D7FB}">
      <dsp:nvSpPr>
        <dsp:cNvPr id="0" name=""/>
        <dsp:cNvSpPr/>
      </dsp:nvSpPr>
      <dsp:spPr>
        <a:xfrm>
          <a:off x="8706" y="999888"/>
          <a:ext cx="2602259" cy="15613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Sin página web alguna, por lo que se utilizará Tecnología NATIVA.</a:t>
          </a:r>
          <a:endParaRPr lang="en-US" sz="1800" kern="1200"/>
        </a:p>
      </dsp:txBody>
      <dsp:txXfrm>
        <a:off x="54437" y="1045619"/>
        <a:ext cx="2510797" cy="1469893"/>
      </dsp:txXfrm>
    </dsp:sp>
    <dsp:sp modelId="{4D1AE15F-EA86-4206-A38E-27B9E7DB3B11}">
      <dsp:nvSpPr>
        <dsp:cNvPr id="0" name=""/>
        <dsp:cNvSpPr/>
      </dsp:nvSpPr>
      <dsp:spPr>
        <a:xfrm>
          <a:off x="2839965" y="1457886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39965" y="1586958"/>
        <a:ext cx="386175" cy="387216"/>
      </dsp:txXfrm>
    </dsp:sp>
    <dsp:sp modelId="{96B0FC5D-7BF5-4547-BDA4-E18B83E09AC8}">
      <dsp:nvSpPr>
        <dsp:cNvPr id="0" name=""/>
        <dsp:cNvSpPr/>
      </dsp:nvSpPr>
      <dsp:spPr>
        <a:xfrm>
          <a:off x="3651870" y="999888"/>
          <a:ext cx="2602259" cy="15613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Además, se utilizará esta Tecnología debido a que sólo se usará Android como SO.</a:t>
          </a:r>
          <a:endParaRPr lang="en-US" sz="1800" kern="1200"/>
        </a:p>
      </dsp:txBody>
      <dsp:txXfrm>
        <a:off x="3697601" y="1045619"/>
        <a:ext cx="2510797" cy="1469893"/>
      </dsp:txXfrm>
    </dsp:sp>
    <dsp:sp modelId="{C029256B-A48E-4033-862B-29EB087366A8}">
      <dsp:nvSpPr>
        <dsp:cNvPr id="0" name=""/>
        <dsp:cNvSpPr/>
      </dsp:nvSpPr>
      <dsp:spPr>
        <a:xfrm>
          <a:off x="6483128" y="1457886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83128" y="1586958"/>
        <a:ext cx="386175" cy="387216"/>
      </dsp:txXfrm>
    </dsp:sp>
    <dsp:sp modelId="{378636DB-B195-4385-BBDF-FABB7825EF4C}">
      <dsp:nvSpPr>
        <dsp:cNvPr id="0" name=""/>
        <dsp:cNvSpPr/>
      </dsp:nvSpPr>
      <dsp:spPr>
        <a:xfrm>
          <a:off x="7295033" y="999888"/>
          <a:ext cx="2602259" cy="15613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Plataformas que se podrían utilizar: Google Maps SDK y CameraX.</a:t>
          </a:r>
          <a:endParaRPr lang="en-US" sz="1800" kern="1200"/>
        </a:p>
      </dsp:txBody>
      <dsp:txXfrm>
        <a:off x="7340764" y="1045619"/>
        <a:ext cx="2510797" cy="14698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EF67E-7075-4BEA-B16F-D1792EEE435B}">
      <dsp:nvSpPr>
        <dsp:cNvPr id="0" name=""/>
        <dsp:cNvSpPr/>
      </dsp:nvSpPr>
      <dsp:spPr>
        <a:xfrm>
          <a:off x="1014450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1A471-EBB1-4463-ACE9-D968831A56A4}">
      <dsp:nvSpPr>
        <dsp:cNvPr id="0" name=""/>
        <dsp:cNvSpPr/>
      </dsp:nvSpPr>
      <dsp:spPr>
        <a:xfrm>
          <a:off x="240806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Uso de Ubicación sólo para fines estadísticos.</a:t>
          </a:r>
          <a:endParaRPr lang="en-US" sz="1200" kern="1200"/>
        </a:p>
      </dsp:txBody>
      <dsp:txXfrm>
        <a:off x="240806" y="2228822"/>
        <a:ext cx="2813250" cy="720000"/>
      </dsp:txXfrm>
    </dsp:sp>
    <dsp:sp modelId="{219C6004-D90B-48D8-8648-3836F7D5B4F0}">
      <dsp:nvSpPr>
        <dsp:cNvPr id="0" name=""/>
        <dsp:cNvSpPr/>
      </dsp:nvSpPr>
      <dsp:spPr>
        <a:xfrm>
          <a:off x="4320018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2DE77-D9EA-4E68-809D-6227524969FE}">
      <dsp:nvSpPr>
        <dsp:cNvPr id="0" name=""/>
        <dsp:cNvSpPr/>
      </dsp:nvSpPr>
      <dsp:spPr>
        <a:xfrm>
          <a:off x="3546375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Uso de Aprendizaje Automático en IA mediante imágenes de zonas medioambientalmente limpias y sucias.</a:t>
          </a:r>
          <a:endParaRPr lang="en-US" sz="1200" kern="1200"/>
        </a:p>
      </dsp:txBody>
      <dsp:txXfrm>
        <a:off x="3546375" y="2228822"/>
        <a:ext cx="2813250" cy="720000"/>
      </dsp:txXfrm>
    </dsp:sp>
    <dsp:sp modelId="{8724A4BD-23BE-4076-9D52-61D9505DF2E1}">
      <dsp:nvSpPr>
        <dsp:cNvPr id="0" name=""/>
        <dsp:cNvSpPr/>
      </dsp:nvSpPr>
      <dsp:spPr>
        <a:xfrm>
          <a:off x="7625587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1312A-53FC-4D26-8FD1-CA473377A883}">
      <dsp:nvSpPr>
        <dsp:cNvPr id="0" name=""/>
        <dsp:cNvSpPr/>
      </dsp:nvSpPr>
      <dsp:spPr>
        <a:xfrm>
          <a:off x="6851943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Entrenamiento paulatino hasta lograr una mejor cultura de prevención.</a:t>
          </a:r>
          <a:endParaRPr lang="en-US" sz="1200" kern="1200" dirty="0"/>
        </a:p>
      </dsp:txBody>
      <dsp:txXfrm>
        <a:off x="6851943" y="2228822"/>
        <a:ext cx="281325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A7E06-0472-4845-9F9B-5AE175623960}">
      <dsp:nvSpPr>
        <dsp:cNvPr id="0" name=""/>
        <dsp:cNvSpPr/>
      </dsp:nvSpPr>
      <dsp:spPr>
        <a:xfrm>
          <a:off x="1014450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B9AF8-319F-4FED-8B2B-64CB48641698}">
      <dsp:nvSpPr>
        <dsp:cNvPr id="0" name=""/>
        <dsp:cNvSpPr/>
      </dsp:nvSpPr>
      <dsp:spPr>
        <a:xfrm>
          <a:off x="240806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Entrenamiento paulatino y constante hacia una cultura de prevención.</a:t>
          </a:r>
          <a:endParaRPr lang="en-US" sz="1100" kern="1200"/>
        </a:p>
      </dsp:txBody>
      <dsp:txXfrm>
        <a:off x="240806" y="2228822"/>
        <a:ext cx="2813250" cy="720000"/>
      </dsp:txXfrm>
    </dsp:sp>
    <dsp:sp modelId="{D04598CA-B50B-41BE-B634-5C5085415FE3}">
      <dsp:nvSpPr>
        <dsp:cNvPr id="0" name=""/>
        <dsp:cNvSpPr/>
      </dsp:nvSpPr>
      <dsp:spPr>
        <a:xfrm>
          <a:off x="4320018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C08AB-DC69-4A39-BB3D-4A443CF09FAC}">
      <dsp:nvSpPr>
        <dsp:cNvPr id="0" name=""/>
        <dsp:cNvSpPr/>
      </dsp:nvSpPr>
      <dsp:spPr>
        <a:xfrm>
          <a:off x="3546375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Diferencia medioambiental cada vez más positiva mediante el punto anterior.</a:t>
          </a:r>
          <a:endParaRPr lang="en-US" sz="1100" kern="1200"/>
        </a:p>
      </dsp:txBody>
      <dsp:txXfrm>
        <a:off x="3546375" y="2228822"/>
        <a:ext cx="2813250" cy="720000"/>
      </dsp:txXfrm>
    </dsp:sp>
    <dsp:sp modelId="{DB9B7EE1-E38D-4367-94BC-12097E55D739}">
      <dsp:nvSpPr>
        <dsp:cNvPr id="0" name=""/>
        <dsp:cNvSpPr/>
      </dsp:nvSpPr>
      <dsp:spPr>
        <a:xfrm>
          <a:off x="7625587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F1578-9DF4-46DA-87E2-CF4EACA5BF73}">
      <dsp:nvSpPr>
        <dsp:cNvPr id="0" name=""/>
        <dsp:cNvSpPr/>
      </dsp:nvSpPr>
      <dsp:spPr>
        <a:xfrm>
          <a:off x="6851943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Seguimiento de zonas limpias gracias a las acciones del usuario mediante Servicios de Ubicación que se desactivarán en automático.</a:t>
          </a:r>
          <a:endParaRPr lang="en-US" sz="1100" kern="1200"/>
        </a:p>
      </dsp:txBody>
      <dsp:txXfrm>
        <a:off x="6851943" y="2228822"/>
        <a:ext cx="28132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B276-FD2B-4E02-B253-AAA69E421C52}">
      <dsp:nvSpPr>
        <dsp:cNvPr id="0" name=""/>
        <dsp:cNvSpPr/>
      </dsp:nvSpPr>
      <dsp:spPr>
        <a:xfrm>
          <a:off x="0" y="0"/>
          <a:ext cx="8420100" cy="1068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Las aplicaciones medioambientales motivan, siempre y cuando existan las correspondientes mejoras como lo que se propone mejorar con GoGreen Challenge.</a:t>
          </a:r>
          <a:endParaRPr lang="en-US" sz="1800" kern="1200"/>
        </a:p>
      </dsp:txBody>
      <dsp:txXfrm>
        <a:off x="31291" y="31291"/>
        <a:ext cx="7267277" cy="1005757"/>
      </dsp:txXfrm>
    </dsp:sp>
    <dsp:sp modelId="{5C888A3C-7FC2-4B89-94B4-975CEA576902}">
      <dsp:nvSpPr>
        <dsp:cNvPr id="0" name=""/>
        <dsp:cNvSpPr/>
      </dsp:nvSpPr>
      <dsp:spPr>
        <a:xfrm>
          <a:off x="742949" y="1246396"/>
          <a:ext cx="8420100" cy="1068339"/>
        </a:xfrm>
        <a:prstGeom prst="roundRect">
          <a:avLst>
            <a:gd name="adj" fmla="val 10000"/>
          </a:avLst>
        </a:prstGeom>
        <a:solidFill>
          <a:schemeClr val="accent2">
            <a:hueOff val="747708"/>
            <a:satOff val="-4742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cantidad de puntos que ganar del Usuario dependerá del impacto ambiental del usuario que éste realice durante el cumplimiento de una Tarea.</a:t>
          </a:r>
          <a:endParaRPr lang="en-US" sz="1800" kern="1200"/>
        </a:p>
      </dsp:txBody>
      <dsp:txXfrm>
        <a:off x="774240" y="1277687"/>
        <a:ext cx="6920147" cy="1005757"/>
      </dsp:txXfrm>
    </dsp:sp>
    <dsp:sp modelId="{E68E0C6E-EB4B-4F14-BCA6-1FA7D10FC62F}">
      <dsp:nvSpPr>
        <dsp:cNvPr id="0" name=""/>
        <dsp:cNvSpPr/>
      </dsp:nvSpPr>
      <dsp:spPr>
        <a:xfrm>
          <a:off x="1485899" y="2492793"/>
          <a:ext cx="8420100" cy="1068339"/>
        </a:xfrm>
        <a:prstGeom prst="roundRect">
          <a:avLst>
            <a:gd name="adj" fmla="val 10000"/>
          </a:avLst>
        </a:prstGeom>
        <a:solidFill>
          <a:schemeClr val="accent2">
            <a:hueOff val="1495415"/>
            <a:satOff val="-9483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Las tecnologías que tendrá GoGreen Challenge permitirán evidenciar acciones encaminadas hacia un medio ambiente limpio y respetuoso.</a:t>
          </a:r>
          <a:endParaRPr lang="en-US" sz="1800" kern="1200"/>
        </a:p>
      </dsp:txBody>
      <dsp:txXfrm>
        <a:off x="1517190" y="2524084"/>
        <a:ext cx="6920147" cy="1005757"/>
      </dsp:txXfrm>
    </dsp:sp>
    <dsp:sp modelId="{ECDD8A3D-34AB-4390-A95B-91B28C42A41D}">
      <dsp:nvSpPr>
        <dsp:cNvPr id="0" name=""/>
        <dsp:cNvSpPr/>
      </dsp:nvSpPr>
      <dsp:spPr>
        <a:xfrm>
          <a:off x="7725679" y="810157"/>
          <a:ext cx="694420" cy="694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881923" y="810157"/>
        <a:ext cx="381932" cy="522551"/>
      </dsp:txXfrm>
    </dsp:sp>
    <dsp:sp modelId="{2FE861FC-D3FA-4732-8501-E7F85BD0702B}">
      <dsp:nvSpPr>
        <dsp:cNvPr id="0" name=""/>
        <dsp:cNvSpPr/>
      </dsp:nvSpPr>
      <dsp:spPr>
        <a:xfrm>
          <a:off x="8468629" y="2049432"/>
          <a:ext cx="694420" cy="694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1355"/>
            <a:satOff val="-7643"/>
            <a:lumOff val="-5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61355"/>
              <a:satOff val="-7643"/>
              <a:lumOff val="-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624873" y="2049432"/>
        <a:ext cx="381932" cy="522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D0006-80ED-47CC-9CDA-4B90E3A86FAC}">
      <dsp:nvSpPr>
        <dsp:cNvPr id="0" name=""/>
        <dsp:cNvSpPr/>
      </dsp:nvSpPr>
      <dsp:spPr>
        <a:xfrm>
          <a:off x="0" y="58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87B95-63E2-4FCB-8B23-7B22B54D00C2}">
      <dsp:nvSpPr>
        <dsp:cNvPr id="0" name=""/>
        <dsp:cNvSpPr/>
      </dsp:nvSpPr>
      <dsp:spPr>
        <a:xfrm>
          <a:off x="417291" y="310971"/>
          <a:ext cx="758711" cy="758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F8684-A8E5-40DC-913B-0D63A0556C16}">
      <dsp:nvSpPr>
        <dsp:cNvPr id="0" name=""/>
        <dsp:cNvSpPr/>
      </dsp:nvSpPr>
      <dsp:spPr>
        <a:xfrm>
          <a:off x="1593294" y="58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Creación: Por parte de Exsystem</a:t>
          </a:r>
          <a:endParaRPr lang="en-US" sz="2100" kern="1200"/>
        </a:p>
      </dsp:txBody>
      <dsp:txXfrm>
        <a:off x="1593294" y="589"/>
        <a:ext cx="3805042" cy="1379475"/>
      </dsp:txXfrm>
    </dsp:sp>
    <dsp:sp modelId="{99101E1B-4A71-4F73-9A7D-03371F97B610}">
      <dsp:nvSpPr>
        <dsp:cNvPr id="0" name=""/>
        <dsp:cNvSpPr/>
      </dsp:nvSpPr>
      <dsp:spPr>
        <a:xfrm>
          <a:off x="0" y="1724934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6E28-CF64-4234-B630-20932F5A2EEB}">
      <dsp:nvSpPr>
        <dsp:cNvPr id="0" name=""/>
        <dsp:cNvSpPr/>
      </dsp:nvSpPr>
      <dsp:spPr>
        <a:xfrm>
          <a:off x="417291" y="2035316"/>
          <a:ext cx="758711" cy="758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95679-5A38-4175-BF13-06BE103386A3}">
      <dsp:nvSpPr>
        <dsp:cNvPr id="0" name=""/>
        <dsp:cNvSpPr/>
      </dsp:nvSpPr>
      <dsp:spPr>
        <a:xfrm>
          <a:off x="1593294" y="1724934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Objetivo: Lograr un entorno cada vez más verde mediante tareas diarias y/o semanales</a:t>
          </a:r>
          <a:endParaRPr lang="en-US" sz="2100" kern="1200"/>
        </a:p>
      </dsp:txBody>
      <dsp:txXfrm>
        <a:off x="1593294" y="1724934"/>
        <a:ext cx="3805042" cy="1379475"/>
      </dsp:txXfrm>
    </dsp:sp>
    <dsp:sp modelId="{E1E52EA6-D4E1-46B0-B13C-5EAF90ACC9F0}">
      <dsp:nvSpPr>
        <dsp:cNvPr id="0" name=""/>
        <dsp:cNvSpPr/>
      </dsp:nvSpPr>
      <dsp:spPr>
        <a:xfrm>
          <a:off x="0" y="344927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251F-43FA-415E-A6EA-E7E78975A6B4}">
      <dsp:nvSpPr>
        <dsp:cNvPr id="0" name=""/>
        <dsp:cNvSpPr/>
      </dsp:nvSpPr>
      <dsp:spPr>
        <a:xfrm>
          <a:off x="417291" y="3759661"/>
          <a:ext cx="758711" cy="758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8E9F-C2D1-44D9-BC6C-6A3D8F7A3283}">
      <dsp:nvSpPr>
        <dsp:cNvPr id="0" name=""/>
        <dsp:cNvSpPr/>
      </dsp:nvSpPr>
      <dsp:spPr>
        <a:xfrm>
          <a:off x="1593294" y="344927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Será apta para todo público, pues la Aplicación será educativa.</a:t>
          </a:r>
          <a:endParaRPr lang="en-US" sz="2100" kern="1200"/>
        </a:p>
      </dsp:txBody>
      <dsp:txXfrm>
        <a:off x="1593294" y="3449279"/>
        <a:ext cx="3805042" cy="1379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ED1A6-5907-418A-8AFA-914CFC8931A5}">
      <dsp:nvSpPr>
        <dsp:cNvPr id="0" name=""/>
        <dsp:cNvSpPr/>
      </dsp:nvSpPr>
      <dsp:spPr>
        <a:xfrm>
          <a:off x="0" y="32695"/>
          <a:ext cx="5102662" cy="160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Pueden ser las siguientes:</a:t>
          </a:r>
          <a:endParaRPr lang="en-US" sz="3700" kern="1200"/>
        </a:p>
      </dsp:txBody>
      <dsp:txXfrm>
        <a:off x="78190" y="110885"/>
        <a:ext cx="4946282" cy="1445350"/>
      </dsp:txXfrm>
    </dsp:sp>
    <dsp:sp modelId="{E3599A5C-37FF-47B0-8F55-D822FB8F5192}">
      <dsp:nvSpPr>
        <dsp:cNvPr id="0" name=""/>
        <dsp:cNvSpPr/>
      </dsp:nvSpPr>
      <dsp:spPr>
        <a:xfrm>
          <a:off x="0" y="1634425"/>
          <a:ext cx="5102662" cy="298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1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kern="1200"/>
            <a:t>Recoger y separar basura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kern="1200"/>
            <a:t>Recoger heces fecales de mascotas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900" kern="1200"/>
            <a:t>Recoger residuos de comida para tirarlos a la basura orgánica</a:t>
          </a:r>
          <a:endParaRPr lang="en-US" sz="2900" kern="1200"/>
        </a:p>
      </dsp:txBody>
      <dsp:txXfrm>
        <a:off x="0" y="1634425"/>
        <a:ext cx="5102662" cy="2987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3D657-16B8-48C6-A509-2BB756536A06}">
      <dsp:nvSpPr>
        <dsp:cNvPr id="0" name=""/>
        <dsp:cNvSpPr/>
      </dsp:nvSpPr>
      <dsp:spPr>
        <a:xfrm>
          <a:off x="0" y="578684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8176E-7C80-42C6-8797-63DC98810876}">
      <dsp:nvSpPr>
        <dsp:cNvPr id="0" name=""/>
        <dsp:cNvSpPr/>
      </dsp:nvSpPr>
      <dsp:spPr>
        <a:xfrm>
          <a:off x="323172" y="819060"/>
          <a:ext cx="587586" cy="587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673DA-7D5F-445E-916F-53DCA4887B85}">
      <dsp:nvSpPr>
        <dsp:cNvPr id="0" name=""/>
        <dsp:cNvSpPr/>
      </dsp:nvSpPr>
      <dsp:spPr>
        <a:xfrm>
          <a:off x="1233932" y="578684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La aplicación ha alcanzado un hito de 250 mil puntos globales, de acuerdo con el Desarrollador ExSystems.</a:t>
          </a:r>
          <a:endParaRPr lang="en-US" sz="2300" kern="1200"/>
        </a:p>
      </dsp:txBody>
      <dsp:txXfrm>
        <a:off x="1233932" y="578684"/>
        <a:ext cx="8672067" cy="1068339"/>
      </dsp:txXfrm>
    </dsp:sp>
    <dsp:sp modelId="{EADCB68E-8788-4B40-A8FD-911C452D83C2}">
      <dsp:nvSpPr>
        <dsp:cNvPr id="0" name=""/>
        <dsp:cNvSpPr/>
      </dsp:nvSpPr>
      <dsp:spPr>
        <a:xfrm>
          <a:off x="0" y="1914108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C7BBB-9276-4CAE-82CA-6B92C46747C0}">
      <dsp:nvSpPr>
        <dsp:cNvPr id="0" name=""/>
        <dsp:cNvSpPr/>
      </dsp:nvSpPr>
      <dsp:spPr>
        <a:xfrm>
          <a:off x="323172" y="2154485"/>
          <a:ext cx="587586" cy="587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C6496-9798-4532-9B16-B505721E559A}">
      <dsp:nvSpPr>
        <dsp:cNvPr id="0" name=""/>
        <dsp:cNvSpPr/>
      </dsp:nvSpPr>
      <dsp:spPr>
        <a:xfrm>
          <a:off x="1233932" y="1914108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Apta para todo público a fin de motivar a todos los usuarios a un mundo cada vez más verde con pequeñas acciones en el entorno.</a:t>
          </a:r>
          <a:endParaRPr lang="en-US" sz="2300" kern="1200"/>
        </a:p>
      </dsp:txBody>
      <dsp:txXfrm>
        <a:off x="1233932" y="1914108"/>
        <a:ext cx="8672067" cy="1068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B3186-F4C2-4600-9E98-E8A9DC97176E}">
      <dsp:nvSpPr>
        <dsp:cNvPr id="0" name=""/>
        <dsp:cNvSpPr/>
      </dsp:nvSpPr>
      <dsp:spPr>
        <a:xfrm>
          <a:off x="872041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3F867-1183-4E41-9693-1EF38F1946B5}">
      <dsp:nvSpPr>
        <dsp:cNvPr id="0" name=""/>
        <dsp:cNvSpPr/>
      </dsp:nvSpPr>
      <dsp:spPr>
        <a:xfrm>
          <a:off x="307380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La aplicación será gratuita y accesible para todo el mundo.</a:t>
          </a:r>
          <a:endParaRPr lang="en-US" sz="1500" kern="1200"/>
        </a:p>
      </dsp:txBody>
      <dsp:txXfrm>
        <a:off x="307380" y="2027684"/>
        <a:ext cx="2053312" cy="720000"/>
      </dsp:txXfrm>
    </dsp:sp>
    <dsp:sp modelId="{488421D7-0CA2-4D1A-8418-4E25AEB674E5}">
      <dsp:nvSpPr>
        <dsp:cNvPr id="0" name=""/>
        <dsp:cNvSpPr/>
      </dsp:nvSpPr>
      <dsp:spPr>
        <a:xfrm>
          <a:off x="3284683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FB703-E55F-474F-AE9E-AE99E346F3A7}">
      <dsp:nvSpPr>
        <dsp:cNvPr id="0" name=""/>
        <dsp:cNvSpPr/>
      </dsp:nvSpPr>
      <dsp:spPr>
        <a:xfrm>
          <a:off x="2720022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Permisos esenciales: Ubicación y Cámara.</a:t>
          </a:r>
          <a:endParaRPr lang="en-US" sz="1500" kern="1200"/>
        </a:p>
      </dsp:txBody>
      <dsp:txXfrm>
        <a:off x="2720022" y="2027684"/>
        <a:ext cx="2053312" cy="720000"/>
      </dsp:txXfrm>
    </dsp:sp>
    <dsp:sp modelId="{15826F23-A9E6-498F-B743-8F35F083A666}">
      <dsp:nvSpPr>
        <dsp:cNvPr id="0" name=""/>
        <dsp:cNvSpPr/>
      </dsp:nvSpPr>
      <dsp:spPr>
        <a:xfrm>
          <a:off x="5697325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E6CE6-99A4-4EAF-8774-E557220789C3}">
      <dsp:nvSpPr>
        <dsp:cNvPr id="0" name=""/>
        <dsp:cNvSpPr/>
      </dsp:nvSpPr>
      <dsp:spPr>
        <a:xfrm>
          <a:off x="5132664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Desafío y preocupación: CIBERSEGURIDAD asociada a la Ubicación.</a:t>
          </a:r>
          <a:endParaRPr lang="en-US" sz="1500" kern="1200"/>
        </a:p>
      </dsp:txBody>
      <dsp:txXfrm>
        <a:off x="5132664" y="2027684"/>
        <a:ext cx="2053312" cy="720000"/>
      </dsp:txXfrm>
    </dsp:sp>
    <dsp:sp modelId="{1BAFDAEC-E977-45A8-9D48-583D03E7613D}">
      <dsp:nvSpPr>
        <dsp:cNvPr id="0" name=""/>
        <dsp:cNvSpPr/>
      </dsp:nvSpPr>
      <dsp:spPr>
        <a:xfrm>
          <a:off x="8109967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1159-76FA-4554-BC2A-82686001C9BC}">
      <dsp:nvSpPr>
        <dsp:cNvPr id="0" name=""/>
        <dsp:cNvSpPr/>
      </dsp:nvSpPr>
      <dsp:spPr>
        <a:xfrm>
          <a:off x="7545307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Por lo tanto, ningún modelo de negocio asociado.</a:t>
          </a:r>
          <a:endParaRPr lang="en-US" sz="1500" kern="1200"/>
        </a:p>
      </dsp:txBody>
      <dsp:txXfrm>
        <a:off x="7545307" y="2027684"/>
        <a:ext cx="20533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E1047-9C81-48E8-A442-67539C9EB39C}">
      <dsp:nvSpPr>
        <dsp:cNvPr id="0" name=""/>
        <dsp:cNvSpPr/>
      </dsp:nvSpPr>
      <dsp:spPr>
        <a:xfrm>
          <a:off x="0" y="1478"/>
          <a:ext cx="9906000" cy="749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AC12C-73D2-41F0-8B11-F23C95BD8C66}">
      <dsp:nvSpPr>
        <dsp:cNvPr id="0" name=""/>
        <dsp:cNvSpPr/>
      </dsp:nvSpPr>
      <dsp:spPr>
        <a:xfrm>
          <a:off x="226599" y="170023"/>
          <a:ext cx="411999" cy="411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E9564-0FEB-4510-9155-DD61482A9AD8}">
      <dsp:nvSpPr>
        <dsp:cNvPr id="0" name=""/>
        <dsp:cNvSpPr/>
      </dsp:nvSpPr>
      <dsp:spPr>
        <a:xfrm>
          <a:off x="865198" y="1478"/>
          <a:ext cx="9040801" cy="74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9" tIns="79279" rIns="79279" bIns="792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Cuidado del Medio Ambiente: Responsabilidad de todos.</a:t>
          </a:r>
          <a:endParaRPr lang="en-US" sz="1900" kern="1200"/>
        </a:p>
      </dsp:txBody>
      <dsp:txXfrm>
        <a:off x="865198" y="1478"/>
        <a:ext cx="9040801" cy="749089"/>
      </dsp:txXfrm>
    </dsp:sp>
    <dsp:sp modelId="{E846A98F-7009-495B-AC33-85490FCE4B6D}">
      <dsp:nvSpPr>
        <dsp:cNvPr id="0" name=""/>
        <dsp:cNvSpPr/>
      </dsp:nvSpPr>
      <dsp:spPr>
        <a:xfrm>
          <a:off x="0" y="937840"/>
          <a:ext cx="9906000" cy="749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EB9A7-F518-4810-A605-EF1D4165025D}">
      <dsp:nvSpPr>
        <dsp:cNvPr id="0" name=""/>
        <dsp:cNvSpPr/>
      </dsp:nvSpPr>
      <dsp:spPr>
        <a:xfrm>
          <a:off x="226599" y="1106385"/>
          <a:ext cx="411999" cy="4119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DE88A-3608-490E-9E7F-629A3513A284}">
      <dsp:nvSpPr>
        <dsp:cNvPr id="0" name=""/>
        <dsp:cNvSpPr/>
      </dsp:nvSpPr>
      <dsp:spPr>
        <a:xfrm>
          <a:off x="865198" y="937840"/>
          <a:ext cx="9040801" cy="74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9" tIns="79279" rIns="79279" bIns="792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Requerimos de una aplicación que nos motive con pequeñas acciones hacia un planeta mejor.</a:t>
          </a:r>
          <a:endParaRPr lang="en-US" sz="1900" kern="1200"/>
        </a:p>
      </dsp:txBody>
      <dsp:txXfrm>
        <a:off x="865198" y="937840"/>
        <a:ext cx="9040801" cy="749089"/>
      </dsp:txXfrm>
    </dsp:sp>
    <dsp:sp modelId="{4F3AD1F9-79C1-41EC-AB6A-5A756F73363F}">
      <dsp:nvSpPr>
        <dsp:cNvPr id="0" name=""/>
        <dsp:cNvSpPr/>
      </dsp:nvSpPr>
      <dsp:spPr>
        <a:xfrm>
          <a:off x="0" y="1874202"/>
          <a:ext cx="9906000" cy="749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05246-89E5-4EE2-8213-78270E669669}">
      <dsp:nvSpPr>
        <dsp:cNvPr id="0" name=""/>
        <dsp:cNvSpPr/>
      </dsp:nvSpPr>
      <dsp:spPr>
        <a:xfrm>
          <a:off x="226599" y="2042747"/>
          <a:ext cx="411999" cy="4119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0E8D1-9A61-46F1-B253-F7B2CE81F481}">
      <dsp:nvSpPr>
        <dsp:cNvPr id="0" name=""/>
        <dsp:cNvSpPr/>
      </dsp:nvSpPr>
      <dsp:spPr>
        <a:xfrm>
          <a:off x="865198" y="1874202"/>
          <a:ext cx="9040801" cy="74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9" tIns="79279" rIns="79279" bIns="792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Las tareas son diarias y semanales.</a:t>
          </a:r>
          <a:endParaRPr lang="en-US" sz="1900" kern="1200"/>
        </a:p>
      </dsp:txBody>
      <dsp:txXfrm>
        <a:off x="865198" y="1874202"/>
        <a:ext cx="9040801" cy="749089"/>
      </dsp:txXfrm>
    </dsp:sp>
    <dsp:sp modelId="{3E26DDD3-6BA0-4889-A4EF-9A85974681F3}">
      <dsp:nvSpPr>
        <dsp:cNvPr id="0" name=""/>
        <dsp:cNvSpPr/>
      </dsp:nvSpPr>
      <dsp:spPr>
        <a:xfrm>
          <a:off x="0" y="2810565"/>
          <a:ext cx="9906000" cy="749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40E58-C77D-4E21-830C-681D87E76FD5}">
      <dsp:nvSpPr>
        <dsp:cNvPr id="0" name=""/>
        <dsp:cNvSpPr/>
      </dsp:nvSpPr>
      <dsp:spPr>
        <a:xfrm>
          <a:off x="226599" y="2979110"/>
          <a:ext cx="411999" cy="4119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21891-0F1A-4F23-80CB-54C3381A8D0D}">
      <dsp:nvSpPr>
        <dsp:cNvPr id="0" name=""/>
        <dsp:cNvSpPr/>
      </dsp:nvSpPr>
      <dsp:spPr>
        <a:xfrm>
          <a:off x="865198" y="2810565"/>
          <a:ext cx="9040801" cy="74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9" tIns="79279" rIns="79279" bIns="792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Dos modos de diferentes colores activables en base a la Ubicación: oscuro  (desafíos dentro de casa) y claro (desafíos en el exterior)</a:t>
          </a:r>
          <a:endParaRPr lang="en-US" sz="1900" kern="1200"/>
        </a:p>
      </dsp:txBody>
      <dsp:txXfrm>
        <a:off x="865198" y="2810565"/>
        <a:ext cx="9040801" cy="749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072EB-407F-4563-B282-C2B2286971D5}">
      <dsp:nvSpPr>
        <dsp:cNvPr id="0" name=""/>
        <dsp:cNvSpPr/>
      </dsp:nvSpPr>
      <dsp:spPr>
        <a:xfrm>
          <a:off x="0" y="434"/>
          <a:ext cx="9906000" cy="1017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1CB06-B4FE-4573-98EC-1511E5522A11}">
      <dsp:nvSpPr>
        <dsp:cNvPr id="0" name=""/>
        <dsp:cNvSpPr/>
      </dsp:nvSpPr>
      <dsp:spPr>
        <a:xfrm>
          <a:off x="307708" y="229308"/>
          <a:ext cx="559469" cy="559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9BAAD-D7BA-4AB7-8224-5B2DD427232B}">
      <dsp:nvSpPr>
        <dsp:cNvPr id="0" name=""/>
        <dsp:cNvSpPr/>
      </dsp:nvSpPr>
      <dsp:spPr>
        <a:xfrm>
          <a:off x="1174886" y="434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permiso de ubicación es MUY VULNERABLE A SEGUIMIENTO por manos malintencionadas.</a:t>
          </a:r>
          <a:endParaRPr lang="en-US" sz="1700" kern="1200"/>
        </a:p>
      </dsp:txBody>
      <dsp:txXfrm>
        <a:off x="1174886" y="434"/>
        <a:ext cx="8731113" cy="1017218"/>
      </dsp:txXfrm>
    </dsp:sp>
    <dsp:sp modelId="{0205B5A9-4498-447C-A6CB-0BF137A7720D}">
      <dsp:nvSpPr>
        <dsp:cNvPr id="0" name=""/>
        <dsp:cNvSpPr/>
      </dsp:nvSpPr>
      <dsp:spPr>
        <a:xfrm>
          <a:off x="0" y="1271957"/>
          <a:ext cx="9906000" cy="1017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9761F-AA7A-471C-B510-EEBF1FEA6F1A}">
      <dsp:nvSpPr>
        <dsp:cNvPr id="0" name=""/>
        <dsp:cNvSpPr/>
      </dsp:nvSpPr>
      <dsp:spPr>
        <a:xfrm>
          <a:off x="307708" y="1500831"/>
          <a:ext cx="559469" cy="559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C7FDF-86E4-4B78-954F-BA4C7CACC24B}">
      <dsp:nvSpPr>
        <dsp:cNvPr id="0" name=""/>
        <dsp:cNvSpPr/>
      </dsp:nvSpPr>
      <dsp:spPr>
        <a:xfrm>
          <a:off x="1174886" y="1271957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Cada que se complete una Tarea, se hará activación por parte del Usuario y desactivación automática como medida de protección al respecto.</a:t>
          </a:r>
          <a:endParaRPr lang="en-US" sz="1700" kern="1200"/>
        </a:p>
      </dsp:txBody>
      <dsp:txXfrm>
        <a:off x="1174886" y="1271957"/>
        <a:ext cx="8731113" cy="1017218"/>
      </dsp:txXfrm>
    </dsp:sp>
    <dsp:sp modelId="{858CFA39-2196-43EB-9C79-028340CEE598}">
      <dsp:nvSpPr>
        <dsp:cNvPr id="0" name=""/>
        <dsp:cNvSpPr/>
      </dsp:nvSpPr>
      <dsp:spPr>
        <a:xfrm>
          <a:off x="0" y="2543480"/>
          <a:ext cx="9906000" cy="1017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6DB89-AAB2-4BE1-BE7A-E5B979B97ADD}">
      <dsp:nvSpPr>
        <dsp:cNvPr id="0" name=""/>
        <dsp:cNvSpPr/>
      </dsp:nvSpPr>
      <dsp:spPr>
        <a:xfrm>
          <a:off x="307708" y="2772354"/>
          <a:ext cx="559469" cy="559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7DB5F-EF7B-41E9-A1A0-57CEE3A920C2}">
      <dsp:nvSpPr>
        <dsp:cNvPr id="0" name=""/>
        <dsp:cNvSpPr/>
      </dsp:nvSpPr>
      <dsp:spPr>
        <a:xfrm>
          <a:off x="1174886" y="2543480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La ubicación del usuario sólo servirá para fines estadísticos, es decir, para observar las áreas geográficas que marcan la diferencia gracias a las acciones de los usuarios en la Aplicación.</a:t>
          </a:r>
          <a:endParaRPr lang="en-US" sz="1700" kern="1200"/>
        </a:p>
      </dsp:txBody>
      <dsp:txXfrm>
        <a:off x="1174886" y="2543480"/>
        <a:ext cx="8731113" cy="10172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8BD90-550D-4937-8E09-3D4BA05ACEF7}">
      <dsp:nvSpPr>
        <dsp:cNvPr id="0" name=""/>
        <dsp:cNvSpPr/>
      </dsp:nvSpPr>
      <dsp:spPr>
        <a:xfrm>
          <a:off x="0" y="0"/>
          <a:ext cx="4337262" cy="13962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Versión Original: 1.13 según Google Play Store</a:t>
          </a:r>
          <a:endParaRPr lang="en-US" sz="2200" kern="1200"/>
        </a:p>
      </dsp:txBody>
      <dsp:txXfrm>
        <a:off x="40894" y="40894"/>
        <a:ext cx="2830612" cy="1314451"/>
      </dsp:txXfrm>
    </dsp:sp>
    <dsp:sp modelId="{D57C8FA0-7E3F-4CB6-BC79-F14F99CC199E}">
      <dsp:nvSpPr>
        <dsp:cNvPr id="0" name=""/>
        <dsp:cNvSpPr/>
      </dsp:nvSpPr>
      <dsp:spPr>
        <a:xfrm>
          <a:off x="382699" y="1628945"/>
          <a:ext cx="4337262" cy="13962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Versión 2.0: Desarrollo de cámara con IA</a:t>
          </a:r>
          <a:endParaRPr lang="en-US" sz="2200" kern="1200"/>
        </a:p>
      </dsp:txBody>
      <dsp:txXfrm>
        <a:off x="423593" y="1669839"/>
        <a:ext cx="2965219" cy="1314451"/>
      </dsp:txXfrm>
    </dsp:sp>
    <dsp:sp modelId="{3C268735-A61A-4E00-A810-F7CA5B3C1562}">
      <dsp:nvSpPr>
        <dsp:cNvPr id="0" name=""/>
        <dsp:cNvSpPr/>
      </dsp:nvSpPr>
      <dsp:spPr>
        <a:xfrm>
          <a:off x="765399" y="3257891"/>
          <a:ext cx="4337262" cy="13962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Versión 2.1: Desarrollo de ubicación sólo con fines estadísticos</a:t>
          </a:r>
          <a:endParaRPr lang="en-US" sz="2200" kern="1200"/>
        </a:p>
      </dsp:txBody>
      <dsp:txXfrm>
        <a:off x="806293" y="3298785"/>
        <a:ext cx="2965219" cy="1314451"/>
      </dsp:txXfrm>
    </dsp:sp>
    <dsp:sp modelId="{98ABD23C-562B-461C-8499-093A74D0DFB2}">
      <dsp:nvSpPr>
        <dsp:cNvPr id="0" name=""/>
        <dsp:cNvSpPr/>
      </dsp:nvSpPr>
      <dsp:spPr>
        <a:xfrm>
          <a:off x="3429707" y="1058814"/>
          <a:ext cx="907555" cy="907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33907" y="1058814"/>
        <a:ext cx="499155" cy="682935"/>
      </dsp:txXfrm>
    </dsp:sp>
    <dsp:sp modelId="{F283C978-F9BB-44BF-9F37-8D861241B969}">
      <dsp:nvSpPr>
        <dsp:cNvPr id="0" name=""/>
        <dsp:cNvSpPr/>
      </dsp:nvSpPr>
      <dsp:spPr>
        <a:xfrm>
          <a:off x="3812407" y="2678451"/>
          <a:ext cx="907555" cy="907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16607" y="2678451"/>
        <a:ext cx="499155" cy="682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0E085-BB49-430F-A23A-43F164D1F22A}">
      <dsp:nvSpPr>
        <dsp:cNvPr id="0" name=""/>
        <dsp:cNvSpPr/>
      </dsp:nvSpPr>
      <dsp:spPr>
        <a:xfrm>
          <a:off x="93917" y="1314371"/>
          <a:ext cx="689806" cy="6898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68E62-18AB-4FE7-8FC6-185E89897577}">
      <dsp:nvSpPr>
        <dsp:cNvPr id="0" name=""/>
        <dsp:cNvSpPr/>
      </dsp:nvSpPr>
      <dsp:spPr>
        <a:xfrm>
          <a:off x="238777" y="1459231"/>
          <a:ext cx="400087" cy="400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AD78B-011B-4B70-8FD4-546A1127AE42}">
      <dsp:nvSpPr>
        <dsp:cNvPr id="0" name=""/>
        <dsp:cNvSpPr/>
      </dsp:nvSpPr>
      <dsp:spPr>
        <a:xfrm>
          <a:off x="931539" y="1314371"/>
          <a:ext cx="1625972" cy="68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FORTALEZAS: Gratuidad y accesibilidad para marcar una diferencia por nuestro planeta.</a:t>
          </a:r>
          <a:endParaRPr lang="en-US" sz="1100" kern="1200"/>
        </a:p>
      </dsp:txBody>
      <dsp:txXfrm>
        <a:off x="931539" y="1314371"/>
        <a:ext cx="1625972" cy="689806"/>
      </dsp:txXfrm>
    </dsp:sp>
    <dsp:sp modelId="{3EAFD7F1-BCBE-41A9-A750-047A1354F5A0}">
      <dsp:nvSpPr>
        <dsp:cNvPr id="0" name=""/>
        <dsp:cNvSpPr/>
      </dsp:nvSpPr>
      <dsp:spPr>
        <a:xfrm>
          <a:off x="2840825" y="1314371"/>
          <a:ext cx="689806" cy="6898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F3F38-86C3-4E3A-83B6-8AC0DAF7DFBE}">
      <dsp:nvSpPr>
        <dsp:cNvPr id="0" name=""/>
        <dsp:cNvSpPr/>
      </dsp:nvSpPr>
      <dsp:spPr>
        <a:xfrm>
          <a:off x="2985684" y="1459231"/>
          <a:ext cx="400087" cy="400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B6CFA-892D-4001-8F26-40A62DB5667A}">
      <dsp:nvSpPr>
        <dsp:cNvPr id="0" name=""/>
        <dsp:cNvSpPr/>
      </dsp:nvSpPr>
      <dsp:spPr>
        <a:xfrm>
          <a:off x="3678447" y="1314371"/>
          <a:ext cx="1625972" cy="68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OPORTUNIDADES: Mejora constante en tecnologías de observación mediante IA.</a:t>
          </a:r>
          <a:endParaRPr lang="en-US" sz="1100" kern="1200"/>
        </a:p>
      </dsp:txBody>
      <dsp:txXfrm>
        <a:off x="3678447" y="1314371"/>
        <a:ext cx="1625972" cy="689806"/>
      </dsp:txXfrm>
    </dsp:sp>
    <dsp:sp modelId="{2F390262-A3C1-415B-ACAC-F440D0B1B898}">
      <dsp:nvSpPr>
        <dsp:cNvPr id="0" name=""/>
        <dsp:cNvSpPr/>
      </dsp:nvSpPr>
      <dsp:spPr>
        <a:xfrm>
          <a:off x="93917" y="2825166"/>
          <a:ext cx="689806" cy="6898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65793-8292-4705-A10F-CA8F53F5BA2F}">
      <dsp:nvSpPr>
        <dsp:cNvPr id="0" name=""/>
        <dsp:cNvSpPr/>
      </dsp:nvSpPr>
      <dsp:spPr>
        <a:xfrm>
          <a:off x="238777" y="2970026"/>
          <a:ext cx="400087" cy="400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BA027-96EB-4EB7-A750-B88CECA967AC}">
      <dsp:nvSpPr>
        <dsp:cNvPr id="0" name=""/>
        <dsp:cNvSpPr/>
      </dsp:nvSpPr>
      <dsp:spPr>
        <a:xfrm>
          <a:off x="931539" y="2825166"/>
          <a:ext cx="1625972" cy="68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DEBILIDADES: Riesgos de ciberseguridad asociados a la Ubicación del usuario.</a:t>
          </a:r>
          <a:endParaRPr lang="en-US" sz="1100" kern="1200"/>
        </a:p>
      </dsp:txBody>
      <dsp:txXfrm>
        <a:off x="931539" y="2825166"/>
        <a:ext cx="1625972" cy="689806"/>
      </dsp:txXfrm>
    </dsp:sp>
    <dsp:sp modelId="{20019BCD-09F5-447D-A749-D70C6ADCC43A}">
      <dsp:nvSpPr>
        <dsp:cNvPr id="0" name=""/>
        <dsp:cNvSpPr/>
      </dsp:nvSpPr>
      <dsp:spPr>
        <a:xfrm>
          <a:off x="2840825" y="2825166"/>
          <a:ext cx="689806" cy="6898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F9E98-B3E5-452D-8130-920B76B04979}">
      <dsp:nvSpPr>
        <dsp:cNvPr id="0" name=""/>
        <dsp:cNvSpPr/>
      </dsp:nvSpPr>
      <dsp:spPr>
        <a:xfrm>
          <a:off x="2985684" y="2970026"/>
          <a:ext cx="400087" cy="400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06A0D-71B5-46E3-B177-6126EE01FE2D}">
      <dsp:nvSpPr>
        <dsp:cNvPr id="0" name=""/>
        <dsp:cNvSpPr/>
      </dsp:nvSpPr>
      <dsp:spPr>
        <a:xfrm>
          <a:off x="3678447" y="2825166"/>
          <a:ext cx="1625972" cy="68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AMENAZAS: Erradicación del mal uso de la Ubicación del Usuario.</a:t>
          </a:r>
          <a:endParaRPr lang="en-US" sz="1100" kern="1200"/>
        </a:p>
      </dsp:txBody>
      <dsp:txXfrm>
        <a:off x="3678447" y="2825166"/>
        <a:ext cx="1625972" cy="689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8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54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A3F20-1E76-0658-1D70-C8D21DF8C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72937"/>
            <a:ext cx="7810169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UNIVERSIDAD NACIONAL AUTÓNOMA DE MÉXICO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FACULTAD DE INGENIERÍA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DIVISIÓN DE INGENIERÍA ELÉCTRICA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D1F595-05AA-52E1-54B0-E41B81AD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332029"/>
            <a:ext cx="5435302" cy="33829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CÓMPUTO MÓVIL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SEGUNDO EXAMEN PARCIAL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PROPUESTA DE MEJORAMIENTO PARA LA APLICACIÓN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GOGREEN CHALLENGE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MEDIO AMBIENTE Y COMUNIDADES SOSTENIBLES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Alejandro Romero Ramírez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Prof. Ing. </a:t>
            </a:r>
            <a:r>
              <a:rPr lang="en-US" sz="1500" dirty="0" err="1"/>
              <a:t>Marduk</a:t>
            </a:r>
            <a:r>
              <a:rPr lang="en-US" sz="1500" dirty="0"/>
              <a:t> Pérez de Lara Domínguez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Octubre</a:t>
            </a:r>
            <a:r>
              <a:rPr lang="en-US" sz="1500" dirty="0"/>
              <a:t>, 2024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21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D9F4508-BA94-701E-6D43-EF19789485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599" r="18558" b="2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9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A1FE2-D6A5-6544-C251-3F643C9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JUSTIFICACIÓN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CD30AE6-11F3-9094-7FDB-1FE4C5117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20003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5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6A3E24-393D-11B0-C17C-60AB3015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s-ES" dirty="0"/>
              <a:t>MODO HOGAR: VERDE OSCURO</a:t>
            </a:r>
            <a:endParaRPr lang="es-MX" dirty="0"/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F0CC780-26BF-2442-EDA3-9D4B6080D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764" y="946720"/>
            <a:ext cx="2226701" cy="4893849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712A8-AE5B-5EC3-E02A-DB1989E7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activará y desactivará cada vez que se cumpla una Tarea diaria o semanal dentro del hogar del Usuario, cuya ubicación se proporciona en el formulario de Registro con activación y desactivación automática al generar el dato correspondiente.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992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5673C8-7688-A6CF-7166-9D0047B8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s-ES" dirty="0"/>
              <a:t>MODO EXTERIOR: VERDE CLARO</a:t>
            </a:r>
            <a:endParaRPr lang="es-MX" dirty="0"/>
          </a:p>
        </p:txBody>
      </p: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5CC9F6D1-7768-1C07-A4F9-24655D8FE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764" y="946720"/>
            <a:ext cx="2226701" cy="4893849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5F173-2F41-BC78-501E-C36F26B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activará y desactivará cada vez que se cumpla una Tarea diaria o semanal fuera del hogar del usuario proporcionada en el formulario de Registro.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564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 dedo señalando una tableta con luves verdes de neón">
            <a:extLst>
              <a:ext uri="{FF2B5EF4-FFF2-40B4-BE49-F238E27FC236}">
                <a16:creationId xmlns:a16="http://schemas.microsoft.com/office/drawing/2014/main" id="{26042FE5-3EB0-F44B-8D69-C2B1E5F3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BC4F16-7766-0406-5869-202DAA6A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COMPETENCIA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9D55F-A4D6-C462-D452-88903FBF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dirty="0"/>
              <a:t>Además de la Aplicación que mejorar, se encuentran las siguientes:</a:t>
            </a:r>
            <a:endParaRPr lang="es-ES"/>
          </a:p>
          <a:p>
            <a:pPr>
              <a:lnSpc>
                <a:spcPct val="110000"/>
              </a:lnSpc>
            </a:pPr>
            <a:r>
              <a:rPr lang="es-ES" dirty="0" err="1"/>
              <a:t>Carboon</a:t>
            </a:r>
            <a:r>
              <a:rPr lang="es-ES" dirty="0"/>
              <a:t> </a:t>
            </a:r>
            <a:r>
              <a:rPr lang="es-ES" dirty="0" err="1"/>
              <a:t>Footprint</a:t>
            </a:r>
            <a:r>
              <a:rPr lang="es-ES" dirty="0"/>
              <a:t>. Calcula huella de carbono de las actividades del usuario.</a:t>
            </a:r>
            <a:endParaRPr lang="es-ES"/>
          </a:p>
          <a:p>
            <a:pPr>
              <a:lnSpc>
                <a:spcPct val="110000"/>
              </a:lnSpc>
            </a:pPr>
            <a:r>
              <a:rPr lang="es-MX" dirty="0"/>
              <a:t>Green Meter. Calcula mediante acelerómetro del dispositivo el consumo de combustible del coche.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78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ositivo móvil con aplicaciones">
            <a:extLst>
              <a:ext uri="{FF2B5EF4-FFF2-40B4-BE49-F238E27FC236}">
                <a16:creationId xmlns:a16="http://schemas.microsoft.com/office/drawing/2014/main" id="{82BDCFC4-B48D-DA91-33E9-A91DF715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7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37F461-A696-8D68-2D11-FDA53224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DISTRIBUCIÓN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108FE-65F4-72D4-5133-C6FF0EDD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s-ES" dirty="0"/>
              <a:t>Las mejoras se implementarían en Android debido a su accesibilidad.</a:t>
            </a:r>
          </a:p>
          <a:p>
            <a:r>
              <a:rPr lang="es-MX" dirty="0"/>
              <a:t>La accesibilidad se refiere tanto al precio económico de los dispositivos como al alcance de éstos.</a:t>
            </a:r>
          </a:p>
          <a:p>
            <a:r>
              <a:rPr lang="es-MX" dirty="0"/>
              <a:t>También porque Android es el más empleado a nivel mundial.</a:t>
            </a:r>
          </a:p>
        </p:txBody>
      </p:sp>
    </p:spTree>
    <p:extLst>
      <p:ext uri="{BB962C8B-B14F-4D97-AF65-F5344CB8AC3E}">
        <p14:creationId xmlns:p14="http://schemas.microsoft.com/office/powerpoint/2010/main" val="35613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A89FA-69C3-0EA2-9FEC-AB09B85E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3100"/>
              <a:t>PROBLEMÁTICAS DE CIBERSEGURIDAD A AFRONTAR: LA UBICACIÓN</a:t>
            </a:r>
            <a:endParaRPr lang="es-MX" sz="3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50BB0DC-42CF-4470-165A-C404FFC0C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762519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4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CF9BC0-5508-A333-A7F1-D80D6501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TIEMPO ESTIMADO DE DESARROLLO</a:t>
            </a:r>
            <a:endParaRPr lang="es-MX" sz="3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F615A4-6FB8-031B-828A-949C40F27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10248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10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12FCDD-CEAB-BFA2-7EEF-3BD89A2D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s-ES" dirty="0"/>
              <a:t>ANÁLISIS FODA</a:t>
            </a:r>
            <a:endParaRPr lang="es-MX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9FC696F-0063-306D-C899-F57FFD09A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518914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46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0ACF4-855A-2A88-AD5F-0847F5CE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3100"/>
              <a:t>TECNOLOGÍA DE IA COMO RECONOCIMIENTO DE IMÁGENES</a:t>
            </a:r>
            <a:endParaRPr lang="es-MX" sz="3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87DA4BD-99EF-37F7-D87A-670F08D40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58083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12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199223-9399-35EB-F3EE-3347D7ED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ES" sz="3700"/>
              <a:t>FUNCIONAMIENTO: PROGRAMACIÓN</a:t>
            </a:r>
            <a:endParaRPr lang="es-MX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B2BEE0F-891E-9284-8BC7-28EFFA7BC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193735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3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FC8868-8491-E7C7-E786-846C1230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s-ES" sz="3700"/>
              <a:t>INTRODUCCIÓN</a:t>
            </a:r>
            <a:endParaRPr lang="es-MX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479DEDF-42B6-77C0-9CCD-80086D170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068006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217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7EBF0C-AADB-BF83-D510-D5EA78CD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3100"/>
              <a:t>FUNCIONAMIENTO: COMUNICACIÓN CON EL BACKEND</a:t>
            </a:r>
            <a:endParaRPr lang="es-MX" sz="3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12C6B70-444C-5E02-B24F-E9F4A6C43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36449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29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B3570B54-7FE8-EF1C-39B2-B3CBF5E3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9" r="504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B8617C-1D04-E632-D155-B3FC0C0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FUNCIONAMIENTO: USO DE DATOS WI-FI O CELULARES</a:t>
            </a:r>
            <a:endParaRPr lang="es-MX" sz="3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3C318-D210-3565-22B0-9E8D44EA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Aplicación puede funcionar o no con conexión a Internet por lo siguiente:</a:t>
            </a:r>
          </a:p>
          <a:p>
            <a:r>
              <a:rPr lang="es-ES" dirty="0"/>
              <a:t>Si hay conexión, las estadísticas funcionarán.</a:t>
            </a:r>
          </a:p>
          <a:p>
            <a:r>
              <a:rPr lang="es-ES" dirty="0"/>
              <a:t>De lo contrario, el análisis de IA funciona sólo con entrenamiento previo.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24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primer plano del dedo de un hombre sobre gráficos del mercado de cotizaciones">
            <a:extLst>
              <a:ext uri="{FF2B5EF4-FFF2-40B4-BE49-F238E27FC236}">
                <a16:creationId xmlns:a16="http://schemas.microsoft.com/office/drawing/2014/main" id="{EA4D20F5-6394-E342-E178-63128393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AF9BDA-FA43-8C9F-6653-39C1B8D9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FUNCIONAMIENTO: SENSORES QUE USARÁ LA APLICACIÓN</a:t>
            </a:r>
            <a:endParaRPr lang="es-MX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4C8D7-3BEF-1826-8AB9-D023DB57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empleará el sensor GPS para dar la ubicación exacta del usuario y así tener mejores estadísticas, con la correspondiente preocupación en cuanto a Ciberseguridad.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1968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ositivo móvil con aplicaciones">
            <a:extLst>
              <a:ext uri="{FF2B5EF4-FFF2-40B4-BE49-F238E27FC236}">
                <a16:creationId xmlns:a16="http://schemas.microsoft.com/office/drawing/2014/main" id="{79918041-A5B6-C719-3BDE-7FABA53F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7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339BA-5405-38DA-2407-989E12F5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FUNCIONAMIENTO: INTERACCIÓN CON GADGETS Y/O PONIBLES</a:t>
            </a:r>
            <a:endParaRPr lang="es-MX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B74C0-E2A0-197F-FEE1-9C5A20F0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 ninguna manera, ya que dichos dispositivos no capturan imágenes a fin de ser analizadas con las Tecnologías de IA asociadas a la Aplicación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8915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070FD-0CF7-85FE-6EE4-6EF1809C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FUNCIONAMIENTO: INTERACCIÓN CON OTRAS APLICACIONES</a:t>
            </a:r>
            <a:endParaRPr lang="es-MX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1FD35-2A16-C769-8E43-60AB6D13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funcionalidades tanto de cámara como de ubicación en tiempo real serán INDEPENDIENTES de otras aplicaciones.</a:t>
            </a:r>
          </a:p>
          <a:p>
            <a:pPr marL="0" indent="0">
              <a:buNone/>
            </a:pPr>
            <a:r>
              <a:rPr lang="es-ES" dirty="0"/>
              <a:t>Por lo tanto, </a:t>
            </a:r>
            <a:r>
              <a:rPr lang="es-ES" dirty="0" err="1"/>
              <a:t>GoGreen</a:t>
            </a:r>
            <a:r>
              <a:rPr lang="es-ES" dirty="0"/>
              <a:t> </a:t>
            </a:r>
            <a:r>
              <a:rPr lang="es-ES" dirty="0" err="1"/>
              <a:t>Challenge</a:t>
            </a:r>
            <a:r>
              <a:rPr lang="es-ES" dirty="0"/>
              <a:t> se abstiene de interactuar con otro software.</a:t>
            </a:r>
            <a:endParaRPr lang="es-MX" dirty="0"/>
          </a:p>
        </p:txBody>
      </p:sp>
      <p:pic>
        <p:nvPicPr>
          <p:cNvPr id="5" name="Picture 4" descr="Primer plano de lente de cámara">
            <a:extLst>
              <a:ext uri="{FF2B5EF4-FFF2-40B4-BE49-F238E27FC236}">
                <a16:creationId xmlns:a16="http://schemas.microsoft.com/office/drawing/2014/main" id="{0DBEB065-C839-E21A-902C-39091E07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1812" r="1167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865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tipo de Wi-Fi artístico">
            <a:extLst>
              <a:ext uri="{FF2B5EF4-FFF2-40B4-BE49-F238E27FC236}">
                <a16:creationId xmlns:a16="http://schemas.microsoft.com/office/drawing/2014/main" id="{0A35FA77-0916-551C-DD10-4FAE7693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1" r="2908" b="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C8802-47F9-860A-705F-F6604537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FUNCIONAMIENTO: COMUNICACIÓN INALÁMBRICA</a:t>
            </a:r>
            <a:endParaRPr lang="es-MX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4F04-A7EA-2A43-AF54-B5A4F9B2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Tecnologías inalámbricas como NFC, Bluetooth o similares son independientes de </a:t>
            </a:r>
            <a:r>
              <a:rPr lang="es-ES" dirty="0" err="1"/>
              <a:t>GoGreen</a:t>
            </a:r>
            <a:r>
              <a:rPr lang="es-ES" dirty="0"/>
              <a:t> </a:t>
            </a:r>
            <a:r>
              <a:rPr lang="es-ES" dirty="0" err="1"/>
              <a:t>Challenge</a:t>
            </a:r>
            <a:r>
              <a:rPr lang="es-ES" dirty="0"/>
              <a:t>, por lo tanto, no habrá interacción.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804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96512-ADE5-0041-8E36-7A929808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sz="3700"/>
              <a:t>FORTALEZAS Y RIESGOS DE SEGURIDAD</a:t>
            </a:r>
            <a:endParaRPr lang="es-MX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B210E-FA73-A1FA-2E01-9D50775C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100"/>
              <a:t>La preocupación que queda en pie es la asociada a riesgos en cuanto al seguimiento de la ubicación.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100"/>
              <a:t>Para prevenir dichos riesgos, las fases a implementar son las siguientes: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s-ES" sz="1100"/>
              <a:t>Selección de la Tarea que cumplirá el Usuario.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s-ES" sz="1100"/>
              <a:t>Activación de permisos de Ubicación por parte del Usuario.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s-ES" sz="1100"/>
              <a:t>Cumplimiento de la Tarea Medioambiental asignada.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s-ES" sz="1100"/>
              <a:t>Dibujo del círculo de terminación del Desafío.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s-MX" sz="1100"/>
              <a:t>Captura de evidencia en imagen y análisis mediante IA.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s-MX" sz="1100"/>
              <a:t>Desactivación automática de permisos de Ubicación.</a:t>
            </a:r>
          </a:p>
        </p:txBody>
      </p:sp>
      <p:pic>
        <p:nvPicPr>
          <p:cNvPr id="5" name="Picture 4" descr="Libros apilados en una mesa">
            <a:extLst>
              <a:ext uri="{FF2B5EF4-FFF2-40B4-BE49-F238E27FC236}">
                <a16:creationId xmlns:a16="http://schemas.microsoft.com/office/drawing/2014/main" id="{C23A70ED-D66C-7A47-DC2E-44324B1C15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7356" r="15369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321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30EFE-DB7B-2AA6-E9D5-30F1CC74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MEJORAS EN FUTURAS VERSIONES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F51B355-2317-B118-D90A-C0C02A065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083273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23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E18CB-9E1A-1511-145D-7BC5E81F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REFLEXIÓN Y CONCLUSIONES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DB4E41B-DFED-AD30-4C81-A2096FC5E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15533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34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C88014C-7056-B585-91BA-8F3547454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¡gracias por su atención!</a:t>
            </a:r>
            <a:endParaRPr lang="es-MX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E3EFF98-3749-EA9B-D00A-1A7DB6D28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“Lo que le hacemos al mundo, nos lo hacemos a nosotros mismos”.</a:t>
            </a:r>
            <a:endParaRPr lang="es-ES"/>
          </a:p>
          <a:p>
            <a:pPr algn="ctr"/>
            <a:r>
              <a:rPr lang="es-ES" dirty="0"/>
              <a:t>Mahatma Gandhi (1869-1948)</a:t>
            </a:r>
            <a:endParaRPr lang="es-MX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450ED-EA21-1480-307F-4A68809F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s-ES" dirty="0"/>
              <a:t>CREACIÓN, OBJETIVO Y SECTOR</a:t>
            </a:r>
            <a:endParaRPr lang="es-MX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EFE2810-46D8-0F3D-B623-2559D4E57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35455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5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177956-66EF-CDED-214B-91DD67C4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500"/>
              <a:t>FUNCIONALIDADES: TAREAS DIARIAS</a:t>
            </a:r>
            <a:endParaRPr lang="es-MX" sz="25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DBEF972-382F-288B-3E2C-FFA6FB938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071194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23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utas y hortalizas en bolsas">
            <a:extLst>
              <a:ext uri="{FF2B5EF4-FFF2-40B4-BE49-F238E27FC236}">
                <a16:creationId xmlns:a16="http://schemas.microsoft.com/office/drawing/2014/main" id="{C2A5224B-42AF-CC24-64F6-DEF4A77C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41" r="-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5E3E2-0F13-EBE5-3D44-2388B0E2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FUNCIONALIDADES: TAREAS SEMANALES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1271F-6713-3F11-5ABB-D6630F15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Pueden ser las siguientes:</a:t>
            </a:r>
          </a:p>
          <a:p>
            <a:r>
              <a:rPr lang="es-ES" dirty="0"/>
              <a:t>Evitar dejar residuos de alimentos y/o comida mohosa en el refrigerador</a:t>
            </a:r>
          </a:p>
          <a:p>
            <a:r>
              <a:rPr lang="es-MX" dirty="0"/>
              <a:t>Recoger toda la basura en áreas comunes de la casa</a:t>
            </a:r>
          </a:p>
        </p:txBody>
      </p:sp>
    </p:spTree>
    <p:extLst>
      <p:ext uri="{BB962C8B-B14F-4D97-AF65-F5344CB8AC3E}">
        <p14:creationId xmlns:p14="http://schemas.microsoft.com/office/powerpoint/2010/main" val="38348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010CEE-2509-E085-B7FC-C1E2CCA6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FUNCIONALIDADES: TERMINACIÓN DE TAREAS DEL USUARIO</a:t>
            </a:r>
            <a:endParaRPr lang="es-MX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B4570-AB80-5EF6-EB22-27ED0D01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500"/>
              <a:t>Al momento de terminar una Tarea, el usuario deberá dibujar un círculo para indicar cumplimiento.</a:t>
            </a:r>
          </a:p>
          <a:p>
            <a:pPr>
              <a:lnSpc>
                <a:spcPct val="110000"/>
              </a:lnSpc>
            </a:pPr>
            <a:r>
              <a:rPr lang="es-ES" sz="1500"/>
              <a:t>Mejoras que realizar al respecto: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500" i="0"/>
              <a:t>Reconocimiento de imágenes mediante IA para “observar” la acción del usuario.</a:t>
            </a:r>
          </a:p>
          <a:p>
            <a:pPr marL="5143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500" i="0"/>
              <a:t>Para áreas exteriores al hogar, tecnologías de ubicación (para fines estadísticos) e IA (para observación)</a:t>
            </a:r>
          </a:p>
        </p:txBody>
      </p:sp>
      <p:pic>
        <p:nvPicPr>
          <p:cNvPr id="5" name="Picture 4" descr="Garabatos de colores">
            <a:extLst>
              <a:ext uri="{FF2B5EF4-FFF2-40B4-BE49-F238E27FC236}">
                <a16:creationId xmlns:a16="http://schemas.microsoft.com/office/drawing/2014/main" id="{E6020E18-DD09-169A-D490-D5EBB303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271" r="29455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74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31018-31EB-5287-FF3C-8AB69B78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396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cap="all" spc="300"/>
              <a:t>FUNCIONALIDADES: HISTORIAL DE PROGRESO DEL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00506-DFBB-99A1-640B-13DC00A1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4157396"/>
            <a:ext cx="2618456" cy="1672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/>
              <a:t>La gráfica almacena los puntos acumulados desde el día de descarga hasta el día actual.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D25A69E-B269-E9FE-38BF-66EAA1B71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9" t="41340" r="65717" b="30899"/>
          <a:stretch/>
        </p:blipFill>
        <p:spPr bwMode="auto">
          <a:xfrm>
            <a:off x="9094812" y="3510116"/>
            <a:ext cx="1616529" cy="27044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45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2C543-466E-200C-F0BF-7D060543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PÚBLICO Y RELEVANCIA SOCIAL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821959E-8F34-2119-9BCE-9CEC7D502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54977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582429-8B64-78B6-0145-2CD753AA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MODELO DE NEGOCIO A USAR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1600170-0B3B-6964-D184-9783EC0ED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68684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8131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1298</Words>
  <Application>Microsoft Office PowerPoint</Application>
  <PresentationFormat>Panorámica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Walbaum Display</vt:lpstr>
      <vt:lpstr>RegattaVTI</vt:lpstr>
      <vt:lpstr>UNIVERSIDAD NACIONAL AUTÓNOMA DE MÉXICO FACULTAD DE INGENIERÍA DIVISIÓN DE INGENIERÍA ELÉCTRICA</vt:lpstr>
      <vt:lpstr>INTRODUCCIÓN</vt:lpstr>
      <vt:lpstr>CREACIÓN, OBJETIVO Y SECTOR</vt:lpstr>
      <vt:lpstr>FUNCIONALIDADES: TAREAS DIARIAS</vt:lpstr>
      <vt:lpstr>FUNCIONALIDADES: TAREAS SEMANALES</vt:lpstr>
      <vt:lpstr>FUNCIONALIDADES: TERMINACIÓN DE TAREAS DEL USUARIO</vt:lpstr>
      <vt:lpstr>FUNCIONALIDADES: HISTORIAL DE PROGRESO DEL USUARIO</vt:lpstr>
      <vt:lpstr>PÚBLICO Y RELEVANCIA SOCIAL</vt:lpstr>
      <vt:lpstr>MODELO DE NEGOCIO A USAR</vt:lpstr>
      <vt:lpstr>JUSTIFICACIÓN</vt:lpstr>
      <vt:lpstr>MODO HOGAR: VERDE OSCURO</vt:lpstr>
      <vt:lpstr>MODO EXTERIOR: VERDE CLARO</vt:lpstr>
      <vt:lpstr>COMPETENCIA</vt:lpstr>
      <vt:lpstr>DISTRIBUCIÓN</vt:lpstr>
      <vt:lpstr>PROBLEMÁTICAS DE CIBERSEGURIDAD A AFRONTAR: LA UBICACIÓN</vt:lpstr>
      <vt:lpstr>TIEMPO ESTIMADO DE DESARROLLO</vt:lpstr>
      <vt:lpstr>ANÁLISIS FODA</vt:lpstr>
      <vt:lpstr>TECNOLOGÍA DE IA COMO RECONOCIMIENTO DE IMÁGENES</vt:lpstr>
      <vt:lpstr>FUNCIONAMIENTO: PROGRAMACIÓN</vt:lpstr>
      <vt:lpstr>FUNCIONAMIENTO: COMUNICACIÓN CON EL BACKEND</vt:lpstr>
      <vt:lpstr>FUNCIONAMIENTO: USO DE DATOS WI-FI O CELULARES</vt:lpstr>
      <vt:lpstr>FUNCIONAMIENTO: SENSORES QUE USARÁ LA APLICACIÓN</vt:lpstr>
      <vt:lpstr>FUNCIONAMIENTO: INTERACCIÓN CON GADGETS Y/O PONIBLES</vt:lpstr>
      <vt:lpstr>FUNCIONAMIENTO: INTERACCIÓN CON OTRAS APLICACIONES</vt:lpstr>
      <vt:lpstr>FUNCIONAMIENTO: COMUNICACIÓN INALÁMBRICA</vt:lpstr>
      <vt:lpstr>FORTALEZAS Y RIESGOS DE SEGURIDAD</vt:lpstr>
      <vt:lpstr>MEJORAS EN FUTURAS VERSIONES</vt:lpstr>
      <vt:lpstr>REFLEXIÓN Y CONCLUSIONES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ROMERO RAMIREZ</dc:creator>
  <cp:lastModifiedBy>ALEJANDRO ROMERO RAMIREZ</cp:lastModifiedBy>
  <cp:revision>29</cp:revision>
  <dcterms:created xsi:type="dcterms:W3CDTF">2024-10-10T12:41:07Z</dcterms:created>
  <dcterms:modified xsi:type="dcterms:W3CDTF">2024-10-10T14:17:06Z</dcterms:modified>
</cp:coreProperties>
</file>