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9" autoAdjust="0"/>
    <p:restoredTop sz="94660"/>
  </p:normalViewPr>
  <p:slideViewPr>
    <p:cSldViewPr snapToGrid="0">
      <p:cViewPr varScale="1">
        <p:scale>
          <a:sx n="61" d="100"/>
          <a:sy n="61" d="100"/>
        </p:scale>
        <p:origin x="8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3832F0E-923E-4A7D-919B-7ACE8AA4EA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92E905-D03E-4A1F-A94F-350A90955BBF}">
      <dgm:prSet/>
      <dgm:spPr/>
      <dgm:t>
        <a:bodyPr/>
        <a:lstStyle/>
        <a:p>
          <a:r>
            <a:rPr lang="es-MX"/>
            <a:t>El sistema mejorará en los siguientes aspectos:</a:t>
          </a:r>
          <a:endParaRPr lang="en-US"/>
        </a:p>
      </dgm:t>
    </dgm:pt>
    <dgm:pt modelId="{689A1840-E944-4A1C-936B-BF3E577CBB4A}" type="parTrans" cxnId="{5ADD3FB2-F99E-4C28-BD3F-30091B76A053}">
      <dgm:prSet/>
      <dgm:spPr/>
      <dgm:t>
        <a:bodyPr/>
        <a:lstStyle/>
        <a:p>
          <a:endParaRPr lang="en-US"/>
        </a:p>
      </dgm:t>
    </dgm:pt>
    <dgm:pt modelId="{5F936A4F-B681-4DF8-B89C-0DCC3743F61A}" type="sibTrans" cxnId="{5ADD3FB2-F99E-4C28-BD3F-30091B76A053}">
      <dgm:prSet/>
      <dgm:spPr/>
      <dgm:t>
        <a:bodyPr/>
        <a:lstStyle/>
        <a:p>
          <a:endParaRPr lang="en-US"/>
        </a:p>
      </dgm:t>
    </dgm:pt>
    <dgm:pt modelId="{2D8B734F-0E3C-4A53-B9B0-B71045238ADC}">
      <dgm:prSet/>
      <dgm:spPr/>
      <dgm:t>
        <a:bodyPr/>
        <a:lstStyle/>
        <a:p>
          <a:r>
            <a:rPr lang="es-MX"/>
            <a:t>Cuidado del Medio Ambiente</a:t>
          </a:r>
          <a:endParaRPr lang="en-US"/>
        </a:p>
      </dgm:t>
    </dgm:pt>
    <dgm:pt modelId="{2A96F742-3A74-48C7-9020-745205DE5EF0}" type="parTrans" cxnId="{9A5FBCC1-8A89-433F-94CD-F22CA464B500}">
      <dgm:prSet/>
      <dgm:spPr/>
      <dgm:t>
        <a:bodyPr/>
        <a:lstStyle/>
        <a:p>
          <a:endParaRPr lang="en-US"/>
        </a:p>
      </dgm:t>
    </dgm:pt>
    <dgm:pt modelId="{7048970D-87CA-465C-950A-FA261B8D5BC1}" type="sibTrans" cxnId="{9A5FBCC1-8A89-433F-94CD-F22CA464B500}">
      <dgm:prSet/>
      <dgm:spPr/>
      <dgm:t>
        <a:bodyPr/>
        <a:lstStyle/>
        <a:p>
          <a:endParaRPr lang="en-US"/>
        </a:p>
      </dgm:t>
    </dgm:pt>
    <dgm:pt modelId="{B50A41EE-6721-4BDD-9228-1C5663D1EEA2}">
      <dgm:prSet/>
      <dgm:spPr/>
      <dgm:t>
        <a:bodyPr/>
        <a:lstStyle/>
        <a:p>
          <a:r>
            <a:rPr lang="es-MX"/>
            <a:t>Optimización de Ventas</a:t>
          </a:r>
          <a:endParaRPr lang="en-US"/>
        </a:p>
      </dgm:t>
    </dgm:pt>
    <dgm:pt modelId="{480906BC-6902-45B0-9B32-93B0D0ABB4E3}" type="parTrans" cxnId="{99DB53D1-EF8B-46BF-B38C-1B01F63D729C}">
      <dgm:prSet/>
      <dgm:spPr/>
      <dgm:t>
        <a:bodyPr/>
        <a:lstStyle/>
        <a:p>
          <a:endParaRPr lang="en-US"/>
        </a:p>
      </dgm:t>
    </dgm:pt>
    <dgm:pt modelId="{484022FE-87C2-4A7A-A26A-EF72E8BB26D4}" type="sibTrans" cxnId="{99DB53D1-EF8B-46BF-B38C-1B01F63D729C}">
      <dgm:prSet/>
      <dgm:spPr/>
      <dgm:t>
        <a:bodyPr/>
        <a:lstStyle/>
        <a:p>
          <a:endParaRPr lang="en-US"/>
        </a:p>
      </dgm:t>
    </dgm:pt>
    <dgm:pt modelId="{CB3197E6-0CEF-4F92-B778-B3B624D35E18}" type="pres">
      <dgm:prSet presAssocID="{83832F0E-923E-4A7D-919B-7ACE8AA4EA57}" presName="root" presStyleCnt="0">
        <dgm:presLayoutVars>
          <dgm:dir/>
          <dgm:resizeHandles val="exact"/>
        </dgm:presLayoutVars>
      </dgm:prSet>
      <dgm:spPr/>
    </dgm:pt>
    <dgm:pt modelId="{1FC2819B-BF13-4849-A414-F13D14F57C51}" type="pres">
      <dgm:prSet presAssocID="{0692E905-D03E-4A1F-A94F-350A90955BBF}" presName="compNode" presStyleCnt="0"/>
      <dgm:spPr/>
    </dgm:pt>
    <dgm:pt modelId="{E9F7E85D-72B7-4152-80BF-DC555EEFA9DB}" type="pres">
      <dgm:prSet presAssocID="{0692E905-D03E-4A1F-A94F-350A90955BBF}" presName="bgRect" presStyleLbl="bgShp" presStyleIdx="0" presStyleCnt="1"/>
      <dgm:spPr/>
    </dgm:pt>
    <dgm:pt modelId="{13220E57-174C-4626-9455-68CF8A09702B}" type="pres">
      <dgm:prSet presAssocID="{0692E905-D03E-4A1F-A94F-350A90955BBF}"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700E2777-23DF-46F1-BDED-FC3C932E635E}" type="pres">
      <dgm:prSet presAssocID="{0692E905-D03E-4A1F-A94F-350A90955BBF}" presName="spaceRect" presStyleCnt="0"/>
      <dgm:spPr/>
    </dgm:pt>
    <dgm:pt modelId="{C0AE872A-3D3E-4954-B181-D52560931A4E}" type="pres">
      <dgm:prSet presAssocID="{0692E905-D03E-4A1F-A94F-350A90955BBF}" presName="parTx" presStyleLbl="revTx" presStyleIdx="0" presStyleCnt="2">
        <dgm:presLayoutVars>
          <dgm:chMax val="0"/>
          <dgm:chPref val="0"/>
        </dgm:presLayoutVars>
      </dgm:prSet>
      <dgm:spPr/>
    </dgm:pt>
    <dgm:pt modelId="{1584954F-AF82-4E6C-A4C9-1FF1A2946083}" type="pres">
      <dgm:prSet presAssocID="{0692E905-D03E-4A1F-A94F-350A90955BBF}" presName="desTx" presStyleLbl="revTx" presStyleIdx="1" presStyleCnt="2">
        <dgm:presLayoutVars/>
      </dgm:prSet>
      <dgm:spPr/>
    </dgm:pt>
  </dgm:ptLst>
  <dgm:cxnLst>
    <dgm:cxn modelId="{1835104A-1104-4CFC-AC59-23AD9BE2EF29}" type="presOf" srcId="{B50A41EE-6721-4BDD-9228-1C5663D1EEA2}" destId="{1584954F-AF82-4E6C-A4C9-1FF1A2946083}" srcOrd="0" destOrd="1" presId="urn:microsoft.com/office/officeart/2018/2/layout/IconVerticalSolidList"/>
    <dgm:cxn modelId="{C1D1C17E-95F5-494C-A53D-E1A76D892127}" type="presOf" srcId="{0692E905-D03E-4A1F-A94F-350A90955BBF}" destId="{C0AE872A-3D3E-4954-B181-D52560931A4E}" srcOrd="0" destOrd="0" presId="urn:microsoft.com/office/officeart/2018/2/layout/IconVerticalSolidList"/>
    <dgm:cxn modelId="{1717AAA3-B44D-4562-A2B0-CD397E4350D1}" type="presOf" srcId="{83832F0E-923E-4A7D-919B-7ACE8AA4EA57}" destId="{CB3197E6-0CEF-4F92-B778-B3B624D35E18}" srcOrd="0" destOrd="0" presId="urn:microsoft.com/office/officeart/2018/2/layout/IconVerticalSolidList"/>
    <dgm:cxn modelId="{5ADD3FB2-F99E-4C28-BD3F-30091B76A053}" srcId="{83832F0E-923E-4A7D-919B-7ACE8AA4EA57}" destId="{0692E905-D03E-4A1F-A94F-350A90955BBF}" srcOrd="0" destOrd="0" parTransId="{689A1840-E944-4A1C-936B-BF3E577CBB4A}" sibTransId="{5F936A4F-B681-4DF8-B89C-0DCC3743F61A}"/>
    <dgm:cxn modelId="{9A5FBCC1-8A89-433F-94CD-F22CA464B500}" srcId="{0692E905-D03E-4A1F-A94F-350A90955BBF}" destId="{2D8B734F-0E3C-4A53-B9B0-B71045238ADC}" srcOrd="0" destOrd="0" parTransId="{2A96F742-3A74-48C7-9020-745205DE5EF0}" sibTransId="{7048970D-87CA-465C-950A-FA261B8D5BC1}"/>
    <dgm:cxn modelId="{6EDF46C6-8D52-469F-B623-3F7F054ED1BB}" type="presOf" srcId="{2D8B734F-0E3C-4A53-B9B0-B71045238ADC}" destId="{1584954F-AF82-4E6C-A4C9-1FF1A2946083}" srcOrd="0" destOrd="0" presId="urn:microsoft.com/office/officeart/2018/2/layout/IconVerticalSolidList"/>
    <dgm:cxn modelId="{99DB53D1-EF8B-46BF-B38C-1B01F63D729C}" srcId="{0692E905-D03E-4A1F-A94F-350A90955BBF}" destId="{B50A41EE-6721-4BDD-9228-1C5663D1EEA2}" srcOrd="1" destOrd="0" parTransId="{480906BC-6902-45B0-9B32-93B0D0ABB4E3}" sibTransId="{484022FE-87C2-4A7A-A26A-EF72E8BB26D4}"/>
    <dgm:cxn modelId="{3A76392D-0ECB-475C-B338-0F0ED01D701E}" type="presParOf" srcId="{CB3197E6-0CEF-4F92-B778-B3B624D35E18}" destId="{1FC2819B-BF13-4849-A414-F13D14F57C51}" srcOrd="0" destOrd="0" presId="urn:microsoft.com/office/officeart/2018/2/layout/IconVerticalSolidList"/>
    <dgm:cxn modelId="{D01B149B-D937-4F58-A4D4-67E76A10EC7D}" type="presParOf" srcId="{1FC2819B-BF13-4849-A414-F13D14F57C51}" destId="{E9F7E85D-72B7-4152-80BF-DC555EEFA9DB}" srcOrd="0" destOrd="0" presId="urn:microsoft.com/office/officeart/2018/2/layout/IconVerticalSolidList"/>
    <dgm:cxn modelId="{D5022928-10FE-4DC4-B132-325A5C507D47}" type="presParOf" srcId="{1FC2819B-BF13-4849-A414-F13D14F57C51}" destId="{13220E57-174C-4626-9455-68CF8A09702B}" srcOrd="1" destOrd="0" presId="urn:microsoft.com/office/officeart/2018/2/layout/IconVerticalSolidList"/>
    <dgm:cxn modelId="{71A3009B-209F-4A9C-B902-48DAAE8BB2DB}" type="presParOf" srcId="{1FC2819B-BF13-4849-A414-F13D14F57C51}" destId="{700E2777-23DF-46F1-BDED-FC3C932E635E}" srcOrd="2" destOrd="0" presId="urn:microsoft.com/office/officeart/2018/2/layout/IconVerticalSolidList"/>
    <dgm:cxn modelId="{9E151AE6-52EC-403F-97BB-DF1DB6D7D600}" type="presParOf" srcId="{1FC2819B-BF13-4849-A414-F13D14F57C51}" destId="{C0AE872A-3D3E-4954-B181-D52560931A4E}" srcOrd="3" destOrd="0" presId="urn:microsoft.com/office/officeart/2018/2/layout/IconVerticalSolidList"/>
    <dgm:cxn modelId="{38A5CE40-502E-4E82-8E90-C49FE73F28CF}" type="presParOf" srcId="{1FC2819B-BF13-4849-A414-F13D14F57C51}" destId="{1584954F-AF82-4E6C-A4C9-1FF1A294608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E98D37-CDDA-44CD-943C-A281239E73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E343B6-BB14-476C-8933-814091C6AB0D}">
      <dgm:prSet/>
      <dgm:spPr/>
      <dgm:t>
        <a:bodyPr/>
        <a:lstStyle/>
        <a:p>
          <a:r>
            <a:rPr lang="es-MX"/>
            <a:t>Aumento de la tala de árboles en Alcaldías como Benito Juárez, Álvaro Obregón e Iztapalapa (en esta última se encuentra el Mercado)</a:t>
          </a:r>
          <a:endParaRPr lang="en-US"/>
        </a:p>
      </dgm:t>
    </dgm:pt>
    <dgm:pt modelId="{80645C72-C943-4F49-8A1F-471DA4FE7741}" type="parTrans" cxnId="{8CD46BEE-1AF6-4005-9AB4-A6A4C7D32CBD}">
      <dgm:prSet/>
      <dgm:spPr/>
      <dgm:t>
        <a:bodyPr/>
        <a:lstStyle/>
        <a:p>
          <a:endParaRPr lang="en-US"/>
        </a:p>
      </dgm:t>
    </dgm:pt>
    <dgm:pt modelId="{5F938D80-E31C-4050-939C-0B7840B9354B}" type="sibTrans" cxnId="{8CD46BEE-1AF6-4005-9AB4-A6A4C7D32CBD}">
      <dgm:prSet/>
      <dgm:spPr/>
      <dgm:t>
        <a:bodyPr/>
        <a:lstStyle/>
        <a:p>
          <a:endParaRPr lang="en-US"/>
        </a:p>
      </dgm:t>
    </dgm:pt>
    <dgm:pt modelId="{756C9EEF-6FF0-40CB-8BF2-F5F59C361A35}">
      <dgm:prSet/>
      <dgm:spPr/>
      <dgm:t>
        <a:bodyPr/>
        <a:lstStyle/>
        <a:p>
          <a:r>
            <a:rPr lang="es-MX"/>
            <a:t>Protección de áreas verdes como árboles, importante para el crecimiento de nuestra CDMX.</a:t>
          </a:r>
          <a:endParaRPr lang="en-US"/>
        </a:p>
      </dgm:t>
    </dgm:pt>
    <dgm:pt modelId="{D8874DE2-0050-43A2-B813-F0DE784C88CE}" type="parTrans" cxnId="{A9534F90-D6B4-485A-944F-D364D40116C0}">
      <dgm:prSet/>
      <dgm:spPr/>
      <dgm:t>
        <a:bodyPr/>
        <a:lstStyle/>
        <a:p>
          <a:endParaRPr lang="en-US"/>
        </a:p>
      </dgm:t>
    </dgm:pt>
    <dgm:pt modelId="{114A1B1C-86A9-4718-98AE-7B90506686E3}" type="sibTrans" cxnId="{A9534F90-D6B4-485A-944F-D364D40116C0}">
      <dgm:prSet/>
      <dgm:spPr/>
      <dgm:t>
        <a:bodyPr/>
        <a:lstStyle/>
        <a:p>
          <a:endParaRPr lang="en-US"/>
        </a:p>
      </dgm:t>
    </dgm:pt>
    <dgm:pt modelId="{3D7A5DDC-1DC9-4416-81B5-D33FC85182A2}" type="pres">
      <dgm:prSet presAssocID="{C8E98D37-CDDA-44CD-943C-A281239E73F2}" presName="root" presStyleCnt="0">
        <dgm:presLayoutVars>
          <dgm:dir/>
          <dgm:resizeHandles val="exact"/>
        </dgm:presLayoutVars>
      </dgm:prSet>
      <dgm:spPr/>
    </dgm:pt>
    <dgm:pt modelId="{8647AA32-81CD-408C-9DD0-9327701E08C0}" type="pres">
      <dgm:prSet presAssocID="{B7E343B6-BB14-476C-8933-814091C6AB0D}" presName="compNode" presStyleCnt="0"/>
      <dgm:spPr/>
    </dgm:pt>
    <dgm:pt modelId="{7DA673E7-C3A3-4F5B-ABA7-A1D0E416FEE2}" type="pres">
      <dgm:prSet presAssocID="{B7E343B6-BB14-476C-8933-814091C6AB0D}" presName="bgRect" presStyleLbl="bgShp" presStyleIdx="0" presStyleCnt="2"/>
      <dgm:spPr/>
    </dgm:pt>
    <dgm:pt modelId="{CFAB2F18-85AF-4204-A088-69CA9F22B674}" type="pres">
      <dgm:prSet presAssocID="{B7E343B6-BB14-476C-8933-814091C6AB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47BF46AC-7C6C-4994-8B36-B8A0528DCD6E}" type="pres">
      <dgm:prSet presAssocID="{B7E343B6-BB14-476C-8933-814091C6AB0D}" presName="spaceRect" presStyleCnt="0"/>
      <dgm:spPr/>
    </dgm:pt>
    <dgm:pt modelId="{F7C2BE59-ED4E-4DD6-9F9F-1A06D5B1A492}" type="pres">
      <dgm:prSet presAssocID="{B7E343B6-BB14-476C-8933-814091C6AB0D}" presName="parTx" presStyleLbl="revTx" presStyleIdx="0" presStyleCnt="2">
        <dgm:presLayoutVars>
          <dgm:chMax val="0"/>
          <dgm:chPref val="0"/>
        </dgm:presLayoutVars>
      </dgm:prSet>
      <dgm:spPr/>
    </dgm:pt>
    <dgm:pt modelId="{BB924023-D418-4668-B64B-CAC6E29E169B}" type="pres">
      <dgm:prSet presAssocID="{5F938D80-E31C-4050-939C-0B7840B9354B}" presName="sibTrans" presStyleCnt="0"/>
      <dgm:spPr/>
    </dgm:pt>
    <dgm:pt modelId="{DE531982-F784-4436-9EF1-84E1423B1E63}" type="pres">
      <dgm:prSet presAssocID="{756C9EEF-6FF0-40CB-8BF2-F5F59C361A35}" presName="compNode" presStyleCnt="0"/>
      <dgm:spPr/>
    </dgm:pt>
    <dgm:pt modelId="{C9706857-D951-43D0-B8A3-804D048F2E82}" type="pres">
      <dgm:prSet presAssocID="{756C9EEF-6FF0-40CB-8BF2-F5F59C361A35}" presName="bgRect" presStyleLbl="bgShp" presStyleIdx="1" presStyleCnt="2"/>
      <dgm:spPr/>
    </dgm:pt>
    <dgm:pt modelId="{3F4C5509-02BF-4257-ABBF-C8691D57DF0F}" type="pres">
      <dgm:prSet presAssocID="{756C9EEF-6FF0-40CB-8BF2-F5F59C361A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B395301C-626A-4E1A-A540-3E38E9D6AEBF}" type="pres">
      <dgm:prSet presAssocID="{756C9EEF-6FF0-40CB-8BF2-F5F59C361A35}" presName="spaceRect" presStyleCnt="0"/>
      <dgm:spPr/>
    </dgm:pt>
    <dgm:pt modelId="{B34D4E0F-129C-4D3D-BD09-070BADEF8C07}" type="pres">
      <dgm:prSet presAssocID="{756C9EEF-6FF0-40CB-8BF2-F5F59C361A35}" presName="parTx" presStyleLbl="revTx" presStyleIdx="1" presStyleCnt="2">
        <dgm:presLayoutVars>
          <dgm:chMax val="0"/>
          <dgm:chPref val="0"/>
        </dgm:presLayoutVars>
      </dgm:prSet>
      <dgm:spPr/>
    </dgm:pt>
  </dgm:ptLst>
  <dgm:cxnLst>
    <dgm:cxn modelId="{5629D019-9003-4B9F-87C4-7E20464BE406}" type="presOf" srcId="{756C9EEF-6FF0-40CB-8BF2-F5F59C361A35}" destId="{B34D4E0F-129C-4D3D-BD09-070BADEF8C07}" srcOrd="0" destOrd="0" presId="urn:microsoft.com/office/officeart/2018/2/layout/IconVerticalSolidList"/>
    <dgm:cxn modelId="{A9534F90-D6B4-485A-944F-D364D40116C0}" srcId="{C8E98D37-CDDA-44CD-943C-A281239E73F2}" destId="{756C9EEF-6FF0-40CB-8BF2-F5F59C361A35}" srcOrd="1" destOrd="0" parTransId="{D8874DE2-0050-43A2-B813-F0DE784C88CE}" sibTransId="{114A1B1C-86A9-4718-98AE-7B90506686E3}"/>
    <dgm:cxn modelId="{437AF8B8-E386-4AC9-BE07-2CD77E13D0A0}" type="presOf" srcId="{B7E343B6-BB14-476C-8933-814091C6AB0D}" destId="{F7C2BE59-ED4E-4DD6-9F9F-1A06D5B1A492}" srcOrd="0" destOrd="0" presId="urn:microsoft.com/office/officeart/2018/2/layout/IconVerticalSolidList"/>
    <dgm:cxn modelId="{1E9112D5-9C25-4B59-9BB2-F40233BF72FA}" type="presOf" srcId="{C8E98D37-CDDA-44CD-943C-A281239E73F2}" destId="{3D7A5DDC-1DC9-4416-81B5-D33FC85182A2}" srcOrd="0" destOrd="0" presId="urn:microsoft.com/office/officeart/2018/2/layout/IconVerticalSolidList"/>
    <dgm:cxn modelId="{8CD46BEE-1AF6-4005-9AB4-A6A4C7D32CBD}" srcId="{C8E98D37-CDDA-44CD-943C-A281239E73F2}" destId="{B7E343B6-BB14-476C-8933-814091C6AB0D}" srcOrd="0" destOrd="0" parTransId="{80645C72-C943-4F49-8A1F-471DA4FE7741}" sibTransId="{5F938D80-E31C-4050-939C-0B7840B9354B}"/>
    <dgm:cxn modelId="{38D96776-9B19-4E18-9AAC-AE79EF29F329}" type="presParOf" srcId="{3D7A5DDC-1DC9-4416-81B5-D33FC85182A2}" destId="{8647AA32-81CD-408C-9DD0-9327701E08C0}" srcOrd="0" destOrd="0" presId="urn:microsoft.com/office/officeart/2018/2/layout/IconVerticalSolidList"/>
    <dgm:cxn modelId="{0B164EB2-4F69-46B9-B1E7-1391331FA31F}" type="presParOf" srcId="{8647AA32-81CD-408C-9DD0-9327701E08C0}" destId="{7DA673E7-C3A3-4F5B-ABA7-A1D0E416FEE2}" srcOrd="0" destOrd="0" presId="urn:microsoft.com/office/officeart/2018/2/layout/IconVerticalSolidList"/>
    <dgm:cxn modelId="{BDBBF3B3-A9F9-4E3B-ACBC-3DA435296DD8}" type="presParOf" srcId="{8647AA32-81CD-408C-9DD0-9327701E08C0}" destId="{CFAB2F18-85AF-4204-A088-69CA9F22B674}" srcOrd="1" destOrd="0" presId="urn:microsoft.com/office/officeart/2018/2/layout/IconVerticalSolidList"/>
    <dgm:cxn modelId="{05623DEA-191F-49B5-A11D-1D296469BA68}" type="presParOf" srcId="{8647AA32-81CD-408C-9DD0-9327701E08C0}" destId="{47BF46AC-7C6C-4994-8B36-B8A0528DCD6E}" srcOrd="2" destOrd="0" presId="urn:microsoft.com/office/officeart/2018/2/layout/IconVerticalSolidList"/>
    <dgm:cxn modelId="{E35D9B3C-8D1C-4DCA-A417-6745DC9642AF}" type="presParOf" srcId="{8647AA32-81CD-408C-9DD0-9327701E08C0}" destId="{F7C2BE59-ED4E-4DD6-9F9F-1A06D5B1A492}" srcOrd="3" destOrd="0" presId="urn:microsoft.com/office/officeart/2018/2/layout/IconVerticalSolidList"/>
    <dgm:cxn modelId="{755DEB41-3051-4DA2-A02D-2DD1D496AE96}" type="presParOf" srcId="{3D7A5DDC-1DC9-4416-81B5-D33FC85182A2}" destId="{BB924023-D418-4668-B64B-CAC6E29E169B}" srcOrd="1" destOrd="0" presId="urn:microsoft.com/office/officeart/2018/2/layout/IconVerticalSolidList"/>
    <dgm:cxn modelId="{5FDE8482-3F7F-43C4-B945-47FB0E8B126D}" type="presParOf" srcId="{3D7A5DDC-1DC9-4416-81B5-D33FC85182A2}" destId="{DE531982-F784-4436-9EF1-84E1423B1E63}" srcOrd="2" destOrd="0" presId="urn:microsoft.com/office/officeart/2018/2/layout/IconVerticalSolidList"/>
    <dgm:cxn modelId="{531469E7-9DCC-4CD8-A4C0-7B4DFA869744}" type="presParOf" srcId="{DE531982-F784-4436-9EF1-84E1423B1E63}" destId="{C9706857-D951-43D0-B8A3-804D048F2E82}" srcOrd="0" destOrd="0" presId="urn:microsoft.com/office/officeart/2018/2/layout/IconVerticalSolidList"/>
    <dgm:cxn modelId="{806B1ECE-0D0A-4B40-9CE3-AC739E77E7EE}" type="presParOf" srcId="{DE531982-F784-4436-9EF1-84E1423B1E63}" destId="{3F4C5509-02BF-4257-ABBF-C8691D57DF0F}" srcOrd="1" destOrd="0" presId="urn:microsoft.com/office/officeart/2018/2/layout/IconVerticalSolidList"/>
    <dgm:cxn modelId="{E0641AA1-392E-47D2-945D-5D1F4EB66B5C}" type="presParOf" srcId="{DE531982-F784-4436-9EF1-84E1423B1E63}" destId="{B395301C-626A-4E1A-A540-3E38E9D6AEBF}" srcOrd="2" destOrd="0" presId="urn:microsoft.com/office/officeart/2018/2/layout/IconVerticalSolidList"/>
    <dgm:cxn modelId="{4D9F4502-1298-4684-A9F8-1DCE97BBE6D5}" type="presParOf" srcId="{DE531982-F784-4436-9EF1-84E1423B1E63}" destId="{B34D4E0F-129C-4D3D-BD09-070BADEF8C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CC7CB1-EABC-4F8F-A439-88829E6F2B1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ACB2CD-1263-4781-9226-37FC3971630B}">
      <dgm:prSet/>
      <dgm:spPr/>
      <dgm:t>
        <a:bodyPr/>
        <a:lstStyle/>
        <a:p>
          <a:pPr>
            <a:lnSpc>
              <a:spcPct val="100000"/>
            </a:lnSpc>
          </a:pPr>
          <a:r>
            <a:rPr lang="es-MX"/>
            <a:t>Se clasificarán las variables correspondientes a los tres platos (entrada, medio tiempo y plato fuerte) en estructuras implementadas en Lenguaje C con la palabra reservada struct, la cual actúa acorde a la política FIFO (first in, first out), que se traduce como “el primero entrante, el primero saliente”.</a:t>
          </a:r>
          <a:endParaRPr lang="en-US"/>
        </a:p>
      </dgm:t>
    </dgm:pt>
    <dgm:pt modelId="{BB33EADB-D33A-48A7-92EC-7BEB4A094590}" type="parTrans" cxnId="{CB98F038-2C17-4EEC-AF48-651C3DAE9091}">
      <dgm:prSet/>
      <dgm:spPr/>
      <dgm:t>
        <a:bodyPr/>
        <a:lstStyle/>
        <a:p>
          <a:endParaRPr lang="en-US"/>
        </a:p>
      </dgm:t>
    </dgm:pt>
    <dgm:pt modelId="{EF033537-6FE3-4B1F-9AAC-B9A30C144271}" type="sibTrans" cxnId="{CB98F038-2C17-4EEC-AF48-651C3DAE9091}">
      <dgm:prSet/>
      <dgm:spPr/>
      <dgm:t>
        <a:bodyPr/>
        <a:lstStyle/>
        <a:p>
          <a:pPr>
            <a:lnSpc>
              <a:spcPct val="100000"/>
            </a:lnSpc>
          </a:pPr>
          <a:endParaRPr lang="en-US"/>
        </a:p>
      </dgm:t>
    </dgm:pt>
    <dgm:pt modelId="{62261D3E-E6AC-4008-9C0D-7DCC0100330D}">
      <dgm:prSet/>
      <dgm:spPr/>
      <dgm:t>
        <a:bodyPr/>
        <a:lstStyle/>
        <a:p>
          <a:pPr>
            <a:lnSpc>
              <a:spcPct val="100000"/>
            </a:lnSpc>
          </a:pPr>
          <a:r>
            <a:rPr lang="es-MX"/>
            <a:t>Esta política es característica de una cola. En ella se insertan elementos a medida que cada dato se ingresa, es decir, la operación de encolamiento se da para cada uno de estos datos.</a:t>
          </a:r>
          <a:endParaRPr lang="en-US"/>
        </a:p>
      </dgm:t>
    </dgm:pt>
    <dgm:pt modelId="{0AE13B61-BBDF-4D43-8456-0CF81AA869C5}" type="parTrans" cxnId="{1D77915B-0110-4516-89F3-2346ACDE967C}">
      <dgm:prSet/>
      <dgm:spPr/>
      <dgm:t>
        <a:bodyPr/>
        <a:lstStyle/>
        <a:p>
          <a:endParaRPr lang="en-US"/>
        </a:p>
      </dgm:t>
    </dgm:pt>
    <dgm:pt modelId="{D4CE13B3-378C-4646-A662-EC57076B28F8}" type="sibTrans" cxnId="{1D77915B-0110-4516-89F3-2346ACDE967C}">
      <dgm:prSet/>
      <dgm:spPr/>
      <dgm:t>
        <a:bodyPr/>
        <a:lstStyle/>
        <a:p>
          <a:endParaRPr lang="en-US"/>
        </a:p>
      </dgm:t>
    </dgm:pt>
    <dgm:pt modelId="{57D236DA-BA33-4609-A8D7-82105A40F943}" type="pres">
      <dgm:prSet presAssocID="{A6CC7CB1-EABC-4F8F-A439-88829E6F2B14}" presName="root" presStyleCnt="0">
        <dgm:presLayoutVars>
          <dgm:dir/>
          <dgm:resizeHandles val="exact"/>
        </dgm:presLayoutVars>
      </dgm:prSet>
      <dgm:spPr/>
    </dgm:pt>
    <dgm:pt modelId="{FF853969-A99D-4F81-B388-FB75C2F08C68}" type="pres">
      <dgm:prSet presAssocID="{DCACB2CD-1263-4781-9226-37FC3971630B}" presName="compNode" presStyleCnt="0"/>
      <dgm:spPr/>
    </dgm:pt>
    <dgm:pt modelId="{F481CFB8-6813-4BA9-B69E-E5B02BFE6C7B}" type="pres">
      <dgm:prSet presAssocID="{DCACB2CD-1263-4781-9226-37FC397163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704590DC-E4E4-45EB-88A2-C1F7D597D5B4}" type="pres">
      <dgm:prSet presAssocID="{DCACB2CD-1263-4781-9226-37FC3971630B}" presName="spaceRect" presStyleCnt="0"/>
      <dgm:spPr/>
    </dgm:pt>
    <dgm:pt modelId="{789F6614-AFA9-4801-B1D2-7962AFB58563}" type="pres">
      <dgm:prSet presAssocID="{DCACB2CD-1263-4781-9226-37FC3971630B}" presName="textRect" presStyleLbl="revTx" presStyleIdx="0" presStyleCnt="2">
        <dgm:presLayoutVars>
          <dgm:chMax val="1"/>
          <dgm:chPref val="1"/>
        </dgm:presLayoutVars>
      </dgm:prSet>
      <dgm:spPr/>
    </dgm:pt>
    <dgm:pt modelId="{718B78F4-2CCA-4632-B40B-0F6A10CAB42B}" type="pres">
      <dgm:prSet presAssocID="{EF033537-6FE3-4B1F-9AAC-B9A30C144271}" presName="sibTrans" presStyleCnt="0"/>
      <dgm:spPr/>
    </dgm:pt>
    <dgm:pt modelId="{2F817E85-2CE6-4DA4-8CD0-BCBFA76AFFBC}" type="pres">
      <dgm:prSet presAssocID="{62261D3E-E6AC-4008-9C0D-7DCC0100330D}" presName="compNode" presStyleCnt="0"/>
      <dgm:spPr/>
    </dgm:pt>
    <dgm:pt modelId="{CB30DE7A-9AC7-4575-AE8F-A7DA023140C6}" type="pres">
      <dgm:prSet presAssocID="{62261D3E-E6AC-4008-9C0D-7DCC010033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0460292-BC9E-4E6A-9053-AC3DFC672C1A}" type="pres">
      <dgm:prSet presAssocID="{62261D3E-E6AC-4008-9C0D-7DCC0100330D}" presName="spaceRect" presStyleCnt="0"/>
      <dgm:spPr/>
    </dgm:pt>
    <dgm:pt modelId="{A2B7C3A1-CC4A-4FC6-8422-260F2DF6B5CB}" type="pres">
      <dgm:prSet presAssocID="{62261D3E-E6AC-4008-9C0D-7DCC0100330D}" presName="textRect" presStyleLbl="revTx" presStyleIdx="1" presStyleCnt="2">
        <dgm:presLayoutVars>
          <dgm:chMax val="1"/>
          <dgm:chPref val="1"/>
        </dgm:presLayoutVars>
      </dgm:prSet>
      <dgm:spPr/>
    </dgm:pt>
  </dgm:ptLst>
  <dgm:cxnLst>
    <dgm:cxn modelId="{CB98F038-2C17-4EEC-AF48-651C3DAE9091}" srcId="{A6CC7CB1-EABC-4F8F-A439-88829E6F2B14}" destId="{DCACB2CD-1263-4781-9226-37FC3971630B}" srcOrd="0" destOrd="0" parTransId="{BB33EADB-D33A-48A7-92EC-7BEB4A094590}" sibTransId="{EF033537-6FE3-4B1F-9AAC-B9A30C144271}"/>
    <dgm:cxn modelId="{1D77915B-0110-4516-89F3-2346ACDE967C}" srcId="{A6CC7CB1-EABC-4F8F-A439-88829E6F2B14}" destId="{62261D3E-E6AC-4008-9C0D-7DCC0100330D}" srcOrd="1" destOrd="0" parTransId="{0AE13B61-BBDF-4D43-8456-0CF81AA869C5}" sibTransId="{D4CE13B3-378C-4646-A662-EC57076B28F8}"/>
    <dgm:cxn modelId="{3162A380-F871-4522-9062-1CE74570160A}" type="presOf" srcId="{DCACB2CD-1263-4781-9226-37FC3971630B}" destId="{789F6614-AFA9-4801-B1D2-7962AFB58563}" srcOrd="0" destOrd="0" presId="urn:microsoft.com/office/officeart/2018/2/layout/IconLabelList"/>
    <dgm:cxn modelId="{DB5110C1-7808-463B-9F28-4A9FFE2D00C7}" type="presOf" srcId="{A6CC7CB1-EABC-4F8F-A439-88829E6F2B14}" destId="{57D236DA-BA33-4609-A8D7-82105A40F943}" srcOrd="0" destOrd="0" presId="urn:microsoft.com/office/officeart/2018/2/layout/IconLabelList"/>
    <dgm:cxn modelId="{B037DEC3-5F38-4CB9-8852-D2704B07D39B}" type="presOf" srcId="{62261D3E-E6AC-4008-9C0D-7DCC0100330D}" destId="{A2B7C3A1-CC4A-4FC6-8422-260F2DF6B5CB}" srcOrd="0" destOrd="0" presId="urn:microsoft.com/office/officeart/2018/2/layout/IconLabelList"/>
    <dgm:cxn modelId="{C4954777-4DA9-45C4-A7EC-CB69343816CC}" type="presParOf" srcId="{57D236DA-BA33-4609-A8D7-82105A40F943}" destId="{FF853969-A99D-4F81-B388-FB75C2F08C68}" srcOrd="0" destOrd="0" presId="urn:microsoft.com/office/officeart/2018/2/layout/IconLabelList"/>
    <dgm:cxn modelId="{AE94D1FA-1317-4BB6-ADC6-E95B4ACE85A1}" type="presParOf" srcId="{FF853969-A99D-4F81-B388-FB75C2F08C68}" destId="{F481CFB8-6813-4BA9-B69E-E5B02BFE6C7B}" srcOrd="0" destOrd="0" presId="urn:microsoft.com/office/officeart/2018/2/layout/IconLabelList"/>
    <dgm:cxn modelId="{63CB3487-4AE2-4D37-BA08-DE35202C8A9D}" type="presParOf" srcId="{FF853969-A99D-4F81-B388-FB75C2F08C68}" destId="{704590DC-E4E4-45EB-88A2-C1F7D597D5B4}" srcOrd="1" destOrd="0" presId="urn:microsoft.com/office/officeart/2018/2/layout/IconLabelList"/>
    <dgm:cxn modelId="{C1FA1380-8F7A-444F-ACFF-66651937A9CD}" type="presParOf" srcId="{FF853969-A99D-4F81-B388-FB75C2F08C68}" destId="{789F6614-AFA9-4801-B1D2-7962AFB58563}" srcOrd="2" destOrd="0" presId="urn:microsoft.com/office/officeart/2018/2/layout/IconLabelList"/>
    <dgm:cxn modelId="{2DD4B9AA-59B6-46BF-81E5-F35F4D9199A6}" type="presParOf" srcId="{57D236DA-BA33-4609-A8D7-82105A40F943}" destId="{718B78F4-2CCA-4632-B40B-0F6A10CAB42B}" srcOrd="1" destOrd="0" presId="urn:microsoft.com/office/officeart/2018/2/layout/IconLabelList"/>
    <dgm:cxn modelId="{98B720BB-71C8-4222-85A2-31B76041F637}" type="presParOf" srcId="{57D236DA-BA33-4609-A8D7-82105A40F943}" destId="{2F817E85-2CE6-4DA4-8CD0-BCBFA76AFFBC}" srcOrd="2" destOrd="0" presId="urn:microsoft.com/office/officeart/2018/2/layout/IconLabelList"/>
    <dgm:cxn modelId="{6129C357-269B-4C87-90B8-A1364DE5160D}" type="presParOf" srcId="{2F817E85-2CE6-4DA4-8CD0-BCBFA76AFFBC}" destId="{CB30DE7A-9AC7-4575-AE8F-A7DA023140C6}" srcOrd="0" destOrd="0" presId="urn:microsoft.com/office/officeart/2018/2/layout/IconLabelList"/>
    <dgm:cxn modelId="{1B82674B-C2DC-4CB4-8D27-A7396176CB88}" type="presParOf" srcId="{2F817E85-2CE6-4DA4-8CD0-BCBFA76AFFBC}" destId="{20460292-BC9E-4E6A-9053-AC3DFC672C1A}" srcOrd="1" destOrd="0" presId="urn:microsoft.com/office/officeart/2018/2/layout/IconLabelList"/>
    <dgm:cxn modelId="{2EB052E8-D595-47F3-A646-C25E8A3BACAE}" type="presParOf" srcId="{2F817E85-2CE6-4DA4-8CD0-BCBFA76AFFBC}" destId="{A2B7C3A1-CC4A-4FC6-8422-260F2DF6B5C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A2B6CA-EF15-4745-B36E-B6295F9149A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1553659-6839-4EB0-8BDB-761DC161580A}">
      <dgm:prSet/>
      <dgm:spPr/>
      <dgm:t>
        <a:bodyPr/>
        <a:lstStyle/>
        <a:p>
          <a:r>
            <a:rPr lang="es-MX"/>
            <a:t>Mi proyecto beneficiará al medio ambiente, ya que ahorrará el consumo de papel (cuentas escritas de clientes) al estar controlado por computadora a través del Lenguaje C.</a:t>
          </a:r>
          <a:endParaRPr lang="en-US"/>
        </a:p>
      </dgm:t>
    </dgm:pt>
    <dgm:pt modelId="{AAD72C8D-4F01-4865-BFE8-64D7AE45F768}" type="parTrans" cxnId="{52BA93FE-E20A-4A6E-B3B7-B33FCC682BEF}">
      <dgm:prSet/>
      <dgm:spPr/>
      <dgm:t>
        <a:bodyPr/>
        <a:lstStyle/>
        <a:p>
          <a:endParaRPr lang="en-US"/>
        </a:p>
      </dgm:t>
    </dgm:pt>
    <dgm:pt modelId="{D9971AAD-2F7F-47D8-A492-6F1B0FEF4B3D}" type="sibTrans" cxnId="{52BA93FE-E20A-4A6E-B3B7-B33FCC682BEF}">
      <dgm:prSet/>
      <dgm:spPr/>
      <dgm:t>
        <a:bodyPr/>
        <a:lstStyle/>
        <a:p>
          <a:endParaRPr lang="en-US"/>
        </a:p>
      </dgm:t>
    </dgm:pt>
    <dgm:pt modelId="{ABF8C89C-F5C1-4844-BBFE-D990B96DA88C}">
      <dgm:prSet/>
      <dgm:spPr/>
      <dgm:t>
        <a:bodyPr/>
        <a:lstStyle/>
        <a:p>
          <a:r>
            <a:rPr lang="es-MX"/>
            <a:t>Se optimizarán las ventas de comida mediante los archivos que se guardan no sólo de la cocina económica donde se aplicará el sistema, sino de otros negocios de la Colonia Guadalupe del Moral.</a:t>
          </a:r>
          <a:endParaRPr lang="en-US"/>
        </a:p>
      </dgm:t>
    </dgm:pt>
    <dgm:pt modelId="{0B2E65B8-2750-4A48-BEE0-66F7DD5026BC}" type="parTrans" cxnId="{02C6EFD3-1E69-469E-8EAE-23CFE14B47A8}">
      <dgm:prSet/>
      <dgm:spPr/>
      <dgm:t>
        <a:bodyPr/>
        <a:lstStyle/>
        <a:p>
          <a:endParaRPr lang="en-US"/>
        </a:p>
      </dgm:t>
    </dgm:pt>
    <dgm:pt modelId="{AFE8D160-8404-4B71-B4C0-A23A82EE565B}" type="sibTrans" cxnId="{02C6EFD3-1E69-469E-8EAE-23CFE14B47A8}">
      <dgm:prSet/>
      <dgm:spPr/>
      <dgm:t>
        <a:bodyPr/>
        <a:lstStyle/>
        <a:p>
          <a:endParaRPr lang="en-US"/>
        </a:p>
      </dgm:t>
    </dgm:pt>
    <dgm:pt modelId="{DB44FE9D-2581-477D-9316-8020F2F8A569}" type="pres">
      <dgm:prSet presAssocID="{4DA2B6CA-EF15-4745-B36E-B6295F9149AE}" presName="root" presStyleCnt="0">
        <dgm:presLayoutVars>
          <dgm:dir/>
          <dgm:resizeHandles val="exact"/>
        </dgm:presLayoutVars>
      </dgm:prSet>
      <dgm:spPr/>
    </dgm:pt>
    <dgm:pt modelId="{9255C78B-2AB1-4F9E-AE30-ECAD03CA1A45}" type="pres">
      <dgm:prSet presAssocID="{C1553659-6839-4EB0-8BDB-761DC161580A}" presName="compNode" presStyleCnt="0"/>
      <dgm:spPr/>
    </dgm:pt>
    <dgm:pt modelId="{AC31A6FF-7E87-4826-A029-E1BD695C042C}" type="pres">
      <dgm:prSet presAssocID="{C1553659-6839-4EB0-8BDB-761DC161580A}" presName="bgRect" presStyleLbl="bgShp" presStyleIdx="0" presStyleCnt="2"/>
      <dgm:spPr/>
    </dgm:pt>
    <dgm:pt modelId="{91D4FC6B-8E4A-409E-8860-C75B183DF8DF}" type="pres">
      <dgm:prSet presAssocID="{C1553659-6839-4EB0-8BDB-761DC16158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262C6DA0-76CE-4841-8E44-05F61059DA50}" type="pres">
      <dgm:prSet presAssocID="{C1553659-6839-4EB0-8BDB-761DC161580A}" presName="spaceRect" presStyleCnt="0"/>
      <dgm:spPr/>
    </dgm:pt>
    <dgm:pt modelId="{86DA4423-0EF3-4686-98C9-A3DA0378E823}" type="pres">
      <dgm:prSet presAssocID="{C1553659-6839-4EB0-8BDB-761DC161580A}" presName="parTx" presStyleLbl="revTx" presStyleIdx="0" presStyleCnt="2">
        <dgm:presLayoutVars>
          <dgm:chMax val="0"/>
          <dgm:chPref val="0"/>
        </dgm:presLayoutVars>
      </dgm:prSet>
      <dgm:spPr/>
    </dgm:pt>
    <dgm:pt modelId="{B3FBE158-1E36-40CA-A8D1-921B7F64FD48}" type="pres">
      <dgm:prSet presAssocID="{D9971AAD-2F7F-47D8-A492-6F1B0FEF4B3D}" presName="sibTrans" presStyleCnt="0"/>
      <dgm:spPr/>
    </dgm:pt>
    <dgm:pt modelId="{F0235B43-B880-46A3-9C8D-A829A7E7FA6D}" type="pres">
      <dgm:prSet presAssocID="{ABF8C89C-F5C1-4844-BBFE-D990B96DA88C}" presName="compNode" presStyleCnt="0"/>
      <dgm:spPr/>
    </dgm:pt>
    <dgm:pt modelId="{C6329242-669C-4D45-8C8A-609A3D4C4884}" type="pres">
      <dgm:prSet presAssocID="{ABF8C89C-F5C1-4844-BBFE-D990B96DA88C}" presName="bgRect" presStyleLbl="bgShp" presStyleIdx="1" presStyleCnt="2"/>
      <dgm:spPr/>
    </dgm:pt>
    <dgm:pt modelId="{70108D6F-C781-4012-AAB9-D55A9D15A89E}" type="pres">
      <dgm:prSet presAssocID="{ABF8C89C-F5C1-4844-BBFE-D990B96DA8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D61215A2-91C3-4B88-97F0-E0FECE0E97E3}" type="pres">
      <dgm:prSet presAssocID="{ABF8C89C-F5C1-4844-BBFE-D990B96DA88C}" presName="spaceRect" presStyleCnt="0"/>
      <dgm:spPr/>
    </dgm:pt>
    <dgm:pt modelId="{055E9016-322D-49C0-BCD4-7929CA27538D}" type="pres">
      <dgm:prSet presAssocID="{ABF8C89C-F5C1-4844-BBFE-D990B96DA88C}" presName="parTx" presStyleLbl="revTx" presStyleIdx="1" presStyleCnt="2">
        <dgm:presLayoutVars>
          <dgm:chMax val="0"/>
          <dgm:chPref val="0"/>
        </dgm:presLayoutVars>
      </dgm:prSet>
      <dgm:spPr/>
    </dgm:pt>
  </dgm:ptLst>
  <dgm:cxnLst>
    <dgm:cxn modelId="{3774E906-A9A1-4B68-B7C9-9D173832346F}" type="presOf" srcId="{ABF8C89C-F5C1-4844-BBFE-D990B96DA88C}" destId="{055E9016-322D-49C0-BCD4-7929CA27538D}" srcOrd="0" destOrd="0" presId="urn:microsoft.com/office/officeart/2018/2/layout/IconVerticalSolidList"/>
    <dgm:cxn modelId="{BD3C9E68-618F-4877-A286-3182A7E53650}" type="presOf" srcId="{4DA2B6CA-EF15-4745-B36E-B6295F9149AE}" destId="{DB44FE9D-2581-477D-9316-8020F2F8A569}" srcOrd="0" destOrd="0" presId="urn:microsoft.com/office/officeart/2018/2/layout/IconVerticalSolidList"/>
    <dgm:cxn modelId="{01EE845A-36A0-416B-98CE-62BAEBE72B25}" type="presOf" srcId="{C1553659-6839-4EB0-8BDB-761DC161580A}" destId="{86DA4423-0EF3-4686-98C9-A3DA0378E823}" srcOrd="0" destOrd="0" presId="urn:microsoft.com/office/officeart/2018/2/layout/IconVerticalSolidList"/>
    <dgm:cxn modelId="{02C6EFD3-1E69-469E-8EAE-23CFE14B47A8}" srcId="{4DA2B6CA-EF15-4745-B36E-B6295F9149AE}" destId="{ABF8C89C-F5C1-4844-BBFE-D990B96DA88C}" srcOrd="1" destOrd="0" parTransId="{0B2E65B8-2750-4A48-BEE0-66F7DD5026BC}" sibTransId="{AFE8D160-8404-4B71-B4C0-A23A82EE565B}"/>
    <dgm:cxn modelId="{52BA93FE-E20A-4A6E-B3B7-B33FCC682BEF}" srcId="{4DA2B6CA-EF15-4745-B36E-B6295F9149AE}" destId="{C1553659-6839-4EB0-8BDB-761DC161580A}" srcOrd="0" destOrd="0" parTransId="{AAD72C8D-4F01-4865-BFE8-64D7AE45F768}" sibTransId="{D9971AAD-2F7F-47D8-A492-6F1B0FEF4B3D}"/>
    <dgm:cxn modelId="{00DF1AED-21BF-4163-9598-7FA2DA2B9B40}" type="presParOf" srcId="{DB44FE9D-2581-477D-9316-8020F2F8A569}" destId="{9255C78B-2AB1-4F9E-AE30-ECAD03CA1A45}" srcOrd="0" destOrd="0" presId="urn:microsoft.com/office/officeart/2018/2/layout/IconVerticalSolidList"/>
    <dgm:cxn modelId="{218A85A8-D6B4-4A36-9EAD-CE28E56A720F}" type="presParOf" srcId="{9255C78B-2AB1-4F9E-AE30-ECAD03CA1A45}" destId="{AC31A6FF-7E87-4826-A029-E1BD695C042C}" srcOrd="0" destOrd="0" presId="urn:microsoft.com/office/officeart/2018/2/layout/IconVerticalSolidList"/>
    <dgm:cxn modelId="{EBBC437E-2B70-4E10-8CF3-B2A943287004}" type="presParOf" srcId="{9255C78B-2AB1-4F9E-AE30-ECAD03CA1A45}" destId="{91D4FC6B-8E4A-409E-8860-C75B183DF8DF}" srcOrd="1" destOrd="0" presId="urn:microsoft.com/office/officeart/2018/2/layout/IconVerticalSolidList"/>
    <dgm:cxn modelId="{854FD298-7CE2-4436-B450-19A725FEEDF8}" type="presParOf" srcId="{9255C78B-2AB1-4F9E-AE30-ECAD03CA1A45}" destId="{262C6DA0-76CE-4841-8E44-05F61059DA50}" srcOrd="2" destOrd="0" presId="urn:microsoft.com/office/officeart/2018/2/layout/IconVerticalSolidList"/>
    <dgm:cxn modelId="{C4492563-E375-4236-81A0-901CDCC72102}" type="presParOf" srcId="{9255C78B-2AB1-4F9E-AE30-ECAD03CA1A45}" destId="{86DA4423-0EF3-4686-98C9-A3DA0378E823}" srcOrd="3" destOrd="0" presId="urn:microsoft.com/office/officeart/2018/2/layout/IconVerticalSolidList"/>
    <dgm:cxn modelId="{ACA6212C-F615-42D7-B717-7189518BF60A}" type="presParOf" srcId="{DB44FE9D-2581-477D-9316-8020F2F8A569}" destId="{B3FBE158-1E36-40CA-A8D1-921B7F64FD48}" srcOrd="1" destOrd="0" presId="urn:microsoft.com/office/officeart/2018/2/layout/IconVerticalSolidList"/>
    <dgm:cxn modelId="{C87C441F-C151-40E3-8556-211E0171972D}" type="presParOf" srcId="{DB44FE9D-2581-477D-9316-8020F2F8A569}" destId="{F0235B43-B880-46A3-9C8D-A829A7E7FA6D}" srcOrd="2" destOrd="0" presId="urn:microsoft.com/office/officeart/2018/2/layout/IconVerticalSolidList"/>
    <dgm:cxn modelId="{BFE0F734-F44B-4AF1-9F26-389F8297D047}" type="presParOf" srcId="{F0235B43-B880-46A3-9C8D-A829A7E7FA6D}" destId="{C6329242-669C-4D45-8C8A-609A3D4C4884}" srcOrd="0" destOrd="0" presId="urn:microsoft.com/office/officeart/2018/2/layout/IconVerticalSolidList"/>
    <dgm:cxn modelId="{80306C82-4E02-445A-8E6C-22D39A0517D0}" type="presParOf" srcId="{F0235B43-B880-46A3-9C8D-A829A7E7FA6D}" destId="{70108D6F-C781-4012-AAB9-D55A9D15A89E}" srcOrd="1" destOrd="0" presId="urn:microsoft.com/office/officeart/2018/2/layout/IconVerticalSolidList"/>
    <dgm:cxn modelId="{D9B16564-C2E2-4280-BBA5-573CC53F1D60}" type="presParOf" srcId="{F0235B43-B880-46A3-9C8D-A829A7E7FA6D}" destId="{D61215A2-91C3-4B88-97F0-E0FECE0E97E3}" srcOrd="2" destOrd="0" presId="urn:microsoft.com/office/officeart/2018/2/layout/IconVerticalSolidList"/>
    <dgm:cxn modelId="{C035A11D-FE8E-4C17-B6D1-277B3EDB5DCA}" type="presParOf" srcId="{F0235B43-B880-46A3-9C8D-A829A7E7FA6D}" destId="{055E9016-322D-49C0-BCD4-7929CA2753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E53103-D16A-49C5-AFB4-E870BC54AF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B7E624-5ED3-4032-8D74-CC2FCEE73DED}">
      <dgm:prSet/>
      <dgm:spPr/>
      <dgm:t>
        <a:bodyPr/>
        <a:lstStyle/>
        <a:p>
          <a:r>
            <a:rPr lang="es-MX" i="1"/>
            <a:t>Computador: Procesando Información</a:t>
          </a:r>
          <a:r>
            <a:rPr lang="es-MX"/>
            <a:t>. (Diciembre de 2009). Obtenido de Icarito: http://www.icarito.cl/2009/12/70-3386-9-computador-procesando-informacion.shtml/</a:t>
          </a:r>
          <a:endParaRPr lang="en-US"/>
        </a:p>
      </dgm:t>
    </dgm:pt>
    <dgm:pt modelId="{91A0A596-C067-42F5-82D2-3BF7007B7342}" type="parTrans" cxnId="{C4709657-044E-42E7-A99F-ECBC5B3262AC}">
      <dgm:prSet/>
      <dgm:spPr/>
      <dgm:t>
        <a:bodyPr/>
        <a:lstStyle/>
        <a:p>
          <a:endParaRPr lang="en-US"/>
        </a:p>
      </dgm:t>
    </dgm:pt>
    <dgm:pt modelId="{61854882-B5DE-4E94-8ACD-A402E9E58605}" type="sibTrans" cxnId="{C4709657-044E-42E7-A99F-ECBC5B3262AC}">
      <dgm:prSet/>
      <dgm:spPr/>
      <dgm:t>
        <a:bodyPr/>
        <a:lstStyle/>
        <a:p>
          <a:endParaRPr lang="en-US"/>
        </a:p>
      </dgm:t>
    </dgm:pt>
    <dgm:pt modelId="{03135602-7F5D-4253-9314-12633D982070}">
      <dgm:prSet/>
      <dgm:spPr/>
      <dgm:t>
        <a:bodyPr/>
        <a:lstStyle/>
        <a:p>
          <a:r>
            <a:rPr lang="es-MX"/>
            <a:t>Garza Lau, R. (4 de Julio de 2019). </a:t>
          </a:r>
          <a:r>
            <a:rPr lang="es-MX" i="1"/>
            <a:t>Adiós a los árboles</a:t>
          </a:r>
          <a:r>
            <a:rPr lang="es-MX"/>
            <a:t>. Obtenido de Chilango: https://www.chilango.com/noticias/opinion/tala-de-arboles-en-cdmx/</a:t>
          </a:r>
          <a:endParaRPr lang="en-US"/>
        </a:p>
      </dgm:t>
    </dgm:pt>
    <dgm:pt modelId="{47147427-551A-4EBD-BA3E-DA784610D286}" type="parTrans" cxnId="{D4F5E043-46B5-4592-82B5-68BBC38C7E88}">
      <dgm:prSet/>
      <dgm:spPr/>
      <dgm:t>
        <a:bodyPr/>
        <a:lstStyle/>
        <a:p>
          <a:endParaRPr lang="en-US"/>
        </a:p>
      </dgm:t>
    </dgm:pt>
    <dgm:pt modelId="{7ACF887A-4B27-4563-A4C9-DD6E453190DD}" type="sibTrans" cxnId="{D4F5E043-46B5-4592-82B5-68BBC38C7E88}">
      <dgm:prSet/>
      <dgm:spPr/>
      <dgm:t>
        <a:bodyPr/>
        <a:lstStyle/>
        <a:p>
          <a:endParaRPr lang="en-US"/>
        </a:p>
      </dgm:t>
    </dgm:pt>
    <dgm:pt modelId="{C0F4482F-20D2-407D-80BA-BE1AA627AB10}">
      <dgm:prSet/>
      <dgm:spPr/>
      <dgm:t>
        <a:bodyPr/>
        <a:lstStyle/>
        <a:p>
          <a:r>
            <a:rPr lang="es-MX"/>
            <a:t>Isan, A. (8 de Enero de 2020). </a:t>
          </a:r>
          <a:r>
            <a:rPr lang="es-MX" i="1"/>
            <a:t>Cuál es el impacto ambiental del consumo de papel</a:t>
          </a:r>
          <a:r>
            <a:rPr lang="es-MX"/>
            <a:t>. Obtenido de Ecología Verde: https://www.ecologiaverde.com/cual-es-el-impacto-ambiental-del-consumo-de-papel-447.html</a:t>
          </a:r>
          <a:endParaRPr lang="en-US"/>
        </a:p>
      </dgm:t>
    </dgm:pt>
    <dgm:pt modelId="{600E8942-A13A-461B-83CF-1E2B7E5210AB}" type="parTrans" cxnId="{0B2E6448-D38B-442A-9293-1F4CA3CD9F26}">
      <dgm:prSet/>
      <dgm:spPr/>
      <dgm:t>
        <a:bodyPr/>
        <a:lstStyle/>
        <a:p>
          <a:endParaRPr lang="en-US"/>
        </a:p>
      </dgm:t>
    </dgm:pt>
    <dgm:pt modelId="{782AD78D-7F4A-4D0B-8436-CC32778A8B04}" type="sibTrans" cxnId="{0B2E6448-D38B-442A-9293-1F4CA3CD9F26}">
      <dgm:prSet/>
      <dgm:spPr/>
      <dgm:t>
        <a:bodyPr/>
        <a:lstStyle/>
        <a:p>
          <a:endParaRPr lang="en-US"/>
        </a:p>
      </dgm:t>
    </dgm:pt>
    <dgm:pt modelId="{0BA2DABC-E75B-4D1C-9446-F1B89AD2B7E6}">
      <dgm:prSet/>
      <dgm:spPr/>
      <dgm:t>
        <a:bodyPr/>
        <a:lstStyle/>
        <a:p>
          <a:r>
            <a:rPr lang="es-MX"/>
            <a:t>Sánchez, A. (19 de Noviembre de 2019). </a:t>
          </a:r>
          <a:r>
            <a:rPr lang="es-MX" i="1"/>
            <a:t>Van contra taladores de árboles en CDMX</a:t>
          </a:r>
          <a:r>
            <a:rPr lang="es-MX"/>
            <a:t>. Obtenido de La Prensa: https://www.la-prensa.com.mx/metropoli/van-contra-taladores-de-arboles-en-cdmx-4474402.html</a:t>
          </a:r>
          <a:endParaRPr lang="en-US"/>
        </a:p>
      </dgm:t>
    </dgm:pt>
    <dgm:pt modelId="{67FCDB32-042E-4145-A258-02E0F18C028E}" type="parTrans" cxnId="{D5410F9C-057A-4164-B2C7-8C6228906D3A}">
      <dgm:prSet/>
      <dgm:spPr/>
      <dgm:t>
        <a:bodyPr/>
        <a:lstStyle/>
        <a:p>
          <a:endParaRPr lang="en-US"/>
        </a:p>
      </dgm:t>
    </dgm:pt>
    <dgm:pt modelId="{1EEE9C04-07D7-47A1-8DBD-AFD164082D4B}" type="sibTrans" cxnId="{D5410F9C-057A-4164-B2C7-8C6228906D3A}">
      <dgm:prSet/>
      <dgm:spPr/>
      <dgm:t>
        <a:bodyPr/>
        <a:lstStyle/>
        <a:p>
          <a:endParaRPr lang="en-US"/>
        </a:p>
      </dgm:t>
    </dgm:pt>
    <dgm:pt modelId="{905364BD-D69D-45F8-BBD5-D6BEDBAAA905}" type="pres">
      <dgm:prSet presAssocID="{50E53103-D16A-49C5-AFB4-E870BC54AF69}" presName="root" presStyleCnt="0">
        <dgm:presLayoutVars>
          <dgm:dir/>
          <dgm:resizeHandles val="exact"/>
        </dgm:presLayoutVars>
      </dgm:prSet>
      <dgm:spPr/>
    </dgm:pt>
    <dgm:pt modelId="{B5F77C6E-2AFB-4725-A477-293C0769541B}" type="pres">
      <dgm:prSet presAssocID="{E9B7E624-5ED3-4032-8D74-CC2FCEE73DED}" presName="compNode" presStyleCnt="0"/>
      <dgm:spPr/>
    </dgm:pt>
    <dgm:pt modelId="{9061C907-67CD-424F-BC4A-7F3F2ADD12A6}" type="pres">
      <dgm:prSet presAssocID="{E9B7E624-5ED3-4032-8D74-CC2FCEE73DED}" presName="bgRect" presStyleLbl="bgShp" presStyleIdx="0" presStyleCnt="4"/>
      <dgm:spPr/>
    </dgm:pt>
    <dgm:pt modelId="{BA4E948A-1EFA-43DA-BF63-C5662132837D}" type="pres">
      <dgm:prSet presAssocID="{E9B7E624-5ED3-4032-8D74-CC2FCEE73D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5D278EF0-DD06-4694-9056-9014F35151CA}" type="pres">
      <dgm:prSet presAssocID="{E9B7E624-5ED3-4032-8D74-CC2FCEE73DED}" presName="spaceRect" presStyleCnt="0"/>
      <dgm:spPr/>
    </dgm:pt>
    <dgm:pt modelId="{D6E39589-7A16-4A04-A048-226D8E7A000B}" type="pres">
      <dgm:prSet presAssocID="{E9B7E624-5ED3-4032-8D74-CC2FCEE73DED}" presName="parTx" presStyleLbl="revTx" presStyleIdx="0" presStyleCnt="4">
        <dgm:presLayoutVars>
          <dgm:chMax val="0"/>
          <dgm:chPref val="0"/>
        </dgm:presLayoutVars>
      </dgm:prSet>
      <dgm:spPr/>
    </dgm:pt>
    <dgm:pt modelId="{AAD09D24-7FC3-4DD1-9827-38D33A204476}" type="pres">
      <dgm:prSet presAssocID="{61854882-B5DE-4E94-8ACD-A402E9E58605}" presName="sibTrans" presStyleCnt="0"/>
      <dgm:spPr/>
    </dgm:pt>
    <dgm:pt modelId="{52E50693-7A7E-42C0-AACD-761B4B362BF2}" type="pres">
      <dgm:prSet presAssocID="{03135602-7F5D-4253-9314-12633D982070}" presName="compNode" presStyleCnt="0"/>
      <dgm:spPr/>
    </dgm:pt>
    <dgm:pt modelId="{CCAD10CE-8B58-4709-B144-CB5B2376EC07}" type="pres">
      <dgm:prSet presAssocID="{03135602-7F5D-4253-9314-12633D982070}" presName="bgRect" presStyleLbl="bgShp" presStyleIdx="1" presStyleCnt="4"/>
      <dgm:spPr/>
    </dgm:pt>
    <dgm:pt modelId="{A5ECDF5F-F2F2-4D52-8C81-1AC0CA826F07}" type="pres">
      <dgm:prSet presAssocID="{03135602-7F5D-4253-9314-12633D9820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g"/>
        </a:ext>
      </dgm:extLst>
    </dgm:pt>
    <dgm:pt modelId="{C4331351-3FE4-467D-98B9-450E9E88E538}" type="pres">
      <dgm:prSet presAssocID="{03135602-7F5D-4253-9314-12633D982070}" presName="spaceRect" presStyleCnt="0"/>
      <dgm:spPr/>
    </dgm:pt>
    <dgm:pt modelId="{ECFF5036-D9FB-4C85-B39B-8B460F9DEFA8}" type="pres">
      <dgm:prSet presAssocID="{03135602-7F5D-4253-9314-12633D982070}" presName="parTx" presStyleLbl="revTx" presStyleIdx="1" presStyleCnt="4">
        <dgm:presLayoutVars>
          <dgm:chMax val="0"/>
          <dgm:chPref val="0"/>
        </dgm:presLayoutVars>
      </dgm:prSet>
      <dgm:spPr/>
    </dgm:pt>
    <dgm:pt modelId="{9237DFB7-4088-4E58-B5A9-4AEE1AEB8630}" type="pres">
      <dgm:prSet presAssocID="{7ACF887A-4B27-4563-A4C9-DD6E453190DD}" presName="sibTrans" presStyleCnt="0"/>
      <dgm:spPr/>
    </dgm:pt>
    <dgm:pt modelId="{CFDE15A0-7F10-42B2-9DF4-14F02E80E030}" type="pres">
      <dgm:prSet presAssocID="{C0F4482F-20D2-407D-80BA-BE1AA627AB10}" presName="compNode" presStyleCnt="0"/>
      <dgm:spPr/>
    </dgm:pt>
    <dgm:pt modelId="{1DADDB94-C3D1-442D-A4BD-EBB1D08F6066}" type="pres">
      <dgm:prSet presAssocID="{C0F4482F-20D2-407D-80BA-BE1AA627AB10}" presName="bgRect" presStyleLbl="bgShp" presStyleIdx="2" presStyleCnt="4"/>
      <dgm:spPr/>
    </dgm:pt>
    <dgm:pt modelId="{DF768DB9-E06D-48F1-A23D-E62D438D600A}" type="pres">
      <dgm:prSet presAssocID="{C0F4482F-20D2-407D-80BA-BE1AA627AB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ffee Beans"/>
        </a:ext>
      </dgm:extLst>
    </dgm:pt>
    <dgm:pt modelId="{70A95DCE-B7D5-4C62-8524-E53FE093EB2B}" type="pres">
      <dgm:prSet presAssocID="{C0F4482F-20D2-407D-80BA-BE1AA627AB10}" presName="spaceRect" presStyleCnt="0"/>
      <dgm:spPr/>
    </dgm:pt>
    <dgm:pt modelId="{D15A5F4C-83EC-45E9-868A-68FEC2A0C72C}" type="pres">
      <dgm:prSet presAssocID="{C0F4482F-20D2-407D-80BA-BE1AA627AB10}" presName="parTx" presStyleLbl="revTx" presStyleIdx="2" presStyleCnt="4">
        <dgm:presLayoutVars>
          <dgm:chMax val="0"/>
          <dgm:chPref val="0"/>
        </dgm:presLayoutVars>
      </dgm:prSet>
      <dgm:spPr/>
    </dgm:pt>
    <dgm:pt modelId="{9D50B377-96DB-4E41-AAC5-3093C01B6240}" type="pres">
      <dgm:prSet presAssocID="{782AD78D-7F4A-4D0B-8436-CC32778A8B04}" presName="sibTrans" presStyleCnt="0"/>
      <dgm:spPr/>
    </dgm:pt>
    <dgm:pt modelId="{E7A6B7B4-582B-4CEC-BF99-F69A33D77330}" type="pres">
      <dgm:prSet presAssocID="{0BA2DABC-E75B-4D1C-9446-F1B89AD2B7E6}" presName="compNode" presStyleCnt="0"/>
      <dgm:spPr/>
    </dgm:pt>
    <dgm:pt modelId="{242E5016-7879-437C-A89A-2994E4474EFD}" type="pres">
      <dgm:prSet presAssocID="{0BA2DABC-E75B-4D1C-9446-F1B89AD2B7E6}" presName="bgRect" presStyleLbl="bgShp" presStyleIdx="3" presStyleCnt="4"/>
      <dgm:spPr/>
    </dgm:pt>
    <dgm:pt modelId="{1E7AD333-F3AC-4989-ADAE-F21C1C05C7EF}" type="pres">
      <dgm:prSet presAssocID="{0BA2DABC-E75B-4D1C-9446-F1B89AD2B7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log"/>
        </a:ext>
      </dgm:extLst>
    </dgm:pt>
    <dgm:pt modelId="{0EC857A0-A4AD-402B-A556-3A5DC67C70AF}" type="pres">
      <dgm:prSet presAssocID="{0BA2DABC-E75B-4D1C-9446-F1B89AD2B7E6}" presName="spaceRect" presStyleCnt="0"/>
      <dgm:spPr/>
    </dgm:pt>
    <dgm:pt modelId="{4E08513E-38A2-4D41-90B7-29F5E5372D5C}" type="pres">
      <dgm:prSet presAssocID="{0BA2DABC-E75B-4D1C-9446-F1B89AD2B7E6}" presName="parTx" presStyleLbl="revTx" presStyleIdx="3" presStyleCnt="4">
        <dgm:presLayoutVars>
          <dgm:chMax val="0"/>
          <dgm:chPref val="0"/>
        </dgm:presLayoutVars>
      </dgm:prSet>
      <dgm:spPr/>
    </dgm:pt>
  </dgm:ptLst>
  <dgm:cxnLst>
    <dgm:cxn modelId="{30788325-BB33-4282-8273-6BA0B0BF36DE}" type="presOf" srcId="{03135602-7F5D-4253-9314-12633D982070}" destId="{ECFF5036-D9FB-4C85-B39B-8B460F9DEFA8}" srcOrd="0" destOrd="0" presId="urn:microsoft.com/office/officeart/2018/2/layout/IconVerticalSolidList"/>
    <dgm:cxn modelId="{D6E58B37-2633-4D43-BE85-513485E96525}" type="presOf" srcId="{E9B7E624-5ED3-4032-8D74-CC2FCEE73DED}" destId="{D6E39589-7A16-4A04-A048-226D8E7A000B}" srcOrd="0" destOrd="0" presId="urn:microsoft.com/office/officeart/2018/2/layout/IconVerticalSolidList"/>
    <dgm:cxn modelId="{D4F5E043-46B5-4592-82B5-68BBC38C7E88}" srcId="{50E53103-D16A-49C5-AFB4-E870BC54AF69}" destId="{03135602-7F5D-4253-9314-12633D982070}" srcOrd="1" destOrd="0" parTransId="{47147427-551A-4EBD-BA3E-DA784610D286}" sibTransId="{7ACF887A-4B27-4563-A4C9-DD6E453190DD}"/>
    <dgm:cxn modelId="{79641148-61CC-4591-8C86-0051B5E237D4}" type="presOf" srcId="{50E53103-D16A-49C5-AFB4-E870BC54AF69}" destId="{905364BD-D69D-45F8-BBD5-D6BEDBAAA905}" srcOrd="0" destOrd="0" presId="urn:microsoft.com/office/officeart/2018/2/layout/IconVerticalSolidList"/>
    <dgm:cxn modelId="{0B2E6448-D38B-442A-9293-1F4CA3CD9F26}" srcId="{50E53103-D16A-49C5-AFB4-E870BC54AF69}" destId="{C0F4482F-20D2-407D-80BA-BE1AA627AB10}" srcOrd="2" destOrd="0" parTransId="{600E8942-A13A-461B-83CF-1E2B7E5210AB}" sibTransId="{782AD78D-7F4A-4D0B-8436-CC32778A8B04}"/>
    <dgm:cxn modelId="{C4709657-044E-42E7-A99F-ECBC5B3262AC}" srcId="{50E53103-D16A-49C5-AFB4-E870BC54AF69}" destId="{E9B7E624-5ED3-4032-8D74-CC2FCEE73DED}" srcOrd="0" destOrd="0" parTransId="{91A0A596-C067-42F5-82D2-3BF7007B7342}" sibTransId="{61854882-B5DE-4E94-8ACD-A402E9E58605}"/>
    <dgm:cxn modelId="{7E63888A-B436-49AC-A7A8-C4D6787E7F5E}" type="presOf" srcId="{C0F4482F-20D2-407D-80BA-BE1AA627AB10}" destId="{D15A5F4C-83EC-45E9-868A-68FEC2A0C72C}" srcOrd="0" destOrd="0" presId="urn:microsoft.com/office/officeart/2018/2/layout/IconVerticalSolidList"/>
    <dgm:cxn modelId="{41B48E92-6B48-4FAF-B36D-B8C8B4EF6A80}" type="presOf" srcId="{0BA2DABC-E75B-4D1C-9446-F1B89AD2B7E6}" destId="{4E08513E-38A2-4D41-90B7-29F5E5372D5C}" srcOrd="0" destOrd="0" presId="urn:microsoft.com/office/officeart/2018/2/layout/IconVerticalSolidList"/>
    <dgm:cxn modelId="{D5410F9C-057A-4164-B2C7-8C6228906D3A}" srcId="{50E53103-D16A-49C5-AFB4-E870BC54AF69}" destId="{0BA2DABC-E75B-4D1C-9446-F1B89AD2B7E6}" srcOrd="3" destOrd="0" parTransId="{67FCDB32-042E-4145-A258-02E0F18C028E}" sibTransId="{1EEE9C04-07D7-47A1-8DBD-AFD164082D4B}"/>
    <dgm:cxn modelId="{7A4F671C-501E-430C-9E10-8CBD92A0E61C}" type="presParOf" srcId="{905364BD-D69D-45F8-BBD5-D6BEDBAAA905}" destId="{B5F77C6E-2AFB-4725-A477-293C0769541B}" srcOrd="0" destOrd="0" presId="urn:microsoft.com/office/officeart/2018/2/layout/IconVerticalSolidList"/>
    <dgm:cxn modelId="{A549703D-82AC-48DE-B11E-E5CF787783EB}" type="presParOf" srcId="{B5F77C6E-2AFB-4725-A477-293C0769541B}" destId="{9061C907-67CD-424F-BC4A-7F3F2ADD12A6}" srcOrd="0" destOrd="0" presId="urn:microsoft.com/office/officeart/2018/2/layout/IconVerticalSolidList"/>
    <dgm:cxn modelId="{0AC271F6-B616-473C-BCBB-21BD507CFE92}" type="presParOf" srcId="{B5F77C6E-2AFB-4725-A477-293C0769541B}" destId="{BA4E948A-1EFA-43DA-BF63-C5662132837D}" srcOrd="1" destOrd="0" presId="urn:microsoft.com/office/officeart/2018/2/layout/IconVerticalSolidList"/>
    <dgm:cxn modelId="{92A20DDC-F1A5-4624-AE9E-B4321CD0724E}" type="presParOf" srcId="{B5F77C6E-2AFB-4725-A477-293C0769541B}" destId="{5D278EF0-DD06-4694-9056-9014F35151CA}" srcOrd="2" destOrd="0" presId="urn:microsoft.com/office/officeart/2018/2/layout/IconVerticalSolidList"/>
    <dgm:cxn modelId="{6ED7D4B1-6AE8-4D87-A364-C877F2DE5142}" type="presParOf" srcId="{B5F77C6E-2AFB-4725-A477-293C0769541B}" destId="{D6E39589-7A16-4A04-A048-226D8E7A000B}" srcOrd="3" destOrd="0" presId="urn:microsoft.com/office/officeart/2018/2/layout/IconVerticalSolidList"/>
    <dgm:cxn modelId="{8DBFE4A9-83EC-40B8-8F69-83C1910E846E}" type="presParOf" srcId="{905364BD-D69D-45F8-BBD5-D6BEDBAAA905}" destId="{AAD09D24-7FC3-4DD1-9827-38D33A204476}" srcOrd="1" destOrd="0" presId="urn:microsoft.com/office/officeart/2018/2/layout/IconVerticalSolidList"/>
    <dgm:cxn modelId="{594ABDA7-C7E7-44F0-B79F-F8C15E559B13}" type="presParOf" srcId="{905364BD-D69D-45F8-BBD5-D6BEDBAAA905}" destId="{52E50693-7A7E-42C0-AACD-761B4B362BF2}" srcOrd="2" destOrd="0" presId="urn:microsoft.com/office/officeart/2018/2/layout/IconVerticalSolidList"/>
    <dgm:cxn modelId="{493E9A68-9F4F-4D90-B8C7-D9A1CEBADAE7}" type="presParOf" srcId="{52E50693-7A7E-42C0-AACD-761B4B362BF2}" destId="{CCAD10CE-8B58-4709-B144-CB5B2376EC07}" srcOrd="0" destOrd="0" presId="urn:microsoft.com/office/officeart/2018/2/layout/IconVerticalSolidList"/>
    <dgm:cxn modelId="{A317A426-0348-4734-A731-906C6353C74B}" type="presParOf" srcId="{52E50693-7A7E-42C0-AACD-761B4B362BF2}" destId="{A5ECDF5F-F2F2-4D52-8C81-1AC0CA826F07}" srcOrd="1" destOrd="0" presId="urn:microsoft.com/office/officeart/2018/2/layout/IconVerticalSolidList"/>
    <dgm:cxn modelId="{FD3F6229-84D0-4E27-B571-0C7AD8D9CB41}" type="presParOf" srcId="{52E50693-7A7E-42C0-AACD-761B4B362BF2}" destId="{C4331351-3FE4-467D-98B9-450E9E88E538}" srcOrd="2" destOrd="0" presId="urn:microsoft.com/office/officeart/2018/2/layout/IconVerticalSolidList"/>
    <dgm:cxn modelId="{C7710DB5-B573-49EB-A3C3-148B3397BD88}" type="presParOf" srcId="{52E50693-7A7E-42C0-AACD-761B4B362BF2}" destId="{ECFF5036-D9FB-4C85-B39B-8B460F9DEFA8}" srcOrd="3" destOrd="0" presId="urn:microsoft.com/office/officeart/2018/2/layout/IconVerticalSolidList"/>
    <dgm:cxn modelId="{5571783A-AD48-423C-A7E0-D64124E9EA67}" type="presParOf" srcId="{905364BD-D69D-45F8-BBD5-D6BEDBAAA905}" destId="{9237DFB7-4088-4E58-B5A9-4AEE1AEB8630}" srcOrd="3" destOrd="0" presId="urn:microsoft.com/office/officeart/2018/2/layout/IconVerticalSolidList"/>
    <dgm:cxn modelId="{4FDECF68-9845-4E2B-BF13-10C3F67BA5FE}" type="presParOf" srcId="{905364BD-D69D-45F8-BBD5-D6BEDBAAA905}" destId="{CFDE15A0-7F10-42B2-9DF4-14F02E80E030}" srcOrd="4" destOrd="0" presId="urn:microsoft.com/office/officeart/2018/2/layout/IconVerticalSolidList"/>
    <dgm:cxn modelId="{AFD99ECC-5EF7-4F0C-B073-8205AE6FF627}" type="presParOf" srcId="{CFDE15A0-7F10-42B2-9DF4-14F02E80E030}" destId="{1DADDB94-C3D1-442D-A4BD-EBB1D08F6066}" srcOrd="0" destOrd="0" presId="urn:microsoft.com/office/officeart/2018/2/layout/IconVerticalSolidList"/>
    <dgm:cxn modelId="{502BC36B-DB69-426B-BE1E-98C0A7787558}" type="presParOf" srcId="{CFDE15A0-7F10-42B2-9DF4-14F02E80E030}" destId="{DF768DB9-E06D-48F1-A23D-E62D438D600A}" srcOrd="1" destOrd="0" presId="urn:microsoft.com/office/officeart/2018/2/layout/IconVerticalSolidList"/>
    <dgm:cxn modelId="{3E63CCF9-AE80-4201-BB7A-D626C27E9350}" type="presParOf" srcId="{CFDE15A0-7F10-42B2-9DF4-14F02E80E030}" destId="{70A95DCE-B7D5-4C62-8524-E53FE093EB2B}" srcOrd="2" destOrd="0" presId="urn:microsoft.com/office/officeart/2018/2/layout/IconVerticalSolidList"/>
    <dgm:cxn modelId="{7CB12B8D-D8E5-48AE-B167-DEEB1B861BB0}" type="presParOf" srcId="{CFDE15A0-7F10-42B2-9DF4-14F02E80E030}" destId="{D15A5F4C-83EC-45E9-868A-68FEC2A0C72C}" srcOrd="3" destOrd="0" presId="urn:microsoft.com/office/officeart/2018/2/layout/IconVerticalSolidList"/>
    <dgm:cxn modelId="{5570FF1E-9DE7-4554-AC51-5D37C846D4C7}" type="presParOf" srcId="{905364BD-D69D-45F8-BBD5-D6BEDBAAA905}" destId="{9D50B377-96DB-4E41-AAC5-3093C01B6240}" srcOrd="5" destOrd="0" presId="urn:microsoft.com/office/officeart/2018/2/layout/IconVerticalSolidList"/>
    <dgm:cxn modelId="{8FD279D0-EBDE-41C1-9E6C-90FD394A8FF4}" type="presParOf" srcId="{905364BD-D69D-45F8-BBD5-D6BEDBAAA905}" destId="{E7A6B7B4-582B-4CEC-BF99-F69A33D77330}" srcOrd="6" destOrd="0" presId="urn:microsoft.com/office/officeart/2018/2/layout/IconVerticalSolidList"/>
    <dgm:cxn modelId="{93E9522B-4ACA-43BC-82E4-9ECB0D42737E}" type="presParOf" srcId="{E7A6B7B4-582B-4CEC-BF99-F69A33D77330}" destId="{242E5016-7879-437C-A89A-2994E4474EFD}" srcOrd="0" destOrd="0" presId="urn:microsoft.com/office/officeart/2018/2/layout/IconVerticalSolidList"/>
    <dgm:cxn modelId="{5C10F295-73EA-4075-9418-34170F0EED16}" type="presParOf" srcId="{E7A6B7B4-582B-4CEC-BF99-F69A33D77330}" destId="{1E7AD333-F3AC-4989-ADAE-F21C1C05C7EF}" srcOrd="1" destOrd="0" presId="urn:microsoft.com/office/officeart/2018/2/layout/IconVerticalSolidList"/>
    <dgm:cxn modelId="{76D30DEE-6DA9-4D2F-B708-0656E8289571}" type="presParOf" srcId="{E7A6B7B4-582B-4CEC-BF99-F69A33D77330}" destId="{0EC857A0-A4AD-402B-A556-3A5DC67C70AF}" srcOrd="2" destOrd="0" presId="urn:microsoft.com/office/officeart/2018/2/layout/IconVerticalSolidList"/>
    <dgm:cxn modelId="{04244283-2953-456A-B53B-80F29017C039}" type="presParOf" srcId="{E7A6B7B4-582B-4CEC-BF99-F69A33D77330}" destId="{4E08513E-38A2-4D41-90B7-29F5E5372D5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7E85D-72B7-4152-80BF-DC555EEFA9DB}">
      <dsp:nvSpPr>
        <dsp:cNvPr id="0" name=""/>
        <dsp:cNvSpPr/>
      </dsp:nvSpPr>
      <dsp:spPr>
        <a:xfrm>
          <a:off x="0" y="1620202"/>
          <a:ext cx="5924550" cy="13887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20E57-174C-4626-9455-68CF8A09702B}">
      <dsp:nvSpPr>
        <dsp:cNvPr id="0" name=""/>
        <dsp:cNvSpPr/>
      </dsp:nvSpPr>
      <dsp:spPr>
        <a:xfrm>
          <a:off x="420095" y="1932670"/>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E872A-3D3E-4954-B181-D52560931A4E}">
      <dsp:nvSpPr>
        <dsp:cNvPr id="0" name=""/>
        <dsp:cNvSpPr/>
      </dsp:nvSpPr>
      <dsp:spPr>
        <a:xfrm>
          <a:off x="1604000" y="1620202"/>
          <a:ext cx="2666047"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89000">
            <a:lnSpc>
              <a:spcPct val="90000"/>
            </a:lnSpc>
            <a:spcBef>
              <a:spcPct val="0"/>
            </a:spcBef>
            <a:spcAft>
              <a:spcPct val="35000"/>
            </a:spcAft>
            <a:buNone/>
          </a:pPr>
          <a:r>
            <a:rPr lang="es-MX" sz="2000" kern="1200"/>
            <a:t>El sistema mejorará en los siguientes aspectos:</a:t>
          </a:r>
          <a:endParaRPr lang="en-US" sz="2000" kern="1200"/>
        </a:p>
      </dsp:txBody>
      <dsp:txXfrm>
        <a:off x="1604000" y="1620202"/>
        <a:ext cx="2666047" cy="1388745"/>
      </dsp:txXfrm>
    </dsp:sp>
    <dsp:sp modelId="{1584954F-AF82-4E6C-A4C9-1FF1A2946083}">
      <dsp:nvSpPr>
        <dsp:cNvPr id="0" name=""/>
        <dsp:cNvSpPr/>
      </dsp:nvSpPr>
      <dsp:spPr>
        <a:xfrm>
          <a:off x="4270047" y="1620202"/>
          <a:ext cx="1654502"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666750">
            <a:lnSpc>
              <a:spcPct val="90000"/>
            </a:lnSpc>
            <a:spcBef>
              <a:spcPct val="0"/>
            </a:spcBef>
            <a:spcAft>
              <a:spcPct val="35000"/>
            </a:spcAft>
            <a:buNone/>
          </a:pPr>
          <a:r>
            <a:rPr lang="es-MX" sz="1500" kern="1200"/>
            <a:t>Cuidado del Medio Ambiente</a:t>
          </a:r>
          <a:endParaRPr lang="en-US" sz="1500" kern="1200"/>
        </a:p>
        <a:p>
          <a:pPr marL="0" lvl="0" indent="0" algn="l" defTabSz="666750">
            <a:lnSpc>
              <a:spcPct val="90000"/>
            </a:lnSpc>
            <a:spcBef>
              <a:spcPct val="0"/>
            </a:spcBef>
            <a:spcAft>
              <a:spcPct val="35000"/>
            </a:spcAft>
            <a:buNone/>
          </a:pPr>
          <a:r>
            <a:rPr lang="es-MX" sz="1500" kern="1200"/>
            <a:t>Optimización de Ventas</a:t>
          </a:r>
          <a:endParaRPr lang="en-US" sz="1500" kern="1200"/>
        </a:p>
      </dsp:txBody>
      <dsp:txXfrm>
        <a:off x="4270047" y="1620202"/>
        <a:ext cx="1654502" cy="1388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73E7-C3A3-4F5B-ABA7-A1D0E416FEE2}">
      <dsp:nvSpPr>
        <dsp:cNvPr id="0" name=""/>
        <dsp:cNvSpPr/>
      </dsp:nvSpPr>
      <dsp:spPr>
        <a:xfrm>
          <a:off x="0" y="752236"/>
          <a:ext cx="5924550" cy="13887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AB2F18-85AF-4204-A088-69CA9F22B674}">
      <dsp:nvSpPr>
        <dsp:cNvPr id="0" name=""/>
        <dsp:cNvSpPr/>
      </dsp:nvSpPr>
      <dsp:spPr>
        <a:xfrm>
          <a:off x="420095" y="1064704"/>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C2BE59-ED4E-4DD6-9F9F-1A06D5B1A492}">
      <dsp:nvSpPr>
        <dsp:cNvPr id="0" name=""/>
        <dsp:cNvSpPr/>
      </dsp:nvSpPr>
      <dsp:spPr>
        <a:xfrm>
          <a:off x="1604000" y="752236"/>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44550">
            <a:lnSpc>
              <a:spcPct val="90000"/>
            </a:lnSpc>
            <a:spcBef>
              <a:spcPct val="0"/>
            </a:spcBef>
            <a:spcAft>
              <a:spcPct val="35000"/>
            </a:spcAft>
            <a:buNone/>
          </a:pPr>
          <a:r>
            <a:rPr lang="es-MX" sz="1900" kern="1200"/>
            <a:t>Aumento de la tala de árboles en Alcaldías como Benito Juárez, Álvaro Obregón e Iztapalapa (en esta última se encuentra el Mercado)</a:t>
          </a:r>
          <a:endParaRPr lang="en-US" sz="1900" kern="1200"/>
        </a:p>
      </dsp:txBody>
      <dsp:txXfrm>
        <a:off x="1604000" y="752236"/>
        <a:ext cx="4320549" cy="1388745"/>
      </dsp:txXfrm>
    </dsp:sp>
    <dsp:sp modelId="{C9706857-D951-43D0-B8A3-804D048F2E82}">
      <dsp:nvSpPr>
        <dsp:cNvPr id="0" name=""/>
        <dsp:cNvSpPr/>
      </dsp:nvSpPr>
      <dsp:spPr>
        <a:xfrm>
          <a:off x="0" y="2488168"/>
          <a:ext cx="5924550" cy="13887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C5509-02BF-4257-ABBF-C8691D57DF0F}">
      <dsp:nvSpPr>
        <dsp:cNvPr id="0" name=""/>
        <dsp:cNvSpPr/>
      </dsp:nvSpPr>
      <dsp:spPr>
        <a:xfrm>
          <a:off x="420095" y="2800635"/>
          <a:ext cx="763809" cy="7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4D4E0F-129C-4D3D-BD09-070BADEF8C07}">
      <dsp:nvSpPr>
        <dsp:cNvPr id="0" name=""/>
        <dsp:cNvSpPr/>
      </dsp:nvSpPr>
      <dsp:spPr>
        <a:xfrm>
          <a:off x="1604000" y="2488168"/>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44550">
            <a:lnSpc>
              <a:spcPct val="90000"/>
            </a:lnSpc>
            <a:spcBef>
              <a:spcPct val="0"/>
            </a:spcBef>
            <a:spcAft>
              <a:spcPct val="35000"/>
            </a:spcAft>
            <a:buNone/>
          </a:pPr>
          <a:r>
            <a:rPr lang="es-MX" sz="1900" kern="1200"/>
            <a:t>Protección de áreas verdes como árboles, importante para el crecimiento de nuestra CDMX.</a:t>
          </a:r>
          <a:endParaRPr lang="en-US" sz="1900" kern="1200"/>
        </a:p>
      </dsp:txBody>
      <dsp:txXfrm>
        <a:off x="1604000" y="2488168"/>
        <a:ext cx="4320549" cy="1388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1CFB8-6813-4BA9-B69E-E5B02BFE6C7B}">
      <dsp:nvSpPr>
        <dsp:cNvPr id="0" name=""/>
        <dsp:cNvSpPr/>
      </dsp:nvSpPr>
      <dsp:spPr>
        <a:xfrm>
          <a:off x="1666837" y="1962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9F6614-AFA9-4801-B1D2-7962AFB58563}">
      <dsp:nvSpPr>
        <dsp:cNvPr id="0" name=""/>
        <dsp:cNvSpPr/>
      </dsp:nvSpPr>
      <dsp:spPr>
        <a:xfrm>
          <a:off x="478837" y="2453690"/>
          <a:ext cx="432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a:t>Se clasificarán las variables correspondientes a los tres platos (entrada, medio tiempo y plato fuerte) en estructuras implementadas en Lenguaje C con la palabra reservada struct, la cual actúa acorde a la política FIFO (first in, first out), que se traduce como “el primero entrante, el primero saliente”.</a:t>
          </a:r>
          <a:endParaRPr lang="en-US" sz="1100" kern="1200"/>
        </a:p>
      </dsp:txBody>
      <dsp:txXfrm>
        <a:off x="478837" y="2453690"/>
        <a:ext cx="4320000" cy="832500"/>
      </dsp:txXfrm>
    </dsp:sp>
    <dsp:sp modelId="{CB30DE7A-9AC7-4575-AE8F-A7DA023140C6}">
      <dsp:nvSpPr>
        <dsp:cNvPr id="0" name=""/>
        <dsp:cNvSpPr/>
      </dsp:nvSpPr>
      <dsp:spPr>
        <a:xfrm>
          <a:off x="6742837" y="1962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B7C3A1-CC4A-4FC6-8422-260F2DF6B5CB}">
      <dsp:nvSpPr>
        <dsp:cNvPr id="0" name=""/>
        <dsp:cNvSpPr/>
      </dsp:nvSpPr>
      <dsp:spPr>
        <a:xfrm>
          <a:off x="5554837" y="2453690"/>
          <a:ext cx="432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a:t>Esta política es característica de una cola. En ella se insertan elementos a medida que cada dato se ingresa, es decir, la operación de encolamiento se da para cada uno de estos datos.</a:t>
          </a:r>
          <a:endParaRPr lang="en-US" sz="1100" kern="1200"/>
        </a:p>
      </dsp:txBody>
      <dsp:txXfrm>
        <a:off x="5554837" y="2453690"/>
        <a:ext cx="4320000" cy="83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1A6FF-7E87-4826-A029-E1BD695C042C}">
      <dsp:nvSpPr>
        <dsp:cNvPr id="0" name=""/>
        <dsp:cNvSpPr/>
      </dsp:nvSpPr>
      <dsp:spPr>
        <a:xfrm>
          <a:off x="0" y="752236"/>
          <a:ext cx="5924550" cy="13887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4FC6B-8E4A-409E-8860-C75B183DF8DF}">
      <dsp:nvSpPr>
        <dsp:cNvPr id="0" name=""/>
        <dsp:cNvSpPr/>
      </dsp:nvSpPr>
      <dsp:spPr>
        <a:xfrm>
          <a:off x="420095" y="1064704"/>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DA4423-0EF3-4686-98C9-A3DA0378E823}">
      <dsp:nvSpPr>
        <dsp:cNvPr id="0" name=""/>
        <dsp:cNvSpPr/>
      </dsp:nvSpPr>
      <dsp:spPr>
        <a:xfrm>
          <a:off x="1604000" y="752236"/>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711200">
            <a:lnSpc>
              <a:spcPct val="90000"/>
            </a:lnSpc>
            <a:spcBef>
              <a:spcPct val="0"/>
            </a:spcBef>
            <a:spcAft>
              <a:spcPct val="35000"/>
            </a:spcAft>
            <a:buNone/>
          </a:pPr>
          <a:r>
            <a:rPr lang="es-MX" sz="1600" kern="1200"/>
            <a:t>Mi proyecto beneficiará al medio ambiente, ya que ahorrará el consumo de papel (cuentas escritas de clientes) al estar controlado por computadora a través del Lenguaje C.</a:t>
          </a:r>
          <a:endParaRPr lang="en-US" sz="1600" kern="1200"/>
        </a:p>
      </dsp:txBody>
      <dsp:txXfrm>
        <a:off x="1604000" y="752236"/>
        <a:ext cx="4320549" cy="1388745"/>
      </dsp:txXfrm>
    </dsp:sp>
    <dsp:sp modelId="{C6329242-669C-4D45-8C8A-609A3D4C4884}">
      <dsp:nvSpPr>
        <dsp:cNvPr id="0" name=""/>
        <dsp:cNvSpPr/>
      </dsp:nvSpPr>
      <dsp:spPr>
        <a:xfrm>
          <a:off x="0" y="2488168"/>
          <a:ext cx="5924550" cy="13887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08D6F-C781-4012-AAB9-D55A9D15A89E}">
      <dsp:nvSpPr>
        <dsp:cNvPr id="0" name=""/>
        <dsp:cNvSpPr/>
      </dsp:nvSpPr>
      <dsp:spPr>
        <a:xfrm>
          <a:off x="420095" y="2800635"/>
          <a:ext cx="763809" cy="7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5E9016-322D-49C0-BCD4-7929CA27538D}">
      <dsp:nvSpPr>
        <dsp:cNvPr id="0" name=""/>
        <dsp:cNvSpPr/>
      </dsp:nvSpPr>
      <dsp:spPr>
        <a:xfrm>
          <a:off x="1604000" y="2488168"/>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711200">
            <a:lnSpc>
              <a:spcPct val="90000"/>
            </a:lnSpc>
            <a:spcBef>
              <a:spcPct val="0"/>
            </a:spcBef>
            <a:spcAft>
              <a:spcPct val="35000"/>
            </a:spcAft>
            <a:buNone/>
          </a:pPr>
          <a:r>
            <a:rPr lang="es-MX" sz="1600" kern="1200"/>
            <a:t>Se optimizarán las ventas de comida mediante los archivos que se guardan no sólo de la cocina económica donde se aplicará el sistema, sino de otros negocios de la Colonia Guadalupe del Moral.</a:t>
          </a:r>
          <a:endParaRPr lang="en-US" sz="1600" kern="1200"/>
        </a:p>
      </dsp:txBody>
      <dsp:txXfrm>
        <a:off x="1604000" y="2488168"/>
        <a:ext cx="4320549" cy="1388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C907-67CD-424F-BC4A-7F3F2ADD12A6}">
      <dsp:nvSpPr>
        <dsp:cNvPr id="0" name=""/>
        <dsp:cNvSpPr/>
      </dsp:nvSpPr>
      <dsp:spPr>
        <a:xfrm>
          <a:off x="0" y="2824"/>
          <a:ext cx="5924550" cy="9770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E948A-1EFA-43DA-BF63-C5662132837D}">
      <dsp:nvSpPr>
        <dsp:cNvPr id="0" name=""/>
        <dsp:cNvSpPr/>
      </dsp:nvSpPr>
      <dsp:spPr>
        <a:xfrm>
          <a:off x="295570" y="222670"/>
          <a:ext cx="537926" cy="537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E39589-7A16-4A04-A048-226D8E7A000B}">
      <dsp:nvSpPr>
        <dsp:cNvPr id="0" name=""/>
        <dsp:cNvSpPr/>
      </dsp:nvSpPr>
      <dsp:spPr>
        <a:xfrm>
          <a:off x="1129067" y="2824"/>
          <a:ext cx="4544573" cy="978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10" tIns="103510" rIns="103510" bIns="103510" numCol="1" spcCol="1270" anchor="ctr" anchorCtr="0">
          <a:noAutofit/>
        </a:bodyPr>
        <a:lstStyle/>
        <a:p>
          <a:pPr marL="0" lvl="0" indent="0" algn="l" defTabSz="622300">
            <a:lnSpc>
              <a:spcPct val="90000"/>
            </a:lnSpc>
            <a:spcBef>
              <a:spcPct val="0"/>
            </a:spcBef>
            <a:spcAft>
              <a:spcPct val="35000"/>
            </a:spcAft>
            <a:buNone/>
          </a:pPr>
          <a:r>
            <a:rPr lang="es-MX" sz="1400" i="1" kern="1200"/>
            <a:t>Computador: Procesando Información</a:t>
          </a:r>
          <a:r>
            <a:rPr lang="es-MX" sz="1400" kern="1200"/>
            <a:t>. (Diciembre de 2009). Obtenido de Icarito: http://www.icarito.cl/2009/12/70-3386-9-computador-procesando-informacion.shtml/</a:t>
          </a:r>
          <a:endParaRPr lang="en-US" sz="1400" kern="1200"/>
        </a:p>
      </dsp:txBody>
      <dsp:txXfrm>
        <a:off x="1129067" y="2824"/>
        <a:ext cx="4544573" cy="978048"/>
      </dsp:txXfrm>
    </dsp:sp>
    <dsp:sp modelId="{CCAD10CE-8B58-4709-B144-CB5B2376EC07}">
      <dsp:nvSpPr>
        <dsp:cNvPr id="0" name=""/>
        <dsp:cNvSpPr/>
      </dsp:nvSpPr>
      <dsp:spPr>
        <a:xfrm>
          <a:off x="0" y="1217975"/>
          <a:ext cx="5924550" cy="9770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CDF5F-F2F2-4D52-8C81-1AC0CA826F07}">
      <dsp:nvSpPr>
        <dsp:cNvPr id="0" name=""/>
        <dsp:cNvSpPr/>
      </dsp:nvSpPr>
      <dsp:spPr>
        <a:xfrm>
          <a:off x="295570" y="1437821"/>
          <a:ext cx="537926" cy="537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FF5036-D9FB-4C85-B39B-8B460F9DEFA8}">
      <dsp:nvSpPr>
        <dsp:cNvPr id="0" name=""/>
        <dsp:cNvSpPr/>
      </dsp:nvSpPr>
      <dsp:spPr>
        <a:xfrm>
          <a:off x="1129067" y="1217975"/>
          <a:ext cx="4544573" cy="978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10" tIns="103510" rIns="103510" bIns="103510" numCol="1" spcCol="1270" anchor="ctr" anchorCtr="0">
          <a:noAutofit/>
        </a:bodyPr>
        <a:lstStyle/>
        <a:p>
          <a:pPr marL="0" lvl="0" indent="0" algn="l" defTabSz="622300">
            <a:lnSpc>
              <a:spcPct val="90000"/>
            </a:lnSpc>
            <a:spcBef>
              <a:spcPct val="0"/>
            </a:spcBef>
            <a:spcAft>
              <a:spcPct val="35000"/>
            </a:spcAft>
            <a:buNone/>
          </a:pPr>
          <a:r>
            <a:rPr lang="es-MX" sz="1400" kern="1200"/>
            <a:t>Garza Lau, R. (4 de Julio de 2019). </a:t>
          </a:r>
          <a:r>
            <a:rPr lang="es-MX" sz="1400" i="1" kern="1200"/>
            <a:t>Adiós a los árboles</a:t>
          </a:r>
          <a:r>
            <a:rPr lang="es-MX" sz="1400" kern="1200"/>
            <a:t>. Obtenido de Chilango: https://www.chilango.com/noticias/opinion/tala-de-arboles-en-cdmx/</a:t>
          </a:r>
          <a:endParaRPr lang="en-US" sz="1400" kern="1200"/>
        </a:p>
      </dsp:txBody>
      <dsp:txXfrm>
        <a:off x="1129067" y="1217975"/>
        <a:ext cx="4544573" cy="978048"/>
      </dsp:txXfrm>
    </dsp:sp>
    <dsp:sp modelId="{1DADDB94-C3D1-442D-A4BD-EBB1D08F6066}">
      <dsp:nvSpPr>
        <dsp:cNvPr id="0" name=""/>
        <dsp:cNvSpPr/>
      </dsp:nvSpPr>
      <dsp:spPr>
        <a:xfrm>
          <a:off x="0" y="2433126"/>
          <a:ext cx="5924550" cy="9770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768DB9-E06D-48F1-A23D-E62D438D600A}">
      <dsp:nvSpPr>
        <dsp:cNvPr id="0" name=""/>
        <dsp:cNvSpPr/>
      </dsp:nvSpPr>
      <dsp:spPr>
        <a:xfrm>
          <a:off x="295570" y="2652972"/>
          <a:ext cx="537926" cy="537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5A5F4C-83EC-45E9-868A-68FEC2A0C72C}">
      <dsp:nvSpPr>
        <dsp:cNvPr id="0" name=""/>
        <dsp:cNvSpPr/>
      </dsp:nvSpPr>
      <dsp:spPr>
        <a:xfrm>
          <a:off x="1129067" y="2433126"/>
          <a:ext cx="4544573" cy="978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10" tIns="103510" rIns="103510" bIns="103510" numCol="1" spcCol="1270" anchor="ctr" anchorCtr="0">
          <a:noAutofit/>
        </a:bodyPr>
        <a:lstStyle/>
        <a:p>
          <a:pPr marL="0" lvl="0" indent="0" algn="l" defTabSz="622300">
            <a:lnSpc>
              <a:spcPct val="90000"/>
            </a:lnSpc>
            <a:spcBef>
              <a:spcPct val="0"/>
            </a:spcBef>
            <a:spcAft>
              <a:spcPct val="35000"/>
            </a:spcAft>
            <a:buNone/>
          </a:pPr>
          <a:r>
            <a:rPr lang="es-MX" sz="1400" kern="1200"/>
            <a:t>Isan, A. (8 de Enero de 2020). </a:t>
          </a:r>
          <a:r>
            <a:rPr lang="es-MX" sz="1400" i="1" kern="1200"/>
            <a:t>Cuál es el impacto ambiental del consumo de papel</a:t>
          </a:r>
          <a:r>
            <a:rPr lang="es-MX" sz="1400" kern="1200"/>
            <a:t>. Obtenido de Ecología Verde: https://www.ecologiaverde.com/cual-es-el-impacto-ambiental-del-consumo-de-papel-447.html</a:t>
          </a:r>
          <a:endParaRPr lang="en-US" sz="1400" kern="1200"/>
        </a:p>
      </dsp:txBody>
      <dsp:txXfrm>
        <a:off x="1129067" y="2433126"/>
        <a:ext cx="4544573" cy="978048"/>
      </dsp:txXfrm>
    </dsp:sp>
    <dsp:sp modelId="{242E5016-7879-437C-A89A-2994E4474EFD}">
      <dsp:nvSpPr>
        <dsp:cNvPr id="0" name=""/>
        <dsp:cNvSpPr/>
      </dsp:nvSpPr>
      <dsp:spPr>
        <a:xfrm>
          <a:off x="0" y="3648277"/>
          <a:ext cx="5924550" cy="97709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D333-F3AC-4989-ADAE-F21C1C05C7EF}">
      <dsp:nvSpPr>
        <dsp:cNvPr id="0" name=""/>
        <dsp:cNvSpPr/>
      </dsp:nvSpPr>
      <dsp:spPr>
        <a:xfrm>
          <a:off x="295570" y="3868122"/>
          <a:ext cx="537926" cy="5374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08513E-38A2-4D41-90B7-29F5E5372D5C}">
      <dsp:nvSpPr>
        <dsp:cNvPr id="0" name=""/>
        <dsp:cNvSpPr/>
      </dsp:nvSpPr>
      <dsp:spPr>
        <a:xfrm>
          <a:off x="1129067" y="3648277"/>
          <a:ext cx="4544573" cy="978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10" tIns="103510" rIns="103510" bIns="103510" numCol="1" spcCol="1270" anchor="ctr" anchorCtr="0">
          <a:noAutofit/>
        </a:bodyPr>
        <a:lstStyle/>
        <a:p>
          <a:pPr marL="0" lvl="0" indent="0" algn="l" defTabSz="622300">
            <a:lnSpc>
              <a:spcPct val="90000"/>
            </a:lnSpc>
            <a:spcBef>
              <a:spcPct val="0"/>
            </a:spcBef>
            <a:spcAft>
              <a:spcPct val="35000"/>
            </a:spcAft>
            <a:buNone/>
          </a:pPr>
          <a:r>
            <a:rPr lang="es-MX" sz="1400" kern="1200"/>
            <a:t>Sánchez, A. (19 de Noviembre de 2019). </a:t>
          </a:r>
          <a:r>
            <a:rPr lang="es-MX" sz="1400" i="1" kern="1200"/>
            <a:t>Van contra taladores de árboles en CDMX</a:t>
          </a:r>
          <a:r>
            <a:rPr lang="es-MX" sz="1400" kern="1200"/>
            <a:t>. Obtenido de La Prensa: https://www.la-prensa.com.mx/metropoli/van-contra-taladores-de-arboles-en-cdmx-4474402.html</a:t>
          </a:r>
          <a:endParaRPr lang="en-US" sz="1400" kern="1200"/>
        </a:p>
      </dsp:txBody>
      <dsp:txXfrm>
        <a:off x="1129067" y="3648277"/>
        <a:ext cx="4544573" cy="9780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1CECB6-1F4C-4E52-8612-644923DCE027}" type="datetimeFigureOut">
              <a:rPr lang="es-MX" smtClean="0"/>
              <a:t>20/03/2020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197858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57202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325149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463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55652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31CECB6-1F4C-4E52-8612-644923DCE027}" type="datetimeFigureOut">
              <a:rPr lang="es-MX" smtClean="0"/>
              <a:t>20/03/2020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285404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31CECB6-1F4C-4E52-8612-644923DCE027}" type="datetimeFigureOut">
              <a:rPr lang="es-MX" smtClean="0"/>
              <a:t>20/03/2020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180227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1CECB6-1F4C-4E52-8612-644923DCE027}" type="datetimeFigureOut">
              <a:rPr lang="es-MX" smtClean="0"/>
              <a:t>20/03/2020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3843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1CECB6-1F4C-4E52-8612-644923DCE027}" type="datetimeFigureOut">
              <a:rPr lang="es-MX" smtClean="0"/>
              <a:t>20/03/2020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37921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1CECB6-1F4C-4E52-8612-644923DCE027}" type="datetimeFigureOut">
              <a:rPr lang="es-MX" smtClean="0"/>
              <a:t>20/03/2020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424879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31CECB6-1F4C-4E52-8612-644923DCE027}" type="datetimeFigureOut">
              <a:rPr lang="es-MX" smtClean="0"/>
              <a:t>20/03/2020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417944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246299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1CECB6-1F4C-4E52-8612-644923DCE027}" type="datetimeFigureOut">
              <a:rPr lang="es-MX" smtClean="0"/>
              <a:t>20/03/2020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53633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1CECB6-1F4C-4E52-8612-644923DCE027}" type="datetimeFigureOut">
              <a:rPr lang="es-MX" smtClean="0"/>
              <a:t>20/03/2020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255267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CECB6-1F4C-4E52-8612-644923DCE027}" type="datetimeFigureOut">
              <a:rPr lang="es-MX" smtClean="0"/>
              <a:t>20/03/2020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213928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369931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1CECB6-1F4C-4E52-8612-644923DCE027}" type="datetimeFigureOut">
              <a:rPr lang="es-MX" smtClean="0"/>
              <a:t>20/03/2020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5C925D-8732-436D-A364-E0955EF41C23}" type="slidenum">
              <a:rPr lang="es-MX" smtClean="0"/>
              <a:t>‹Nº›</a:t>
            </a:fld>
            <a:endParaRPr lang="es-MX"/>
          </a:p>
        </p:txBody>
      </p:sp>
    </p:spTree>
    <p:extLst>
      <p:ext uri="{BB962C8B-B14F-4D97-AF65-F5344CB8AC3E}">
        <p14:creationId xmlns:p14="http://schemas.microsoft.com/office/powerpoint/2010/main" val="327541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1CECB6-1F4C-4E52-8612-644923DCE027}" type="datetimeFigureOut">
              <a:rPr lang="es-MX" smtClean="0"/>
              <a:t>20/03/2020</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E5C925D-8732-436D-A364-E0955EF41C23}" type="slidenum">
              <a:rPr lang="es-MX" smtClean="0"/>
              <a:t>‹Nº›</a:t>
            </a:fld>
            <a:endParaRPr lang="es-MX"/>
          </a:p>
        </p:txBody>
      </p:sp>
    </p:spTree>
    <p:extLst>
      <p:ext uri="{BB962C8B-B14F-4D97-AF65-F5344CB8AC3E}">
        <p14:creationId xmlns:p14="http://schemas.microsoft.com/office/powerpoint/2010/main" val="8919435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028" name="Picture 4" descr="Resultado de imagen para ingenieria UNAM escudo">
            <a:extLst>
              <a:ext uri="{FF2B5EF4-FFF2-40B4-BE49-F238E27FC236}">
                <a16:creationId xmlns:a16="http://schemas.microsoft.com/office/drawing/2014/main" id="{19F0C2E3-9705-49A0-B422-FD4F81C126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6320"/>
          <a:stretch/>
        </p:blipFill>
        <p:spPr bwMode="auto">
          <a:xfrm>
            <a:off x="20" y="2030"/>
            <a:ext cx="6095980" cy="68559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UNAM escudo">
            <a:extLst>
              <a:ext uri="{FF2B5EF4-FFF2-40B4-BE49-F238E27FC236}">
                <a16:creationId xmlns:a16="http://schemas.microsoft.com/office/drawing/2014/main" id="{A4F1514C-D34E-4120-8764-F4CB92AF47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 r="9" b="9"/>
          <a:stretch/>
        </p:blipFill>
        <p:spPr bwMode="auto">
          <a:xfrm>
            <a:off x="6096000" y="2030"/>
            <a:ext cx="6096000" cy="6855970"/>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136">
            <a:extLst>
              <a:ext uri="{FF2B5EF4-FFF2-40B4-BE49-F238E27FC236}">
                <a16:creationId xmlns:a16="http://schemas.microsoft.com/office/drawing/2014/main" id="{D89040B6-74F3-4BED-9FF4-C61706E2B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31" name="Rectangle 138">
            <a:extLst>
              <a:ext uri="{FF2B5EF4-FFF2-40B4-BE49-F238E27FC236}">
                <a16:creationId xmlns:a16="http://schemas.microsoft.com/office/drawing/2014/main" id="{11D8002E-DEE3-47D2-B0A1-1F8D3D7A0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A3A7AE-FD9A-4940-8E5A-5F2E9B1F2F75}"/>
              </a:ext>
            </a:extLst>
          </p:cNvPr>
          <p:cNvSpPr>
            <a:spLocks noGrp="1"/>
          </p:cNvSpPr>
          <p:nvPr>
            <p:ph type="ctrTitle"/>
          </p:nvPr>
        </p:nvSpPr>
        <p:spPr>
          <a:xfrm>
            <a:off x="1595269" y="1122363"/>
            <a:ext cx="9001462" cy="2387600"/>
          </a:xfrm>
        </p:spPr>
        <p:txBody>
          <a:bodyPr>
            <a:normAutofit/>
          </a:bodyPr>
          <a:lstStyle/>
          <a:p>
            <a:r>
              <a:rPr lang="es-MX" sz="2600" b="1"/>
              <a:t>PROYECTO FINAL: SISTEMA DE PUNTO DE VENTA PARA UNA COCINA ECONÓMICA EN EL MERCADO GUADALUPE DEL MORAL, IZTAPALAPA, CDMX</a:t>
            </a:r>
            <a:br>
              <a:rPr lang="es-MX" sz="2600"/>
            </a:br>
            <a:r>
              <a:rPr lang="es-MX" sz="2600" b="1"/>
              <a:t>ESTRUCTURA DE DATOS Y ALGORITMOS I</a:t>
            </a:r>
            <a:br>
              <a:rPr lang="es-MX" sz="2600" b="1"/>
            </a:br>
            <a:br>
              <a:rPr lang="es-MX" sz="2600" b="1"/>
            </a:br>
            <a:r>
              <a:rPr lang="es-MX" sz="2600" b="1"/>
              <a:t>Alejandro Romero Ramírez</a:t>
            </a:r>
            <a:endParaRPr lang="es-MX" sz="2600"/>
          </a:p>
        </p:txBody>
      </p:sp>
      <p:sp>
        <p:nvSpPr>
          <p:cNvPr id="3" name="Subtítulo 2">
            <a:extLst>
              <a:ext uri="{FF2B5EF4-FFF2-40B4-BE49-F238E27FC236}">
                <a16:creationId xmlns:a16="http://schemas.microsoft.com/office/drawing/2014/main" id="{8149BA81-E96D-4C0A-9994-84C8BF4F5FFC}"/>
              </a:ext>
            </a:extLst>
          </p:cNvPr>
          <p:cNvSpPr>
            <a:spLocks noGrp="1"/>
          </p:cNvSpPr>
          <p:nvPr>
            <p:ph type="subTitle" idx="1"/>
          </p:nvPr>
        </p:nvSpPr>
        <p:spPr>
          <a:xfrm>
            <a:off x="1595269" y="3602038"/>
            <a:ext cx="9001462" cy="1655762"/>
          </a:xfrm>
        </p:spPr>
        <p:txBody>
          <a:bodyPr>
            <a:normAutofit/>
          </a:bodyPr>
          <a:lstStyle/>
          <a:p>
            <a:r>
              <a:rPr lang="es-MX"/>
              <a:t>UNIVERSIDAD NACIONAL AUTÓNOMA DE MÉXICO</a:t>
            </a:r>
          </a:p>
          <a:p>
            <a:r>
              <a:rPr lang="es-MX"/>
              <a:t>FACULTAD DE INGENIERÍA</a:t>
            </a:r>
          </a:p>
          <a:p>
            <a:r>
              <a:rPr lang="es-MX"/>
              <a:t>DIVISIÓN DE INGENIERÍA ELÉCTRICA</a:t>
            </a:r>
          </a:p>
        </p:txBody>
      </p:sp>
    </p:spTree>
    <p:extLst>
      <p:ext uri="{BB962C8B-B14F-4D97-AF65-F5344CB8AC3E}">
        <p14:creationId xmlns:p14="http://schemas.microsoft.com/office/powerpoint/2010/main" val="407985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DD624-7525-4D64-9C46-B113656EDFC3}"/>
              </a:ext>
            </a:extLst>
          </p:cNvPr>
          <p:cNvSpPr>
            <a:spLocks noGrp="1"/>
          </p:cNvSpPr>
          <p:nvPr>
            <p:ph type="title"/>
          </p:nvPr>
        </p:nvSpPr>
        <p:spPr>
          <a:xfrm>
            <a:off x="643467" y="643467"/>
            <a:ext cx="3361498" cy="1267810"/>
          </a:xfrm>
        </p:spPr>
        <p:txBody>
          <a:bodyPr anchor="b">
            <a:normAutofit/>
          </a:bodyPr>
          <a:lstStyle/>
          <a:p>
            <a:pPr algn="l"/>
            <a:r>
              <a:rPr lang="es-MX" sz="2400"/>
              <a:t>¿Qué observé?</a:t>
            </a:r>
          </a:p>
        </p:txBody>
      </p:sp>
      <p:sp>
        <p:nvSpPr>
          <p:cNvPr id="3" name="Marcador de contenido 2">
            <a:extLst>
              <a:ext uri="{FF2B5EF4-FFF2-40B4-BE49-F238E27FC236}">
                <a16:creationId xmlns:a16="http://schemas.microsoft.com/office/drawing/2014/main" id="{183F5B6A-16CF-46CA-B4D4-C0F4291A840E}"/>
              </a:ext>
            </a:extLst>
          </p:cNvPr>
          <p:cNvSpPr>
            <a:spLocks noGrp="1"/>
          </p:cNvSpPr>
          <p:nvPr>
            <p:ph idx="1"/>
          </p:nvPr>
        </p:nvSpPr>
        <p:spPr>
          <a:xfrm>
            <a:off x="643467" y="2096063"/>
            <a:ext cx="3361498" cy="4028512"/>
          </a:xfrm>
        </p:spPr>
        <p:txBody>
          <a:bodyPr>
            <a:normAutofit/>
          </a:bodyPr>
          <a:lstStyle/>
          <a:p>
            <a:pPr marL="0" indent="0">
              <a:buNone/>
            </a:pPr>
            <a:r>
              <a:rPr lang="es-MX" sz="1400"/>
              <a:t>La salida de la información es característica de una cola, es decir, el último dato que entró es el último que salió durante la ejecución del programa.</a:t>
            </a:r>
          </a:p>
        </p:txBody>
      </p:sp>
      <p:sp>
        <p:nvSpPr>
          <p:cNvPr id="71" name="Rectangle 70">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cola estructura de datos">
            <a:extLst>
              <a:ext uri="{FF2B5EF4-FFF2-40B4-BE49-F238E27FC236}">
                <a16:creationId xmlns:a16="http://schemas.microsoft.com/office/drawing/2014/main" id="{3B354256-E5C1-4789-8A28-B55128B32A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0931" y="1668235"/>
            <a:ext cx="5895257" cy="355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9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9133E-BB50-4770-9A14-36B486CA7CD8}"/>
              </a:ext>
            </a:extLst>
          </p:cNvPr>
          <p:cNvSpPr>
            <a:spLocks noGrp="1"/>
          </p:cNvSpPr>
          <p:nvPr>
            <p:ph type="title"/>
          </p:nvPr>
        </p:nvSpPr>
        <p:spPr>
          <a:xfrm>
            <a:off x="752475" y="609600"/>
            <a:ext cx="3643150" cy="5603310"/>
          </a:xfrm>
        </p:spPr>
        <p:txBody>
          <a:bodyPr>
            <a:normAutofit/>
          </a:bodyPr>
          <a:lstStyle/>
          <a:p>
            <a:r>
              <a:rPr lang="es-MX" sz="3100"/>
              <a:t>CONCLUSIONES</a:t>
            </a:r>
          </a:p>
        </p:txBody>
      </p:sp>
      <p:graphicFrame>
        <p:nvGraphicFramePr>
          <p:cNvPr id="5" name="Marcador de contenido 2">
            <a:extLst>
              <a:ext uri="{FF2B5EF4-FFF2-40B4-BE49-F238E27FC236}">
                <a16:creationId xmlns:a16="http://schemas.microsoft.com/office/drawing/2014/main" id="{FCDE376B-7D61-47FC-BCE3-FD5E89ABB1B2}"/>
              </a:ext>
            </a:extLst>
          </p:cNvPr>
          <p:cNvGraphicFramePr>
            <a:graphicFrameLocks noGrp="1"/>
          </p:cNvGraphicFramePr>
          <p:nvPr>
            <p:ph idx="1"/>
            <p:extLst>
              <p:ext uri="{D42A27DB-BD31-4B8C-83A1-F6EECF244321}">
                <p14:modId xmlns:p14="http://schemas.microsoft.com/office/powerpoint/2010/main" val="65217264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181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EE6EA0B-C562-460F-AF05-4E9EAEAD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D4CBC8-5EA0-480E-98D8-9A0992A94F08}"/>
              </a:ext>
            </a:extLst>
          </p:cNvPr>
          <p:cNvSpPr>
            <a:spLocks noGrp="1"/>
          </p:cNvSpPr>
          <p:nvPr>
            <p:ph type="title"/>
          </p:nvPr>
        </p:nvSpPr>
        <p:spPr>
          <a:xfrm>
            <a:off x="5297762" y="1219767"/>
            <a:ext cx="5969793" cy="4418466"/>
          </a:xfrm>
        </p:spPr>
        <p:txBody>
          <a:bodyPr vert="horz" lIns="91440" tIns="45720" rIns="91440" bIns="45720" rtlCol="0" anchor="b">
            <a:normAutofit/>
          </a:bodyPr>
          <a:lstStyle/>
          <a:p>
            <a:pPr algn="r"/>
            <a:r>
              <a:rPr lang="en-US" sz="4800"/>
              <a:t>¡Gracias por</a:t>
            </a:r>
            <a:br>
              <a:rPr lang="en-US" sz="4800"/>
            </a:br>
            <a:r>
              <a:rPr lang="en-US" sz="4800"/>
              <a:t>su atención!</a:t>
            </a:r>
          </a:p>
        </p:txBody>
      </p:sp>
    </p:spTree>
    <p:extLst>
      <p:ext uri="{BB962C8B-B14F-4D97-AF65-F5344CB8AC3E}">
        <p14:creationId xmlns:p14="http://schemas.microsoft.com/office/powerpoint/2010/main" val="341704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0B58D-CE6C-4C22-82B2-E46013E18455}"/>
              </a:ext>
            </a:extLst>
          </p:cNvPr>
          <p:cNvSpPr>
            <a:spLocks noGrp="1"/>
          </p:cNvSpPr>
          <p:nvPr>
            <p:ph type="title"/>
          </p:nvPr>
        </p:nvSpPr>
        <p:spPr>
          <a:xfrm>
            <a:off x="752475" y="609600"/>
            <a:ext cx="3643150" cy="5603310"/>
          </a:xfrm>
        </p:spPr>
        <p:txBody>
          <a:bodyPr>
            <a:normAutofit/>
          </a:bodyPr>
          <a:lstStyle/>
          <a:p>
            <a:r>
              <a:rPr lang="es-MX" dirty="0"/>
              <a:t>REFERENCIAS</a:t>
            </a:r>
          </a:p>
        </p:txBody>
      </p:sp>
      <p:graphicFrame>
        <p:nvGraphicFramePr>
          <p:cNvPr id="5" name="Marcador de contenido 2">
            <a:extLst>
              <a:ext uri="{FF2B5EF4-FFF2-40B4-BE49-F238E27FC236}">
                <a16:creationId xmlns:a16="http://schemas.microsoft.com/office/drawing/2014/main" id="{7F4FCCC8-AD7A-4E47-84F7-2A84418AF9F2}"/>
              </a:ext>
            </a:extLst>
          </p:cNvPr>
          <p:cNvGraphicFramePr>
            <a:graphicFrameLocks noGrp="1"/>
          </p:cNvGraphicFramePr>
          <p:nvPr>
            <p:ph idx="1"/>
            <p:extLst>
              <p:ext uri="{D42A27DB-BD31-4B8C-83A1-F6EECF244321}">
                <p14:modId xmlns:p14="http://schemas.microsoft.com/office/powerpoint/2010/main" val="1196421460"/>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69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8E893-D0C3-47E1-AAF2-B3B9FAF43937}"/>
              </a:ext>
            </a:extLst>
          </p:cNvPr>
          <p:cNvSpPr>
            <a:spLocks noGrp="1"/>
          </p:cNvSpPr>
          <p:nvPr>
            <p:ph type="title"/>
          </p:nvPr>
        </p:nvSpPr>
        <p:spPr>
          <a:xfrm>
            <a:off x="913795" y="609600"/>
            <a:ext cx="10353761" cy="1326321"/>
          </a:xfrm>
        </p:spPr>
        <p:txBody>
          <a:bodyPr>
            <a:normAutofit/>
          </a:bodyPr>
          <a:lstStyle/>
          <a:p>
            <a:r>
              <a:rPr lang="es-MX" dirty="0"/>
              <a:t>OBJETIVO</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FCB3EDF-B71E-4BDF-9B8E-30C7C9062AB6}"/>
              </a:ext>
            </a:extLst>
          </p:cNvPr>
          <p:cNvSpPr>
            <a:spLocks noGrp="1"/>
          </p:cNvSpPr>
          <p:nvPr>
            <p:ph idx="1"/>
          </p:nvPr>
        </p:nvSpPr>
        <p:spPr>
          <a:xfrm>
            <a:off x="1466850" y="2463800"/>
            <a:ext cx="9247652" cy="3327400"/>
          </a:xfrm>
        </p:spPr>
        <p:txBody>
          <a:bodyPr>
            <a:normAutofit/>
          </a:bodyPr>
          <a:lstStyle/>
          <a:p>
            <a:r>
              <a:rPr lang="es-MX" dirty="0"/>
              <a:t>Presentar en Lenguaje C un sistema de punto de venta en una cocina económica del Mercado Guadalupe del Moral (Iztapalapa, CDMX) con los siguientes fines:</a:t>
            </a:r>
          </a:p>
          <a:p>
            <a:pPr lvl="1"/>
            <a:r>
              <a:rPr lang="es-MX" dirty="0"/>
              <a:t>Optimizar la cuenta total de los clientes mediante de un programa eficiente</a:t>
            </a:r>
          </a:p>
          <a:p>
            <a:pPr lvl="1"/>
            <a:r>
              <a:rPr lang="es-MX" dirty="0"/>
              <a:t>Reducir el consumo de papel, mejorando el medio ambiente</a:t>
            </a:r>
          </a:p>
        </p:txBody>
      </p:sp>
    </p:spTree>
    <p:extLst>
      <p:ext uri="{BB962C8B-B14F-4D97-AF65-F5344CB8AC3E}">
        <p14:creationId xmlns:p14="http://schemas.microsoft.com/office/powerpoint/2010/main" val="248396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E4D-7AF1-4CDE-BB6A-820675AC93D4}"/>
              </a:ext>
            </a:extLst>
          </p:cNvPr>
          <p:cNvSpPr>
            <a:spLocks noGrp="1"/>
          </p:cNvSpPr>
          <p:nvPr>
            <p:ph type="title"/>
          </p:nvPr>
        </p:nvSpPr>
        <p:spPr>
          <a:xfrm>
            <a:off x="1058938" y="2394857"/>
            <a:ext cx="10353761" cy="1326321"/>
          </a:xfrm>
        </p:spPr>
        <p:txBody>
          <a:bodyPr>
            <a:noAutofit/>
          </a:bodyPr>
          <a:lstStyle/>
          <a:p>
            <a:r>
              <a:rPr lang="es-MX" sz="8000" dirty="0"/>
              <a:t>INTRODUCCIÓN</a:t>
            </a:r>
          </a:p>
        </p:txBody>
      </p:sp>
    </p:spTree>
    <p:extLst>
      <p:ext uri="{BB962C8B-B14F-4D97-AF65-F5344CB8AC3E}">
        <p14:creationId xmlns:p14="http://schemas.microsoft.com/office/powerpoint/2010/main" val="247407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D28A3-3DF8-47A2-B63F-9F2FAA38A909}"/>
              </a:ext>
            </a:extLst>
          </p:cNvPr>
          <p:cNvSpPr>
            <a:spLocks noGrp="1"/>
          </p:cNvSpPr>
          <p:nvPr>
            <p:ph type="title"/>
          </p:nvPr>
        </p:nvSpPr>
        <p:spPr>
          <a:xfrm>
            <a:off x="752475" y="609600"/>
            <a:ext cx="3643150" cy="5603310"/>
          </a:xfrm>
        </p:spPr>
        <p:txBody>
          <a:bodyPr>
            <a:normAutofit/>
          </a:bodyPr>
          <a:lstStyle/>
          <a:p>
            <a:r>
              <a:rPr lang="es-MX" dirty="0"/>
              <a:t>¿EN QUÉ MEJORARÁ MI SISTEMA?</a:t>
            </a:r>
          </a:p>
        </p:txBody>
      </p:sp>
      <p:graphicFrame>
        <p:nvGraphicFramePr>
          <p:cNvPr id="5" name="Marcador de contenido 2">
            <a:extLst>
              <a:ext uri="{FF2B5EF4-FFF2-40B4-BE49-F238E27FC236}">
                <a16:creationId xmlns:a16="http://schemas.microsoft.com/office/drawing/2014/main" id="{33E1671D-49ED-41F5-991D-F07F14C9D6ED}"/>
              </a:ext>
            </a:extLst>
          </p:cNvPr>
          <p:cNvGraphicFramePr>
            <a:graphicFrameLocks noGrp="1"/>
          </p:cNvGraphicFramePr>
          <p:nvPr>
            <p:ph idx="1"/>
            <p:extLst>
              <p:ext uri="{D42A27DB-BD31-4B8C-83A1-F6EECF244321}">
                <p14:modId xmlns:p14="http://schemas.microsoft.com/office/powerpoint/2010/main" val="67327093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43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07F4E-8A54-4952-8040-CF1CC80EDF1A}"/>
              </a:ext>
            </a:extLst>
          </p:cNvPr>
          <p:cNvSpPr>
            <a:spLocks noGrp="1"/>
          </p:cNvSpPr>
          <p:nvPr>
            <p:ph type="title"/>
          </p:nvPr>
        </p:nvSpPr>
        <p:spPr>
          <a:xfrm>
            <a:off x="752475" y="609600"/>
            <a:ext cx="3643150" cy="5603310"/>
          </a:xfrm>
        </p:spPr>
        <p:txBody>
          <a:bodyPr>
            <a:normAutofit/>
          </a:bodyPr>
          <a:lstStyle/>
          <a:p>
            <a:r>
              <a:rPr lang="es-MX" dirty="0"/>
              <a:t>MEDIO AMBIENTE</a:t>
            </a:r>
          </a:p>
        </p:txBody>
      </p:sp>
      <p:graphicFrame>
        <p:nvGraphicFramePr>
          <p:cNvPr id="5" name="Marcador de contenido 2">
            <a:extLst>
              <a:ext uri="{FF2B5EF4-FFF2-40B4-BE49-F238E27FC236}">
                <a16:creationId xmlns:a16="http://schemas.microsoft.com/office/drawing/2014/main" id="{B05EF9F6-6408-47F3-91AD-215EB42AABCB}"/>
              </a:ext>
            </a:extLst>
          </p:cNvPr>
          <p:cNvGraphicFramePr>
            <a:graphicFrameLocks noGrp="1"/>
          </p:cNvGraphicFramePr>
          <p:nvPr>
            <p:ph idx="1"/>
            <p:extLst>
              <p:ext uri="{D42A27DB-BD31-4B8C-83A1-F6EECF244321}">
                <p14:modId xmlns:p14="http://schemas.microsoft.com/office/powerpoint/2010/main" val="398392294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46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9263A-34C8-413C-B27E-1D5C20A37752}"/>
              </a:ext>
            </a:extLst>
          </p:cNvPr>
          <p:cNvSpPr>
            <a:spLocks noGrp="1"/>
          </p:cNvSpPr>
          <p:nvPr>
            <p:ph type="title"/>
          </p:nvPr>
        </p:nvSpPr>
        <p:spPr/>
        <p:txBody>
          <a:bodyPr/>
          <a:lstStyle/>
          <a:p>
            <a:r>
              <a:rPr lang="es-MX" dirty="0"/>
              <a:t>¿CÓMO OPTIMIZARÁ LAS VENTAS?</a:t>
            </a:r>
          </a:p>
        </p:txBody>
      </p:sp>
      <p:sp>
        <p:nvSpPr>
          <p:cNvPr id="3" name="Marcador de contenido 2">
            <a:extLst>
              <a:ext uri="{FF2B5EF4-FFF2-40B4-BE49-F238E27FC236}">
                <a16:creationId xmlns:a16="http://schemas.microsoft.com/office/drawing/2014/main" id="{406B9381-7B91-4B94-8593-054CEAFDEE94}"/>
              </a:ext>
            </a:extLst>
          </p:cNvPr>
          <p:cNvSpPr>
            <a:spLocks noGrp="1"/>
          </p:cNvSpPr>
          <p:nvPr>
            <p:ph idx="1"/>
          </p:nvPr>
        </p:nvSpPr>
        <p:spPr/>
        <p:txBody>
          <a:bodyPr/>
          <a:lstStyle/>
          <a:p>
            <a:r>
              <a:rPr lang="es-MX" dirty="0"/>
              <a:t>Se almacenarán los recibos de venta a través de archivos reduciendo el consumo de papel a través de una memoria electrónica (en una programa diseñado con Lenguaje C).</a:t>
            </a:r>
          </a:p>
        </p:txBody>
      </p:sp>
    </p:spTree>
    <p:extLst>
      <p:ext uri="{BB962C8B-B14F-4D97-AF65-F5344CB8AC3E}">
        <p14:creationId xmlns:p14="http://schemas.microsoft.com/office/powerpoint/2010/main" val="136795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FE722-C200-4199-9A8C-0940B639DBD8}"/>
              </a:ext>
            </a:extLst>
          </p:cNvPr>
          <p:cNvSpPr>
            <a:spLocks noGrp="1"/>
          </p:cNvSpPr>
          <p:nvPr>
            <p:ph type="title"/>
          </p:nvPr>
        </p:nvSpPr>
        <p:spPr>
          <a:xfrm>
            <a:off x="913795" y="609600"/>
            <a:ext cx="10353761" cy="1326321"/>
          </a:xfrm>
        </p:spPr>
        <p:txBody>
          <a:bodyPr>
            <a:normAutofit/>
          </a:bodyPr>
          <a:lstStyle/>
          <a:p>
            <a:r>
              <a:rPr lang="es-MX" dirty="0"/>
              <a:t>DESARROLLO</a:t>
            </a:r>
          </a:p>
        </p:txBody>
      </p:sp>
      <p:sp>
        <p:nvSpPr>
          <p:cNvPr id="12"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C67746DE-BC57-4DFB-AC62-C220E06CB007}"/>
              </a:ext>
            </a:extLst>
          </p:cNvPr>
          <p:cNvGraphicFramePr>
            <a:graphicFrameLocks noGrp="1"/>
          </p:cNvGraphicFramePr>
          <p:nvPr>
            <p:ph idx="1"/>
            <p:extLst>
              <p:ext uri="{D42A27DB-BD31-4B8C-83A1-F6EECF244321}">
                <p14:modId xmlns:p14="http://schemas.microsoft.com/office/powerpoint/2010/main" val="2267705987"/>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80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0E2AEF9-3220-4407-B76B-1B6E3952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0142"/>
            <a:ext cx="3860771" cy="29321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ADB5FD15-098E-401A-B2C9-1091DB4C9A40}"/>
              </a:ext>
            </a:extLst>
          </p:cNvPr>
          <p:cNvPicPr/>
          <p:nvPr/>
        </p:nvPicPr>
        <p:blipFill rotWithShape="1">
          <a:blip r:embed="rId3"/>
          <a:srcRect r="20846" b="4"/>
          <a:stretch/>
        </p:blipFill>
        <p:spPr bwMode="auto">
          <a:xfrm>
            <a:off x="5" y="824735"/>
            <a:ext cx="3664827" cy="2604266"/>
          </a:xfrm>
          <a:prstGeom prst="rect">
            <a:avLst/>
          </a:prstGeom>
          <a:extLst>
            <a:ext uri="{53640926-AAD7-44D8-BBD7-CCE9431645EC}">
              <a14:shadowObscured xmlns:a14="http://schemas.microsoft.com/office/drawing/2010/main"/>
            </a:ext>
          </a:extLst>
        </p:spPr>
      </p:pic>
      <p:sp>
        <p:nvSpPr>
          <p:cNvPr id="39" name="Rectangle 38">
            <a:extLst>
              <a:ext uri="{FF2B5EF4-FFF2-40B4-BE49-F238E27FC236}">
                <a16:creationId xmlns:a16="http://schemas.microsoft.com/office/drawing/2014/main" id="{2CAFBD32-D3B9-4AA1-8A52-E7788A955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2885" y="0"/>
            <a:ext cx="4332545" cy="31316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9D5C09A-64E2-41D0-83CB-2AB46763F8AF}"/>
              </a:ext>
            </a:extLst>
          </p:cNvPr>
          <p:cNvPicPr/>
          <p:nvPr/>
        </p:nvPicPr>
        <p:blipFill rotWithShape="1">
          <a:blip r:embed="rId4"/>
          <a:srcRect r="24437" b="-1"/>
          <a:stretch/>
        </p:blipFill>
        <p:spPr bwMode="auto">
          <a:xfrm>
            <a:off x="4354281" y="10"/>
            <a:ext cx="3966436" cy="2952719"/>
          </a:xfrm>
          <a:prstGeom prst="rect">
            <a:avLst/>
          </a:prstGeom>
          <a:extLst>
            <a:ext uri="{53640926-AAD7-44D8-BBD7-CCE9431645EC}">
              <a14:shadowObscured xmlns:a14="http://schemas.microsoft.com/office/drawing/2010/main"/>
            </a:ext>
          </a:extLst>
        </p:spPr>
      </p:pic>
      <p:sp>
        <p:nvSpPr>
          <p:cNvPr id="3" name="Marcador de contenido 2">
            <a:extLst>
              <a:ext uri="{FF2B5EF4-FFF2-40B4-BE49-F238E27FC236}">
                <a16:creationId xmlns:a16="http://schemas.microsoft.com/office/drawing/2014/main" id="{52992A8F-BCE8-4E41-998F-B7093A8ACCB9}"/>
              </a:ext>
            </a:extLst>
          </p:cNvPr>
          <p:cNvSpPr>
            <a:spLocks noGrp="1"/>
          </p:cNvSpPr>
          <p:nvPr>
            <p:ph idx="1"/>
          </p:nvPr>
        </p:nvSpPr>
        <p:spPr>
          <a:xfrm>
            <a:off x="903514" y="4849005"/>
            <a:ext cx="7417207" cy="1508251"/>
          </a:xfrm>
        </p:spPr>
        <p:txBody>
          <a:bodyPr>
            <a:normAutofit/>
          </a:bodyPr>
          <a:lstStyle/>
          <a:p>
            <a:pPr marL="0" indent="0">
              <a:buNone/>
            </a:pPr>
            <a:r>
              <a:rPr lang="es-MX" sz="4500" dirty="0"/>
              <a:t>CÓDIGO EMPLEADO</a:t>
            </a:r>
          </a:p>
          <a:p>
            <a:pPr marL="0" indent="0">
              <a:buNone/>
            </a:pPr>
            <a:endParaRPr lang="es-MX" dirty="0"/>
          </a:p>
        </p:txBody>
      </p:sp>
      <p:sp>
        <p:nvSpPr>
          <p:cNvPr id="41" name="Rectangle 40">
            <a:extLst>
              <a:ext uri="{FF2B5EF4-FFF2-40B4-BE49-F238E27FC236}">
                <a16:creationId xmlns:a16="http://schemas.microsoft.com/office/drawing/2014/main" id="{7B1FFF1B-D8E7-43C1-963D-013BA404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660142"/>
            <a:ext cx="3429000" cy="505485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2CCF549F-22F5-4A7B-A698-D76B27EAAFC6}"/>
              </a:ext>
            </a:extLst>
          </p:cNvPr>
          <p:cNvPicPr/>
          <p:nvPr/>
        </p:nvPicPr>
        <p:blipFill rotWithShape="1">
          <a:blip r:embed="rId5"/>
          <a:srcRect l="3820" r="57507" b="1"/>
          <a:stretch/>
        </p:blipFill>
        <p:spPr bwMode="auto">
          <a:xfrm>
            <a:off x="8942136" y="824734"/>
            <a:ext cx="3249864" cy="4726979"/>
          </a:xfrm>
          <a:prstGeom prst="rect">
            <a:avLst/>
          </a:prstGeom>
          <a:extLst>
            <a:ext uri="{53640926-AAD7-44D8-BBD7-CCE9431645EC}">
              <a14:shadowObscured xmlns:a14="http://schemas.microsoft.com/office/drawing/2010/main"/>
            </a:ext>
          </a:extLst>
        </p:spPr>
      </p:pic>
      <p:sp useBgFill="1">
        <p:nvSpPr>
          <p:cNvPr id="43" name="Rectangle 42">
            <a:extLst>
              <a:ext uri="{FF2B5EF4-FFF2-40B4-BE49-F238E27FC236}">
                <a16:creationId xmlns:a16="http://schemas.microsoft.com/office/drawing/2014/main" id="{D8968742-1D40-4F6B-9272-064FD163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0486" y="6453386"/>
            <a:ext cx="573314" cy="4046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1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15E0D8-8F47-469D-BD69-2EA7A2AFEC9E}"/>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4400"/>
              <a:t>EJECUCIÓN DEL CÓDIGO</a:t>
            </a:r>
          </a:p>
        </p:txBody>
      </p:sp>
      <p:sp>
        <p:nvSpPr>
          <p:cNvPr id="12" name="Rectangle 11">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163744C-DCBF-41C3-87D2-6533994C78B0}"/>
              </a:ext>
            </a:extLst>
          </p:cNvPr>
          <p:cNvPicPr/>
          <p:nvPr/>
        </p:nvPicPr>
        <p:blipFill rotWithShape="1">
          <a:blip r:embed="rId3"/>
          <a:srcRect l="6220" t="13619" r="47044" b="46662"/>
          <a:stretch/>
        </p:blipFill>
        <p:spPr bwMode="auto">
          <a:xfrm>
            <a:off x="6341066" y="970870"/>
            <a:ext cx="5360818" cy="2479617"/>
          </a:xfrm>
          <a:prstGeom prst="rect">
            <a:avLst/>
          </a:prstGeom>
          <a:extLst>
            <a:ext uri="{53640926-AAD7-44D8-BBD7-CCE9431645EC}">
              <a14:shadowObscured xmlns:a14="http://schemas.microsoft.com/office/drawing/2010/main"/>
            </a:ext>
          </a:extLst>
        </p:spPr>
      </p:pic>
      <p:cxnSp>
        <p:nvCxnSpPr>
          <p:cNvPr id="14" name="Straight Connector 13">
            <a:extLst>
              <a:ext uri="{FF2B5EF4-FFF2-40B4-BE49-F238E27FC236}">
                <a16:creationId xmlns:a16="http://schemas.microsoft.com/office/drawing/2014/main" id="{DBC19C68-7D81-44DA-A360-9D3D37ED19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683744A4-5546-4575-8382-0A6A9FCA2CCD}"/>
              </a:ext>
            </a:extLst>
          </p:cNvPr>
          <p:cNvPicPr>
            <a:picLocks noGrp="1"/>
          </p:cNvPicPr>
          <p:nvPr>
            <p:ph idx="1"/>
          </p:nvPr>
        </p:nvPicPr>
        <p:blipFill rotWithShape="1">
          <a:blip r:embed="rId4"/>
          <a:srcRect l="2233" t="7944" r="50872" b="54038"/>
          <a:stretch/>
        </p:blipFill>
        <p:spPr bwMode="auto">
          <a:xfrm>
            <a:off x="490116" y="970870"/>
            <a:ext cx="5437503" cy="247961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233562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TotalTime>
  <Words>530</Words>
  <Application>Microsoft Office PowerPoint</Application>
  <PresentationFormat>Panorámica</PresentationFormat>
  <Paragraphs>34</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Bookman Old Style</vt:lpstr>
      <vt:lpstr>Calibri</vt:lpstr>
      <vt:lpstr>Rockwell</vt:lpstr>
      <vt:lpstr>Damask</vt:lpstr>
      <vt:lpstr>PROYECTO FINAL: SISTEMA DE PUNTO DE VENTA PARA UNA COCINA ECONÓMICA EN EL MERCADO GUADALUPE DEL MORAL, IZTAPALAPA, CDMX ESTRUCTURA DE DATOS Y ALGORITMOS I  Alejandro Romero Ramírez</vt:lpstr>
      <vt:lpstr>OBJETIVO</vt:lpstr>
      <vt:lpstr>INTRODUCCIÓN</vt:lpstr>
      <vt:lpstr>¿EN QUÉ MEJORARÁ MI SISTEMA?</vt:lpstr>
      <vt:lpstr>MEDIO AMBIENTE</vt:lpstr>
      <vt:lpstr>¿CÓMO OPTIMIZARÁ LAS VENTAS?</vt:lpstr>
      <vt:lpstr>DESARROLLO</vt:lpstr>
      <vt:lpstr>Presentación de PowerPoint</vt:lpstr>
      <vt:lpstr>EJECUCIÓN DEL CÓDIGO</vt:lpstr>
      <vt:lpstr>¿Qué observé?</vt:lpstr>
      <vt:lpstr>CONCLUSIONES</vt:lpstr>
      <vt:lpstr>¡Gracias por su atención!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SISTEMA DE PUNTO DE VENTA PARA UNA COCINA ECONÓMICA EN EL MERCADO GUADALUPE DEL MORAL, IZTAPALAPA, CDMX ESTRUCTURA DE DATOS Y ALGORITMOS I  Alejandro Romero Ramírez</dc:title>
  <dc:creator>ALEJANDRO ROMERO RAMIREZ</dc:creator>
  <cp:lastModifiedBy>ALEJANDRO ROMERO RAMIREZ</cp:lastModifiedBy>
  <cp:revision>2</cp:revision>
  <dcterms:created xsi:type="dcterms:W3CDTF">2020-03-21T01:53:18Z</dcterms:created>
  <dcterms:modified xsi:type="dcterms:W3CDTF">2020-03-21T01:55:04Z</dcterms:modified>
</cp:coreProperties>
</file>