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3A8766-A527-4EFC-80FC-C1A6AFE80A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5DE3BCB-029B-4FC4-AA31-47690B4300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AF61B22-A923-4930-BE6A-596177BCF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E996A-B0EF-4ACA-B691-AE556642F909}" type="datetimeFigureOut">
              <a:rPr lang="es-MX" smtClean="0"/>
              <a:t>18/03/2020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70108E0-7E66-40D0-9C55-1F99B13BB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5C04BB3-FFB1-4434-8D40-B47C1AABD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0665D-CC9B-47D0-AEB0-32267E0D8B1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43779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AA8702-C756-4E11-A2FA-EC99A1F7A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347440C-4B52-4958-89A9-2887CA046F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D5A24D4-335C-45C9-A6E0-36B3688DE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E996A-B0EF-4ACA-B691-AE556642F909}" type="datetimeFigureOut">
              <a:rPr lang="es-MX" smtClean="0"/>
              <a:t>18/03/2020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A7EEECD-59F9-4D13-BE44-89541C6CE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2C0AB56-194D-4EE4-9BFD-B28AC0DA1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0665D-CC9B-47D0-AEB0-32267E0D8B1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07168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FFB8357-8D0E-4405-AE98-AA12F54633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CA34EA5-43BC-49AF-A3CC-DD0D9825B0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B3CB1ED-69BB-406A-8C41-380A9E9FF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E996A-B0EF-4ACA-B691-AE556642F909}" type="datetimeFigureOut">
              <a:rPr lang="es-MX" smtClean="0"/>
              <a:t>18/03/2020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F917571-7BC5-497A-9DC1-637FC9950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6CF331F-9D3C-453B-BDE3-7984C4FE0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0665D-CC9B-47D0-AEB0-32267E0D8B1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20304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6BD77E-CF8F-4ED5-94EF-356DA8A2E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9F707F7-BFE6-43F7-9698-2EEC377368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03AFD8C-1472-4382-B247-4B6025A40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E996A-B0EF-4ACA-B691-AE556642F909}" type="datetimeFigureOut">
              <a:rPr lang="es-MX" smtClean="0"/>
              <a:t>18/03/2020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DEC8BE6-FE2C-423D-BB82-A96B1B254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9B2AFAF-43D8-45D4-A796-4C7688F02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0665D-CC9B-47D0-AEB0-32267E0D8B1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96146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624B81-B5A1-4B7E-8D6C-29E7C0484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4D8B393-ECC4-4216-BEDD-93DF9172EB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F2EB7EB-20D1-4ED0-BFAC-DF2DDC1B0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E996A-B0EF-4ACA-B691-AE556642F909}" type="datetimeFigureOut">
              <a:rPr lang="es-MX" smtClean="0"/>
              <a:t>18/03/2020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FEC63DD-0FEC-45EA-B296-DFEBDE2B9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51E2EEC-85EA-4168-8399-788D19BE0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0665D-CC9B-47D0-AEB0-32267E0D8B1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18395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860428-067B-4268-9915-991925982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0501EDA-4910-445C-B4DF-E9D64BC48E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6B8C556-8B5B-4818-B615-DB37AE581F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5B31AD2-EA1B-49ED-A281-5EBAFACFC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E996A-B0EF-4ACA-B691-AE556642F909}" type="datetimeFigureOut">
              <a:rPr lang="es-MX" smtClean="0"/>
              <a:t>18/03/2020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4A1E1F2-758B-4FAA-84EE-0AC8F3A2D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9D7BD2D-88F9-43AD-A284-C6B6AE55F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0665D-CC9B-47D0-AEB0-32267E0D8B1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92351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C1104F-8951-4ABC-90F2-6268F2F2E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650C667-A56F-4AE0-A50A-49619F58FD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43B9C05-4296-41B2-8FDA-FC46856352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CDBF4CB-E675-4D68-B213-A99BA3A4A1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564C7AE-C957-4A8D-949E-B6F23885C5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5D0C4B2-BAFE-4F16-9A31-C59F4C259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E996A-B0EF-4ACA-B691-AE556642F909}" type="datetimeFigureOut">
              <a:rPr lang="es-MX" smtClean="0"/>
              <a:t>18/03/2020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E0D0223-7732-4509-8696-03B47F107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96C95B2-2F6E-4789-A8BE-47CF252C3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0665D-CC9B-47D0-AEB0-32267E0D8B1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95765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B29A21-2EBE-4D08-A359-E809F8A99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51F4BCA-3767-442E-94FC-F92C957A4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E996A-B0EF-4ACA-B691-AE556642F909}" type="datetimeFigureOut">
              <a:rPr lang="es-MX" smtClean="0"/>
              <a:t>18/03/2020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00A5B15-3ED2-4064-8EF3-D9061AA09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BD28808-E1BF-45E9-830F-E98A05C22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0665D-CC9B-47D0-AEB0-32267E0D8B1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30757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C675EC6-FD49-44BC-9EAE-12892377D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E996A-B0EF-4ACA-B691-AE556642F909}" type="datetimeFigureOut">
              <a:rPr lang="es-MX" smtClean="0"/>
              <a:t>18/03/2020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C116E4D-70A5-48A3-A68C-EF56AE6DB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11844E1-01FA-431E-97B1-410B8F599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0665D-CC9B-47D0-AEB0-32267E0D8B1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01611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75381D-4560-4466-B392-8A198EB78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AB2CD91-990D-4498-BF40-D625628D21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6D06D9D-ED51-4FE8-A816-9E6BDA60B2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E83B728-D60C-46E9-87AA-91E628723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E996A-B0EF-4ACA-B691-AE556642F909}" type="datetimeFigureOut">
              <a:rPr lang="es-MX" smtClean="0"/>
              <a:t>18/03/2020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6FC8639-78E9-4E2B-8837-01388635E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D4AE426-6E24-4F11-8246-102FFA701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0665D-CC9B-47D0-AEB0-32267E0D8B1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20752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19381B-7E5C-46FD-B4C7-34EA6C12C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41389B4-8518-441C-9E93-7372C9C323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ABE7D90-7D17-4481-9C02-C749B9DA4B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D8696C7-24A3-48F6-986D-9398FEC42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E996A-B0EF-4ACA-B691-AE556642F909}" type="datetimeFigureOut">
              <a:rPr lang="es-MX" smtClean="0"/>
              <a:t>18/03/2020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CD6759B-B481-430D-BFAC-8006FE6C0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123C5F8-D2F7-41BA-AB22-478D7D1D2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0665D-CC9B-47D0-AEB0-32267E0D8B1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23062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A3291BF-88D9-4133-B219-E1B9D3462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676DDCE-1232-4FC2-96DD-D909DBAE9F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071AD66-9967-468C-94C0-27171C7465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FE996A-B0EF-4ACA-B691-AE556642F909}" type="datetimeFigureOut">
              <a:rPr lang="es-MX" smtClean="0"/>
              <a:t>18/03/2020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2B54D7E-D9FA-42EE-8E88-C87932A361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928B9C8-C170-4BA1-853F-C501114769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40665D-CC9B-47D0-AEB0-32267E0D8B1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84356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6860D5D2-6D5D-4EEC-B10C-3B32167AB1B4}"/>
              </a:ext>
            </a:extLst>
          </p:cNvPr>
          <p:cNvSpPr/>
          <p:nvPr/>
        </p:nvSpPr>
        <p:spPr>
          <a:xfrm>
            <a:off x="618978" y="196948"/>
            <a:ext cx="1969477" cy="8018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INICIO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0CD91991-772F-4253-B1B1-B0D13EB5B762}"/>
              </a:ext>
            </a:extLst>
          </p:cNvPr>
          <p:cNvSpPr/>
          <p:nvPr/>
        </p:nvSpPr>
        <p:spPr>
          <a:xfrm>
            <a:off x="450166" y="1195753"/>
            <a:ext cx="2307102" cy="10832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menu.entrada</a:t>
            </a:r>
            <a:r>
              <a:rPr lang="es-MX" dirty="0"/>
              <a:t>, </a:t>
            </a:r>
            <a:r>
              <a:rPr lang="es-MX" dirty="0" err="1"/>
              <a:t>menu.medio</a:t>
            </a:r>
            <a:r>
              <a:rPr lang="es-MX" dirty="0"/>
              <a:t>, </a:t>
            </a:r>
            <a:r>
              <a:rPr lang="es-MX" dirty="0" err="1"/>
              <a:t>menu.guisado</a:t>
            </a:r>
            <a:r>
              <a:rPr lang="es-MX" dirty="0"/>
              <a:t>: caracteres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5232B8EF-9DCC-407F-BF3A-9D0CC70D065B}"/>
              </a:ext>
            </a:extLst>
          </p:cNvPr>
          <p:cNvSpPr/>
          <p:nvPr/>
        </p:nvSpPr>
        <p:spPr>
          <a:xfrm>
            <a:off x="450166" y="2475913"/>
            <a:ext cx="2307102" cy="622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opcion1, opcion2, opcion3, caracteres</a:t>
            </a:r>
          </a:p>
        </p:txBody>
      </p:sp>
      <p:sp>
        <p:nvSpPr>
          <p:cNvPr id="7" name="Diagrama de flujo: documento 6">
            <a:extLst>
              <a:ext uri="{FF2B5EF4-FFF2-40B4-BE49-F238E27FC236}">
                <a16:creationId xmlns:a16="http://schemas.microsoft.com/office/drawing/2014/main" id="{821AABCA-1D10-489A-BDB1-351BA0C0C41C}"/>
              </a:ext>
            </a:extLst>
          </p:cNvPr>
          <p:cNvSpPr/>
          <p:nvPr/>
        </p:nvSpPr>
        <p:spPr>
          <a:xfrm>
            <a:off x="450166" y="3295355"/>
            <a:ext cx="2307102" cy="2233248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“Bienvenido a su Cocina Económica”</a:t>
            </a:r>
          </a:p>
          <a:p>
            <a:pPr algn="ctr"/>
            <a:r>
              <a:rPr lang="es-MX" dirty="0"/>
              <a:t>“Comida completa: $50”</a:t>
            </a:r>
          </a:p>
          <a:p>
            <a:pPr algn="ctr"/>
            <a:r>
              <a:rPr lang="es-MX" dirty="0"/>
              <a:t>“Guisado: $45”</a:t>
            </a:r>
          </a:p>
          <a:p>
            <a:pPr algn="ctr"/>
            <a:endParaRPr lang="es-MX" dirty="0"/>
          </a:p>
        </p:txBody>
      </p:sp>
      <p:sp>
        <p:nvSpPr>
          <p:cNvPr id="8" name="Diagrama de flujo: conector 7">
            <a:extLst>
              <a:ext uri="{FF2B5EF4-FFF2-40B4-BE49-F238E27FC236}">
                <a16:creationId xmlns:a16="http://schemas.microsoft.com/office/drawing/2014/main" id="{5BB19AF6-5C63-46A4-822E-65DA757B8E51}"/>
              </a:ext>
            </a:extLst>
          </p:cNvPr>
          <p:cNvSpPr/>
          <p:nvPr/>
        </p:nvSpPr>
        <p:spPr>
          <a:xfrm>
            <a:off x="1146516" y="5563773"/>
            <a:ext cx="914400" cy="75262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1</a:t>
            </a:r>
          </a:p>
        </p:txBody>
      </p:sp>
      <p:sp>
        <p:nvSpPr>
          <p:cNvPr id="9" name="Diagrama de flujo: conector 8">
            <a:extLst>
              <a:ext uri="{FF2B5EF4-FFF2-40B4-BE49-F238E27FC236}">
                <a16:creationId xmlns:a16="http://schemas.microsoft.com/office/drawing/2014/main" id="{8B34AD68-60D2-4564-94DB-5F33AE840CC2}"/>
              </a:ext>
            </a:extLst>
          </p:cNvPr>
          <p:cNvSpPr/>
          <p:nvPr/>
        </p:nvSpPr>
        <p:spPr>
          <a:xfrm>
            <a:off x="4337538" y="256736"/>
            <a:ext cx="914400" cy="75262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1</a:t>
            </a:r>
          </a:p>
        </p:txBody>
      </p:sp>
      <p:sp>
        <p:nvSpPr>
          <p:cNvPr id="11" name="Diagrama de flujo: documento 10">
            <a:extLst>
              <a:ext uri="{FF2B5EF4-FFF2-40B4-BE49-F238E27FC236}">
                <a16:creationId xmlns:a16="http://schemas.microsoft.com/office/drawing/2014/main" id="{773A4462-8CC2-46A9-B835-FB38E5BC383D}"/>
              </a:ext>
            </a:extLst>
          </p:cNvPr>
          <p:cNvSpPr/>
          <p:nvPr/>
        </p:nvSpPr>
        <p:spPr>
          <a:xfrm>
            <a:off x="3798277" y="1195753"/>
            <a:ext cx="2039815" cy="1083213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“¿El cliente consumió entrada?”</a:t>
            </a:r>
          </a:p>
        </p:txBody>
      </p:sp>
      <p:sp>
        <p:nvSpPr>
          <p:cNvPr id="12" name="Diagrama de flujo: datos 11">
            <a:extLst>
              <a:ext uri="{FF2B5EF4-FFF2-40B4-BE49-F238E27FC236}">
                <a16:creationId xmlns:a16="http://schemas.microsoft.com/office/drawing/2014/main" id="{32DE9592-371B-4C3E-A207-3164BF09A90E}"/>
              </a:ext>
            </a:extLst>
          </p:cNvPr>
          <p:cNvSpPr/>
          <p:nvPr/>
        </p:nvSpPr>
        <p:spPr>
          <a:xfrm>
            <a:off x="3924886" y="2475913"/>
            <a:ext cx="1744394" cy="393896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opcion1</a:t>
            </a:r>
          </a:p>
        </p:txBody>
      </p:sp>
      <p:sp>
        <p:nvSpPr>
          <p:cNvPr id="13" name="Diagrama de flujo: documento 12">
            <a:extLst>
              <a:ext uri="{FF2B5EF4-FFF2-40B4-BE49-F238E27FC236}">
                <a16:creationId xmlns:a16="http://schemas.microsoft.com/office/drawing/2014/main" id="{2CF332C8-FA0A-415F-9814-AC13BA8296EE}"/>
              </a:ext>
            </a:extLst>
          </p:cNvPr>
          <p:cNvSpPr/>
          <p:nvPr/>
        </p:nvSpPr>
        <p:spPr>
          <a:xfrm>
            <a:off x="3774830" y="3066756"/>
            <a:ext cx="2039815" cy="1083213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“¿El cliente consumió segundo tiempo?”</a:t>
            </a:r>
          </a:p>
        </p:txBody>
      </p:sp>
      <p:sp>
        <p:nvSpPr>
          <p:cNvPr id="14" name="Diagrama de flujo: datos 13">
            <a:extLst>
              <a:ext uri="{FF2B5EF4-FFF2-40B4-BE49-F238E27FC236}">
                <a16:creationId xmlns:a16="http://schemas.microsoft.com/office/drawing/2014/main" id="{DF00D212-98D9-4AE2-A7B4-105933D4C5CE}"/>
              </a:ext>
            </a:extLst>
          </p:cNvPr>
          <p:cNvSpPr/>
          <p:nvPr/>
        </p:nvSpPr>
        <p:spPr>
          <a:xfrm>
            <a:off x="3945987" y="4346916"/>
            <a:ext cx="1744394" cy="393896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opcion2</a:t>
            </a:r>
          </a:p>
        </p:txBody>
      </p:sp>
      <p:sp>
        <p:nvSpPr>
          <p:cNvPr id="15" name="Diagrama de flujo: documento 14">
            <a:extLst>
              <a:ext uri="{FF2B5EF4-FFF2-40B4-BE49-F238E27FC236}">
                <a16:creationId xmlns:a16="http://schemas.microsoft.com/office/drawing/2014/main" id="{55C4507D-82B3-4EEF-BC0D-5E5C42A9F4F9}"/>
              </a:ext>
            </a:extLst>
          </p:cNvPr>
          <p:cNvSpPr/>
          <p:nvPr/>
        </p:nvSpPr>
        <p:spPr>
          <a:xfrm>
            <a:off x="3845168" y="4930723"/>
            <a:ext cx="2039815" cy="1083214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“¿El cliente consumió plato fuerte?”</a:t>
            </a:r>
          </a:p>
        </p:txBody>
      </p:sp>
      <p:sp>
        <p:nvSpPr>
          <p:cNvPr id="16" name="Diagrama de flujo: conector 15">
            <a:extLst>
              <a:ext uri="{FF2B5EF4-FFF2-40B4-BE49-F238E27FC236}">
                <a16:creationId xmlns:a16="http://schemas.microsoft.com/office/drawing/2014/main" id="{E83A04F5-766F-438F-B288-EBF698699DEC}"/>
              </a:ext>
            </a:extLst>
          </p:cNvPr>
          <p:cNvSpPr/>
          <p:nvPr/>
        </p:nvSpPr>
        <p:spPr>
          <a:xfrm>
            <a:off x="4407875" y="6049105"/>
            <a:ext cx="844063" cy="55215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2</a:t>
            </a:r>
          </a:p>
        </p:txBody>
      </p:sp>
      <p:sp>
        <p:nvSpPr>
          <p:cNvPr id="17" name="Diagrama de flujo: conector 16">
            <a:extLst>
              <a:ext uri="{FF2B5EF4-FFF2-40B4-BE49-F238E27FC236}">
                <a16:creationId xmlns:a16="http://schemas.microsoft.com/office/drawing/2014/main" id="{4627E809-50E4-4F9C-BB97-65F58D69FCC5}"/>
              </a:ext>
            </a:extLst>
          </p:cNvPr>
          <p:cNvSpPr/>
          <p:nvPr/>
        </p:nvSpPr>
        <p:spPr>
          <a:xfrm>
            <a:off x="7061981" y="256736"/>
            <a:ext cx="844063" cy="55215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2</a:t>
            </a:r>
          </a:p>
        </p:txBody>
      </p:sp>
      <p:sp>
        <p:nvSpPr>
          <p:cNvPr id="18" name="Diagrama de flujo: datos 17">
            <a:extLst>
              <a:ext uri="{FF2B5EF4-FFF2-40B4-BE49-F238E27FC236}">
                <a16:creationId xmlns:a16="http://schemas.microsoft.com/office/drawing/2014/main" id="{671FA055-20A4-4777-8E9A-DC36BFBD5FDC}"/>
              </a:ext>
            </a:extLst>
          </p:cNvPr>
          <p:cNvSpPr/>
          <p:nvPr/>
        </p:nvSpPr>
        <p:spPr>
          <a:xfrm>
            <a:off x="6611815" y="998805"/>
            <a:ext cx="1744394" cy="393896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opcion3</a:t>
            </a:r>
          </a:p>
        </p:txBody>
      </p:sp>
      <p:sp>
        <p:nvSpPr>
          <p:cNvPr id="19" name="Diagrama de flujo: decisión 18">
            <a:extLst>
              <a:ext uri="{FF2B5EF4-FFF2-40B4-BE49-F238E27FC236}">
                <a16:creationId xmlns:a16="http://schemas.microsoft.com/office/drawing/2014/main" id="{B63751BE-8F91-48BA-A240-8CE0431D45DC}"/>
              </a:ext>
            </a:extLst>
          </p:cNvPr>
          <p:cNvSpPr/>
          <p:nvPr/>
        </p:nvSpPr>
        <p:spPr>
          <a:xfrm>
            <a:off x="5884983" y="1582611"/>
            <a:ext cx="3255499" cy="1280161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opcion1=‘S’&amp;&amp;opcion2=‘S’&amp;&amp;opcion3=‘S’</a:t>
            </a:r>
          </a:p>
        </p:txBody>
      </p:sp>
      <p:sp>
        <p:nvSpPr>
          <p:cNvPr id="20" name="Diagrama de flujo: documento 19">
            <a:extLst>
              <a:ext uri="{FF2B5EF4-FFF2-40B4-BE49-F238E27FC236}">
                <a16:creationId xmlns:a16="http://schemas.microsoft.com/office/drawing/2014/main" id="{7BA40FE8-9440-4353-BDDD-C30018CB45C3}"/>
              </a:ext>
            </a:extLst>
          </p:cNvPr>
          <p:cNvSpPr/>
          <p:nvPr/>
        </p:nvSpPr>
        <p:spPr>
          <a:xfrm>
            <a:off x="6578989" y="3003454"/>
            <a:ext cx="2039815" cy="376318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“Escribe la entrada”</a:t>
            </a:r>
          </a:p>
        </p:txBody>
      </p:sp>
      <p:sp>
        <p:nvSpPr>
          <p:cNvPr id="21" name="Diagrama de flujo: datos 20">
            <a:extLst>
              <a:ext uri="{FF2B5EF4-FFF2-40B4-BE49-F238E27FC236}">
                <a16:creationId xmlns:a16="http://schemas.microsoft.com/office/drawing/2014/main" id="{8C9B9AF8-40E7-4387-883C-6EF14AA191D3}"/>
              </a:ext>
            </a:extLst>
          </p:cNvPr>
          <p:cNvSpPr/>
          <p:nvPr/>
        </p:nvSpPr>
        <p:spPr>
          <a:xfrm>
            <a:off x="6255431" y="3499331"/>
            <a:ext cx="2686929" cy="393896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menu.entrada</a:t>
            </a:r>
            <a:endParaRPr lang="es-MX" dirty="0"/>
          </a:p>
        </p:txBody>
      </p:sp>
      <p:sp>
        <p:nvSpPr>
          <p:cNvPr id="22" name="Diagrama de flujo: documento 21">
            <a:extLst>
              <a:ext uri="{FF2B5EF4-FFF2-40B4-BE49-F238E27FC236}">
                <a16:creationId xmlns:a16="http://schemas.microsoft.com/office/drawing/2014/main" id="{7F144085-873B-477E-B5D2-6425DCBF398E}"/>
              </a:ext>
            </a:extLst>
          </p:cNvPr>
          <p:cNvSpPr/>
          <p:nvPr/>
        </p:nvSpPr>
        <p:spPr>
          <a:xfrm>
            <a:off x="6550269" y="4593088"/>
            <a:ext cx="2039815" cy="724484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“Escribe el segundo tiempo”</a:t>
            </a:r>
          </a:p>
        </p:txBody>
      </p:sp>
      <p:sp>
        <p:nvSpPr>
          <p:cNvPr id="23" name="Diagrama de flujo: documento 22">
            <a:extLst>
              <a:ext uri="{FF2B5EF4-FFF2-40B4-BE49-F238E27FC236}">
                <a16:creationId xmlns:a16="http://schemas.microsoft.com/office/drawing/2014/main" id="{F0AB3A87-DBA0-461C-9FC5-689A85222A49}"/>
              </a:ext>
            </a:extLst>
          </p:cNvPr>
          <p:cNvSpPr/>
          <p:nvPr/>
        </p:nvSpPr>
        <p:spPr>
          <a:xfrm>
            <a:off x="6182165" y="4086667"/>
            <a:ext cx="2686929" cy="393896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menu.entrada</a:t>
            </a:r>
            <a:endParaRPr lang="es-MX" dirty="0"/>
          </a:p>
        </p:txBody>
      </p:sp>
      <p:sp>
        <p:nvSpPr>
          <p:cNvPr id="24" name="Diagrama de flujo: datos 23">
            <a:extLst>
              <a:ext uri="{FF2B5EF4-FFF2-40B4-BE49-F238E27FC236}">
                <a16:creationId xmlns:a16="http://schemas.microsoft.com/office/drawing/2014/main" id="{6BB2247E-B7A9-4CCB-B91C-B4DAC94E2084}"/>
              </a:ext>
            </a:extLst>
          </p:cNvPr>
          <p:cNvSpPr/>
          <p:nvPr/>
        </p:nvSpPr>
        <p:spPr>
          <a:xfrm>
            <a:off x="6262464" y="5430097"/>
            <a:ext cx="2686929" cy="393896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menu.medio</a:t>
            </a:r>
            <a:endParaRPr lang="es-MX" dirty="0"/>
          </a:p>
        </p:txBody>
      </p:sp>
      <p:sp>
        <p:nvSpPr>
          <p:cNvPr id="25" name="Diagrama de flujo: documento 24">
            <a:extLst>
              <a:ext uri="{FF2B5EF4-FFF2-40B4-BE49-F238E27FC236}">
                <a16:creationId xmlns:a16="http://schemas.microsoft.com/office/drawing/2014/main" id="{70191ECC-9CAD-40F5-AE6F-AF379A50AA33}"/>
              </a:ext>
            </a:extLst>
          </p:cNvPr>
          <p:cNvSpPr/>
          <p:nvPr/>
        </p:nvSpPr>
        <p:spPr>
          <a:xfrm>
            <a:off x="6189782" y="5922497"/>
            <a:ext cx="2686929" cy="393896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menu.medio</a:t>
            </a:r>
            <a:endParaRPr lang="es-MX" dirty="0"/>
          </a:p>
        </p:txBody>
      </p:sp>
      <p:sp>
        <p:nvSpPr>
          <p:cNvPr id="26" name="Diagrama de flujo: conector 25">
            <a:extLst>
              <a:ext uri="{FF2B5EF4-FFF2-40B4-BE49-F238E27FC236}">
                <a16:creationId xmlns:a16="http://schemas.microsoft.com/office/drawing/2014/main" id="{2B9B4217-99A9-4866-B3FB-C3B135F7D569}"/>
              </a:ext>
            </a:extLst>
          </p:cNvPr>
          <p:cNvSpPr/>
          <p:nvPr/>
        </p:nvSpPr>
        <p:spPr>
          <a:xfrm>
            <a:off x="7120594" y="6369092"/>
            <a:ext cx="956605" cy="37274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3</a:t>
            </a:r>
          </a:p>
        </p:txBody>
      </p:sp>
      <p:sp>
        <p:nvSpPr>
          <p:cNvPr id="27" name="Diagrama de flujo: conector 26">
            <a:extLst>
              <a:ext uri="{FF2B5EF4-FFF2-40B4-BE49-F238E27FC236}">
                <a16:creationId xmlns:a16="http://schemas.microsoft.com/office/drawing/2014/main" id="{CBDB43E4-AE35-4CAA-915C-BBC9948D9F6A}"/>
              </a:ext>
            </a:extLst>
          </p:cNvPr>
          <p:cNvSpPr/>
          <p:nvPr/>
        </p:nvSpPr>
        <p:spPr>
          <a:xfrm>
            <a:off x="10283481" y="256736"/>
            <a:ext cx="1055079" cy="58732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3</a:t>
            </a:r>
          </a:p>
        </p:txBody>
      </p:sp>
      <p:sp>
        <p:nvSpPr>
          <p:cNvPr id="28" name="Diagrama de flujo: documento 27">
            <a:extLst>
              <a:ext uri="{FF2B5EF4-FFF2-40B4-BE49-F238E27FC236}">
                <a16:creationId xmlns:a16="http://schemas.microsoft.com/office/drawing/2014/main" id="{0C155F60-924A-4E5D-A3F1-CF12B209FB51}"/>
              </a:ext>
            </a:extLst>
          </p:cNvPr>
          <p:cNvSpPr/>
          <p:nvPr/>
        </p:nvSpPr>
        <p:spPr>
          <a:xfrm>
            <a:off x="9791112" y="998805"/>
            <a:ext cx="2039815" cy="724484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“Escribe el guisado”</a:t>
            </a:r>
          </a:p>
        </p:txBody>
      </p:sp>
      <p:sp>
        <p:nvSpPr>
          <p:cNvPr id="29" name="Diagrama de flujo: datos 28">
            <a:extLst>
              <a:ext uri="{FF2B5EF4-FFF2-40B4-BE49-F238E27FC236}">
                <a16:creationId xmlns:a16="http://schemas.microsoft.com/office/drawing/2014/main" id="{E72A9CEC-0D19-4862-ACE3-896C914D1C79}"/>
              </a:ext>
            </a:extLst>
          </p:cNvPr>
          <p:cNvSpPr/>
          <p:nvPr/>
        </p:nvSpPr>
        <p:spPr>
          <a:xfrm>
            <a:off x="9481625" y="1892065"/>
            <a:ext cx="2561489" cy="246224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menu.guisado</a:t>
            </a:r>
            <a:endParaRPr lang="es-MX" dirty="0"/>
          </a:p>
        </p:txBody>
      </p:sp>
      <p:sp>
        <p:nvSpPr>
          <p:cNvPr id="30" name="Diagrama de flujo: documento 29">
            <a:extLst>
              <a:ext uri="{FF2B5EF4-FFF2-40B4-BE49-F238E27FC236}">
                <a16:creationId xmlns:a16="http://schemas.microsoft.com/office/drawing/2014/main" id="{8793D51D-8BDE-4FB3-BCDC-9CDC8C34EAE0}"/>
              </a:ext>
            </a:extLst>
          </p:cNvPr>
          <p:cNvSpPr/>
          <p:nvPr/>
        </p:nvSpPr>
        <p:spPr>
          <a:xfrm>
            <a:off x="9481625" y="2278965"/>
            <a:ext cx="2561489" cy="393896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menu.guisado</a:t>
            </a:r>
            <a:endParaRPr lang="es-MX" dirty="0"/>
          </a:p>
        </p:txBody>
      </p:sp>
      <p:sp>
        <p:nvSpPr>
          <p:cNvPr id="31" name="Diagrama de flujo: documento 30">
            <a:extLst>
              <a:ext uri="{FF2B5EF4-FFF2-40B4-BE49-F238E27FC236}">
                <a16:creationId xmlns:a16="http://schemas.microsoft.com/office/drawing/2014/main" id="{33F97CF9-6319-4C8D-A4B7-6BF40DC91763}"/>
              </a:ext>
            </a:extLst>
          </p:cNvPr>
          <p:cNvSpPr/>
          <p:nvPr/>
        </p:nvSpPr>
        <p:spPr>
          <a:xfrm>
            <a:off x="9742461" y="2813537"/>
            <a:ext cx="2039815" cy="481818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“Total: $50”</a:t>
            </a:r>
          </a:p>
        </p:txBody>
      </p:sp>
      <p:sp>
        <p:nvSpPr>
          <p:cNvPr id="32" name="Diagrama de flujo: conector fuera de página 31">
            <a:extLst>
              <a:ext uri="{FF2B5EF4-FFF2-40B4-BE49-F238E27FC236}">
                <a16:creationId xmlns:a16="http://schemas.microsoft.com/office/drawing/2014/main" id="{4A3BD698-6C49-4969-91C0-44685C064AD9}"/>
              </a:ext>
            </a:extLst>
          </p:cNvPr>
          <p:cNvSpPr/>
          <p:nvPr/>
        </p:nvSpPr>
        <p:spPr>
          <a:xfrm>
            <a:off x="8877005" y="4438335"/>
            <a:ext cx="865750" cy="808852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4</a:t>
            </a:r>
          </a:p>
        </p:txBody>
      </p:sp>
      <p:sp>
        <p:nvSpPr>
          <p:cNvPr id="33" name="Diagrama de flujo: conector fuera de página 32">
            <a:extLst>
              <a:ext uri="{FF2B5EF4-FFF2-40B4-BE49-F238E27FC236}">
                <a16:creationId xmlns:a16="http://schemas.microsoft.com/office/drawing/2014/main" id="{693E0A5D-9E5D-45C2-9385-6ED3BE2DC208}"/>
              </a:ext>
            </a:extLst>
          </p:cNvPr>
          <p:cNvSpPr/>
          <p:nvPr/>
        </p:nvSpPr>
        <p:spPr>
          <a:xfrm>
            <a:off x="10378144" y="3608362"/>
            <a:ext cx="865750" cy="872201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7</a:t>
            </a:r>
          </a:p>
        </p:txBody>
      </p:sp>
      <p:cxnSp>
        <p:nvCxnSpPr>
          <p:cNvPr id="36" name="Conector: angular 35">
            <a:extLst>
              <a:ext uri="{FF2B5EF4-FFF2-40B4-BE49-F238E27FC236}">
                <a16:creationId xmlns:a16="http://schemas.microsoft.com/office/drawing/2014/main" id="{90EAAC5B-A8A9-41FF-BCEF-BA5B41E92857}"/>
              </a:ext>
            </a:extLst>
          </p:cNvPr>
          <p:cNvCxnSpPr>
            <a:stCxn id="4" idx="4"/>
            <a:endCxn id="5" idx="0"/>
          </p:cNvCxnSpPr>
          <p:nvPr/>
        </p:nvCxnSpPr>
        <p:spPr>
          <a:xfrm rot="5400000">
            <a:off x="1505244" y="1097279"/>
            <a:ext cx="196947" cy="12700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Conector: angular 37">
            <a:extLst>
              <a:ext uri="{FF2B5EF4-FFF2-40B4-BE49-F238E27FC236}">
                <a16:creationId xmlns:a16="http://schemas.microsoft.com/office/drawing/2014/main" id="{68A7EB68-2F7D-423D-9772-9A2326C8FFFD}"/>
              </a:ext>
            </a:extLst>
          </p:cNvPr>
          <p:cNvCxnSpPr>
            <a:stCxn id="5" idx="2"/>
            <a:endCxn id="6" idx="0"/>
          </p:cNvCxnSpPr>
          <p:nvPr/>
        </p:nvCxnSpPr>
        <p:spPr>
          <a:xfrm rot="5400000">
            <a:off x="1505244" y="2377439"/>
            <a:ext cx="196947" cy="12700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Conector: angular 39">
            <a:extLst>
              <a:ext uri="{FF2B5EF4-FFF2-40B4-BE49-F238E27FC236}">
                <a16:creationId xmlns:a16="http://schemas.microsoft.com/office/drawing/2014/main" id="{9D4656A0-F764-4BBF-B0D0-07B781631740}"/>
              </a:ext>
            </a:extLst>
          </p:cNvPr>
          <p:cNvCxnSpPr>
            <a:stCxn id="6" idx="2"/>
            <a:endCxn id="7" idx="0"/>
          </p:cNvCxnSpPr>
          <p:nvPr/>
        </p:nvCxnSpPr>
        <p:spPr>
          <a:xfrm rot="5400000">
            <a:off x="1505244" y="3196882"/>
            <a:ext cx="196946" cy="12700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Conector: angular 41">
            <a:extLst>
              <a:ext uri="{FF2B5EF4-FFF2-40B4-BE49-F238E27FC236}">
                <a16:creationId xmlns:a16="http://schemas.microsoft.com/office/drawing/2014/main" id="{E36746D0-4E50-43CB-A38B-39739AFBEAB8}"/>
              </a:ext>
            </a:extLst>
          </p:cNvPr>
          <p:cNvCxnSpPr>
            <a:stCxn id="7" idx="2"/>
            <a:endCxn id="8" idx="0"/>
          </p:cNvCxnSpPr>
          <p:nvPr/>
        </p:nvCxnSpPr>
        <p:spPr>
          <a:xfrm rot="5400000">
            <a:off x="1512311" y="5472366"/>
            <a:ext cx="182813" cy="1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Conector: angular 43">
            <a:extLst>
              <a:ext uri="{FF2B5EF4-FFF2-40B4-BE49-F238E27FC236}">
                <a16:creationId xmlns:a16="http://schemas.microsoft.com/office/drawing/2014/main" id="{8C2989BE-D663-46C7-BA2F-02E0CB73F3E4}"/>
              </a:ext>
            </a:extLst>
          </p:cNvPr>
          <p:cNvCxnSpPr>
            <a:stCxn id="9" idx="4"/>
            <a:endCxn id="11" idx="0"/>
          </p:cNvCxnSpPr>
          <p:nvPr/>
        </p:nvCxnSpPr>
        <p:spPr>
          <a:xfrm rot="16200000" flipH="1">
            <a:off x="4713263" y="1090831"/>
            <a:ext cx="186396" cy="23447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Conector: angular 45">
            <a:extLst>
              <a:ext uri="{FF2B5EF4-FFF2-40B4-BE49-F238E27FC236}">
                <a16:creationId xmlns:a16="http://schemas.microsoft.com/office/drawing/2014/main" id="{BBFDBB75-7446-41C2-A0FC-7CC391CBA12E}"/>
              </a:ext>
            </a:extLst>
          </p:cNvPr>
          <p:cNvCxnSpPr>
            <a:stCxn id="11" idx="2"/>
            <a:endCxn id="12" idx="1"/>
          </p:cNvCxnSpPr>
          <p:nvPr/>
        </p:nvCxnSpPr>
        <p:spPr>
          <a:xfrm rot="5400000">
            <a:off x="4673355" y="2331082"/>
            <a:ext cx="268559" cy="21102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Conector: angular 47">
            <a:extLst>
              <a:ext uri="{FF2B5EF4-FFF2-40B4-BE49-F238E27FC236}">
                <a16:creationId xmlns:a16="http://schemas.microsoft.com/office/drawing/2014/main" id="{3E11D5A4-02D7-42E0-81D9-C536A5DDC519}"/>
              </a:ext>
            </a:extLst>
          </p:cNvPr>
          <p:cNvCxnSpPr>
            <a:stCxn id="12" idx="4"/>
            <a:endCxn id="13" idx="0"/>
          </p:cNvCxnSpPr>
          <p:nvPr/>
        </p:nvCxnSpPr>
        <p:spPr>
          <a:xfrm rot="5400000">
            <a:off x="4697438" y="2967110"/>
            <a:ext cx="196947" cy="2345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Conector: angular 49">
            <a:extLst>
              <a:ext uri="{FF2B5EF4-FFF2-40B4-BE49-F238E27FC236}">
                <a16:creationId xmlns:a16="http://schemas.microsoft.com/office/drawing/2014/main" id="{FCA3BDA2-0B9E-4C9C-A942-8F73B51260BD}"/>
              </a:ext>
            </a:extLst>
          </p:cNvPr>
          <p:cNvCxnSpPr>
            <a:stCxn id="13" idx="2"/>
            <a:endCxn id="14" idx="1"/>
          </p:cNvCxnSpPr>
          <p:nvPr/>
        </p:nvCxnSpPr>
        <p:spPr>
          <a:xfrm rot="16200000" flipH="1">
            <a:off x="4672182" y="4200913"/>
            <a:ext cx="268559" cy="23446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ector recto de flecha 51">
            <a:extLst>
              <a:ext uri="{FF2B5EF4-FFF2-40B4-BE49-F238E27FC236}">
                <a16:creationId xmlns:a16="http://schemas.microsoft.com/office/drawing/2014/main" id="{E7B53E37-6165-4391-92EF-C3A5032AE439}"/>
              </a:ext>
            </a:extLst>
          </p:cNvPr>
          <p:cNvCxnSpPr>
            <a:stCxn id="14" idx="4"/>
            <a:endCxn id="15" idx="0"/>
          </p:cNvCxnSpPr>
          <p:nvPr/>
        </p:nvCxnSpPr>
        <p:spPr>
          <a:xfrm>
            <a:off x="4818184" y="4740812"/>
            <a:ext cx="46892" cy="1899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Conector recto de flecha 53">
            <a:extLst>
              <a:ext uri="{FF2B5EF4-FFF2-40B4-BE49-F238E27FC236}">
                <a16:creationId xmlns:a16="http://schemas.microsoft.com/office/drawing/2014/main" id="{A73D8A35-E465-45AC-A364-911EA87FA985}"/>
              </a:ext>
            </a:extLst>
          </p:cNvPr>
          <p:cNvCxnSpPr>
            <a:stCxn id="15" idx="2"/>
            <a:endCxn id="16" idx="0"/>
          </p:cNvCxnSpPr>
          <p:nvPr/>
        </p:nvCxnSpPr>
        <p:spPr>
          <a:xfrm flipH="1">
            <a:off x="4829907" y="5942325"/>
            <a:ext cx="35169" cy="1067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Conector recto de flecha 55">
            <a:extLst>
              <a:ext uri="{FF2B5EF4-FFF2-40B4-BE49-F238E27FC236}">
                <a16:creationId xmlns:a16="http://schemas.microsoft.com/office/drawing/2014/main" id="{EA920656-2FBE-49B6-865D-3D7C5F37F746}"/>
              </a:ext>
            </a:extLst>
          </p:cNvPr>
          <p:cNvCxnSpPr>
            <a:stCxn id="17" idx="4"/>
            <a:endCxn id="18" idx="1"/>
          </p:cNvCxnSpPr>
          <p:nvPr/>
        </p:nvCxnSpPr>
        <p:spPr>
          <a:xfrm flipH="1">
            <a:off x="7484012" y="808895"/>
            <a:ext cx="1" cy="1899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Conector: angular 57">
            <a:extLst>
              <a:ext uri="{FF2B5EF4-FFF2-40B4-BE49-F238E27FC236}">
                <a16:creationId xmlns:a16="http://schemas.microsoft.com/office/drawing/2014/main" id="{903E23C5-8031-4932-9166-6F74F9A1F19F}"/>
              </a:ext>
            </a:extLst>
          </p:cNvPr>
          <p:cNvCxnSpPr>
            <a:stCxn id="18" idx="4"/>
            <a:endCxn id="19" idx="0"/>
          </p:cNvCxnSpPr>
          <p:nvPr/>
        </p:nvCxnSpPr>
        <p:spPr>
          <a:xfrm rot="16200000" flipH="1">
            <a:off x="7403417" y="1473295"/>
            <a:ext cx="189910" cy="28721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ector: angular 59">
            <a:extLst>
              <a:ext uri="{FF2B5EF4-FFF2-40B4-BE49-F238E27FC236}">
                <a16:creationId xmlns:a16="http://schemas.microsoft.com/office/drawing/2014/main" id="{D060B821-60C0-479F-84DB-973370E0E3AA}"/>
              </a:ext>
            </a:extLst>
          </p:cNvPr>
          <p:cNvCxnSpPr>
            <a:stCxn id="19" idx="3"/>
            <a:endCxn id="32" idx="0"/>
          </p:cNvCxnSpPr>
          <p:nvPr/>
        </p:nvCxnSpPr>
        <p:spPr>
          <a:xfrm>
            <a:off x="9140482" y="2222692"/>
            <a:ext cx="169398" cy="221564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ector: angular 61">
            <a:extLst>
              <a:ext uri="{FF2B5EF4-FFF2-40B4-BE49-F238E27FC236}">
                <a16:creationId xmlns:a16="http://schemas.microsoft.com/office/drawing/2014/main" id="{50ED3CDF-76A7-420D-B986-37E21E3C5310}"/>
              </a:ext>
            </a:extLst>
          </p:cNvPr>
          <p:cNvCxnSpPr>
            <a:stCxn id="19" idx="2"/>
            <a:endCxn id="20" idx="0"/>
          </p:cNvCxnSpPr>
          <p:nvPr/>
        </p:nvCxnSpPr>
        <p:spPr>
          <a:xfrm rot="16200000" flipH="1">
            <a:off x="7485474" y="2890031"/>
            <a:ext cx="140682" cy="86164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ector: angular 63">
            <a:extLst>
              <a:ext uri="{FF2B5EF4-FFF2-40B4-BE49-F238E27FC236}">
                <a16:creationId xmlns:a16="http://schemas.microsoft.com/office/drawing/2014/main" id="{39FFC01B-C581-4558-9C05-CF9673AE0EA8}"/>
              </a:ext>
            </a:extLst>
          </p:cNvPr>
          <p:cNvCxnSpPr>
            <a:stCxn id="20" idx="2"/>
            <a:endCxn id="21" idx="1"/>
          </p:cNvCxnSpPr>
          <p:nvPr/>
        </p:nvCxnSpPr>
        <p:spPr>
          <a:xfrm rot="5400000">
            <a:off x="7526678" y="3427112"/>
            <a:ext cx="144438" cy="1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Conector: angular 65">
            <a:extLst>
              <a:ext uri="{FF2B5EF4-FFF2-40B4-BE49-F238E27FC236}">
                <a16:creationId xmlns:a16="http://schemas.microsoft.com/office/drawing/2014/main" id="{367F652B-84E2-49B2-9424-16AB7F172AA7}"/>
              </a:ext>
            </a:extLst>
          </p:cNvPr>
          <p:cNvCxnSpPr>
            <a:stCxn id="21" idx="4"/>
            <a:endCxn id="23" idx="0"/>
          </p:cNvCxnSpPr>
          <p:nvPr/>
        </p:nvCxnSpPr>
        <p:spPr>
          <a:xfrm rot="5400000">
            <a:off x="7465543" y="3953314"/>
            <a:ext cx="193440" cy="73266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Conector: angular 67">
            <a:extLst>
              <a:ext uri="{FF2B5EF4-FFF2-40B4-BE49-F238E27FC236}">
                <a16:creationId xmlns:a16="http://schemas.microsoft.com/office/drawing/2014/main" id="{01DE4518-591D-43F6-B79E-E823529AC220}"/>
              </a:ext>
            </a:extLst>
          </p:cNvPr>
          <p:cNvCxnSpPr>
            <a:stCxn id="22" idx="2"/>
            <a:endCxn id="24" idx="1"/>
          </p:cNvCxnSpPr>
          <p:nvPr/>
        </p:nvCxnSpPr>
        <p:spPr>
          <a:xfrm rot="16200000" flipH="1">
            <a:off x="7507843" y="5332010"/>
            <a:ext cx="160421" cy="35752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0" name="Conector: angular 69">
            <a:extLst>
              <a:ext uri="{FF2B5EF4-FFF2-40B4-BE49-F238E27FC236}">
                <a16:creationId xmlns:a16="http://schemas.microsoft.com/office/drawing/2014/main" id="{2E8241B7-38C0-4F63-802E-616EC16C9B7B}"/>
              </a:ext>
            </a:extLst>
          </p:cNvPr>
          <p:cNvCxnSpPr>
            <a:stCxn id="24" idx="4"/>
            <a:endCxn id="25" idx="0"/>
          </p:cNvCxnSpPr>
          <p:nvPr/>
        </p:nvCxnSpPr>
        <p:spPr>
          <a:xfrm rot="5400000">
            <a:off x="7520336" y="5836904"/>
            <a:ext cx="98504" cy="72682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" name="Conector: angular 71">
            <a:extLst>
              <a:ext uri="{FF2B5EF4-FFF2-40B4-BE49-F238E27FC236}">
                <a16:creationId xmlns:a16="http://schemas.microsoft.com/office/drawing/2014/main" id="{DB9F8097-76AB-4E93-A5A0-5463FE10A079}"/>
              </a:ext>
            </a:extLst>
          </p:cNvPr>
          <p:cNvCxnSpPr>
            <a:stCxn id="25" idx="2"/>
            <a:endCxn id="26" idx="0"/>
          </p:cNvCxnSpPr>
          <p:nvPr/>
        </p:nvCxnSpPr>
        <p:spPr>
          <a:xfrm rot="16200000" flipH="1">
            <a:off x="7526702" y="6296897"/>
            <a:ext cx="78740" cy="65650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4" name="Conector: angular 73">
            <a:extLst>
              <a:ext uri="{FF2B5EF4-FFF2-40B4-BE49-F238E27FC236}">
                <a16:creationId xmlns:a16="http://schemas.microsoft.com/office/drawing/2014/main" id="{43B7B83B-4667-484B-B7C7-B8D1C200FA23}"/>
              </a:ext>
            </a:extLst>
          </p:cNvPr>
          <p:cNvCxnSpPr>
            <a:stCxn id="27" idx="4"/>
            <a:endCxn id="28" idx="0"/>
          </p:cNvCxnSpPr>
          <p:nvPr/>
        </p:nvCxnSpPr>
        <p:spPr>
          <a:xfrm rot="5400000">
            <a:off x="10733651" y="921435"/>
            <a:ext cx="154740" cy="1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" name="Conector: angular 75">
            <a:extLst>
              <a:ext uri="{FF2B5EF4-FFF2-40B4-BE49-F238E27FC236}">
                <a16:creationId xmlns:a16="http://schemas.microsoft.com/office/drawing/2014/main" id="{DBDBB335-F169-45F8-946C-23E71559CF4F}"/>
              </a:ext>
            </a:extLst>
          </p:cNvPr>
          <p:cNvCxnSpPr>
            <a:stCxn id="28" idx="2"/>
            <a:endCxn id="29" idx="1"/>
          </p:cNvCxnSpPr>
          <p:nvPr/>
        </p:nvCxnSpPr>
        <p:spPr>
          <a:xfrm rot="5400000">
            <a:off x="10678359" y="1759404"/>
            <a:ext cx="216672" cy="48650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8" name="Conector: angular 77">
            <a:extLst>
              <a:ext uri="{FF2B5EF4-FFF2-40B4-BE49-F238E27FC236}">
                <a16:creationId xmlns:a16="http://schemas.microsoft.com/office/drawing/2014/main" id="{84B046A2-7407-4008-B6E9-0AE8DD2CB08A}"/>
              </a:ext>
            </a:extLst>
          </p:cNvPr>
          <p:cNvCxnSpPr>
            <a:stCxn id="29" idx="4"/>
            <a:endCxn id="30" idx="0"/>
          </p:cNvCxnSpPr>
          <p:nvPr/>
        </p:nvCxnSpPr>
        <p:spPr>
          <a:xfrm rot="5400000">
            <a:off x="10692032" y="2208627"/>
            <a:ext cx="140676" cy="12700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0" name="Conector: angular 79">
            <a:extLst>
              <a:ext uri="{FF2B5EF4-FFF2-40B4-BE49-F238E27FC236}">
                <a16:creationId xmlns:a16="http://schemas.microsoft.com/office/drawing/2014/main" id="{63CFA26E-F7B7-422A-B13F-957434FF5420}"/>
              </a:ext>
            </a:extLst>
          </p:cNvPr>
          <p:cNvCxnSpPr>
            <a:stCxn id="30" idx="2"/>
            <a:endCxn id="31" idx="0"/>
          </p:cNvCxnSpPr>
          <p:nvPr/>
        </p:nvCxnSpPr>
        <p:spPr>
          <a:xfrm rot="5400000">
            <a:off x="10679012" y="2730178"/>
            <a:ext cx="166717" cy="1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2" name="Conector: angular 81">
            <a:extLst>
              <a:ext uri="{FF2B5EF4-FFF2-40B4-BE49-F238E27FC236}">
                <a16:creationId xmlns:a16="http://schemas.microsoft.com/office/drawing/2014/main" id="{30AE48F6-EDBA-49F8-93E4-880C615ADD5B}"/>
              </a:ext>
            </a:extLst>
          </p:cNvPr>
          <p:cNvCxnSpPr>
            <a:stCxn id="31" idx="2"/>
            <a:endCxn id="33" idx="0"/>
          </p:cNvCxnSpPr>
          <p:nvPr/>
        </p:nvCxnSpPr>
        <p:spPr>
          <a:xfrm rot="16200000" flipH="1">
            <a:off x="10614264" y="3411606"/>
            <a:ext cx="344861" cy="48650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8666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grama de flujo: conector fuera de página 1">
            <a:extLst>
              <a:ext uri="{FF2B5EF4-FFF2-40B4-BE49-F238E27FC236}">
                <a16:creationId xmlns:a16="http://schemas.microsoft.com/office/drawing/2014/main" id="{C9DE986D-1D08-4DEC-A08B-F2569F7970AA}"/>
              </a:ext>
            </a:extLst>
          </p:cNvPr>
          <p:cNvSpPr/>
          <p:nvPr/>
        </p:nvSpPr>
        <p:spPr>
          <a:xfrm>
            <a:off x="1758753" y="133621"/>
            <a:ext cx="865750" cy="808852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4</a:t>
            </a:r>
          </a:p>
        </p:txBody>
      </p:sp>
      <p:sp>
        <p:nvSpPr>
          <p:cNvPr id="3" name="Diagrama de flujo: decisión 2">
            <a:extLst>
              <a:ext uri="{FF2B5EF4-FFF2-40B4-BE49-F238E27FC236}">
                <a16:creationId xmlns:a16="http://schemas.microsoft.com/office/drawing/2014/main" id="{B55D0423-FFBB-469D-826B-90F119677786}"/>
              </a:ext>
            </a:extLst>
          </p:cNvPr>
          <p:cNvSpPr/>
          <p:nvPr/>
        </p:nvSpPr>
        <p:spPr>
          <a:xfrm>
            <a:off x="563878" y="1118377"/>
            <a:ext cx="3255499" cy="1280161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opcion1=‘N’&amp;&amp;opcion2=‘N’&amp;&amp;opcion3=‘S’</a:t>
            </a:r>
          </a:p>
        </p:txBody>
      </p:sp>
      <p:sp>
        <p:nvSpPr>
          <p:cNvPr id="4" name="Diagrama de flujo: documento 3">
            <a:extLst>
              <a:ext uri="{FF2B5EF4-FFF2-40B4-BE49-F238E27FC236}">
                <a16:creationId xmlns:a16="http://schemas.microsoft.com/office/drawing/2014/main" id="{7DE72735-58DF-4823-8375-99B6A656F347}"/>
              </a:ext>
            </a:extLst>
          </p:cNvPr>
          <p:cNvSpPr/>
          <p:nvPr/>
        </p:nvSpPr>
        <p:spPr>
          <a:xfrm>
            <a:off x="1097280" y="2644726"/>
            <a:ext cx="2180492" cy="520505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“Guisado”</a:t>
            </a:r>
          </a:p>
        </p:txBody>
      </p:sp>
      <p:sp>
        <p:nvSpPr>
          <p:cNvPr id="5" name="Diagrama de flujo: documento 4">
            <a:extLst>
              <a:ext uri="{FF2B5EF4-FFF2-40B4-BE49-F238E27FC236}">
                <a16:creationId xmlns:a16="http://schemas.microsoft.com/office/drawing/2014/main" id="{72310D34-2E27-489F-8CA2-52991315B559}"/>
              </a:ext>
            </a:extLst>
          </p:cNvPr>
          <p:cNvSpPr/>
          <p:nvPr/>
        </p:nvSpPr>
        <p:spPr>
          <a:xfrm>
            <a:off x="1097280" y="3411419"/>
            <a:ext cx="2180492" cy="520505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“Escribe el guisado”</a:t>
            </a:r>
          </a:p>
        </p:txBody>
      </p:sp>
      <p:sp>
        <p:nvSpPr>
          <p:cNvPr id="6" name="Diagrama de flujo: datos 5">
            <a:extLst>
              <a:ext uri="{FF2B5EF4-FFF2-40B4-BE49-F238E27FC236}">
                <a16:creationId xmlns:a16="http://schemas.microsoft.com/office/drawing/2014/main" id="{BBD51134-E513-4AC1-9E0A-A03C1D772866}"/>
              </a:ext>
            </a:extLst>
          </p:cNvPr>
          <p:cNvSpPr/>
          <p:nvPr/>
        </p:nvSpPr>
        <p:spPr>
          <a:xfrm>
            <a:off x="563878" y="4164051"/>
            <a:ext cx="3108960" cy="52050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mimenu.guisado</a:t>
            </a:r>
            <a:endParaRPr lang="es-MX" dirty="0"/>
          </a:p>
        </p:txBody>
      </p:sp>
      <p:sp>
        <p:nvSpPr>
          <p:cNvPr id="7" name="Diagrama de flujo: documento 6">
            <a:extLst>
              <a:ext uri="{FF2B5EF4-FFF2-40B4-BE49-F238E27FC236}">
                <a16:creationId xmlns:a16="http://schemas.microsoft.com/office/drawing/2014/main" id="{0DDBAEF8-8AFC-4847-AF54-5E908824024E}"/>
              </a:ext>
            </a:extLst>
          </p:cNvPr>
          <p:cNvSpPr/>
          <p:nvPr/>
        </p:nvSpPr>
        <p:spPr>
          <a:xfrm>
            <a:off x="563878" y="4916683"/>
            <a:ext cx="3108960" cy="520505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mimenu.guisado</a:t>
            </a:r>
            <a:endParaRPr lang="es-MX" dirty="0"/>
          </a:p>
        </p:txBody>
      </p:sp>
      <p:sp>
        <p:nvSpPr>
          <p:cNvPr id="8" name="Diagrama de flujo: documento 7">
            <a:extLst>
              <a:ext uri="{FF2B5EF4-FFF2-40B4-BE49-F238E27FC236}">
                <a16:creationId xmlns:a16="http://schemas.microsoft.com/office/drawing/2014/main" id="{C088F616-86B5-4D07-A976-4052F9B7A77F}"/>
              </a:ext>
            </a:extLst>
          </p:cNvPr>
          <p:cNvSpPr/>
          <p:nvPr/>
        </p:nvSpPr>
        <p:spPr>
          <a:xfrm>
            <a:off x="563878" y="5669315"/>
            <a:ext cx="3108960" cy="520505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“Total: $45”</a:t>
            </a:r>
          </a:p>
        </p:txBody>
      </p:sp>
      <p:sp>
        <p:nvSpPr>
          <p:cNvPr id="9" name="Diagrama de flujo: decisión 8">
            <a:extLst>
              <a:ext uri="{FF2B5EF4-FFF2-40B4-BE49-F238E27FC236}">
                <a16:creationId xmlns:a16="http://schemas.microsoft.com/office/drawing/2014/main" id="{49791BB5-E80B-4CBE-B891-69A1A4DF9A7C}"/>
              </a:ext>
            </a:extLst>
          </p:cNvPr>
          <p:cNvSpPr/>
          <p:nvPr/>
        </p:nvSpPr>
        <p:spPr>
          <a:xfrm>
            <a:off x="3433687" y="1941317"/>
            <a:ext cx="5802925" cy="176199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(opcion1=‘S’&amp;&amp;opcion2=‘N’&amp;&amp;opcion3=‘N’) || (opcion1=‘N’&amp;&amp;opcion2=‘S’&amp;&amp;opcion3=‘N’) </a:t>
            </a:r>
          </a:p>
        </p:txBody>
      </p:sp>
      <p:sp>
        <p:nvSpPr>
          <p:cNvPr id="10" name="Diagrama de flujo: documento 9">
            <a:extLst>
              <a:ext uri="{FF2B5EF4-FFF2-40B4-BE49-F238E27FC236}">
                <a16:creationId xmlns:a16="http://schemas.microsoft.com/office/drawing/2014/main" id="{29051176-B201-400D-A004-B66EE79828F0}"/>
              </a:ext>
            </a:extLst>
          </p:cNvPr>
          <p:cNvSpPr/>
          <p:nvPr/>
        </p:nvSpPr>
        <p:spPr>
          <a:xfrm>
            <a:off x="5244903" y="3964456"/>
            <a:ext cx="2180492" cy="520505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“Escribe la entrada o el segundo tiempo”</a:t>
            </a:r>
          </a:p>
        </p:txBody>
      </p:sp>
      <p:sp>
        <p:nvSpPr>
          <p:cNvPr id="11" name="Diagrama de flujo: datos 10">
            <a:extLst>
              <a:ext uri="{FF2B5EF4-FFF2-40B4-BE49-F238E27FC236}">
                <a16:creationId xmlns:a16="http://schemas.microsoft.com/office/drawing/2014/main" id="{271E29E7-68FE-4E50-8DD1-E8C5B07CF0BB}"/>
              </a:ext>
            </a:extLst>
          </p:cNvPr>
          <p:cNvSpPr/>
          <p:nvPr/>
        </p:nvSpPr>
        <p:spPr>
          <a:xfrm>
            <a:off x="4725570" y="4608916"/>
            <a:ext cx="3108960" cy="52050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mimenu.entrada</a:t>
            </a:r>
            <a:endParaRPr lang="es-MX" dirty="0"/>
          </a:p>
        </p:txBody>
      </p:sp>
      <p:sp>
        <p:nvSpPr>
          <p:cNvPr id="12" name="Diagrama de flujo: documento 11">
            <a:extLst>
              <a:ext uri="{FF2B5EF4-FFF2-40B4-BE49-F238E27FC236}">
                <a16:creationId xmlns:a16="http://schemas.microsoft.com/office/drawing/2014/main" id="{EB693386-AFA6-41BC-B053-C293F6C1D1FE}"/>
              </a:ext>
            </a:extLst>
          </p:cNvPr>
          <p:cNvSpPr/>
          <p:nvPr/>
        </p:nvSpPr>
        <p:spPr>
          <a:xfrm>
            <a:off x="4725570" y="5361548"/>
            <a:ext cx="3108960" cy="520505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mimenu.entrada</a:t>
            </a:r>
            <a:endParaRPr lang="es-MX" dirty="0"/>
          </a:p>
        </p:txBody>
      </p:sp>
      <p:sp>
        <p:nvSpPr>
          <p:cNvPr id="14" name="Diagrama de flujo: conector fuera de página 13">
            <a:extLst>
              <a:ext uri="{FF2B5EF4-FFF2-40B4-BE49-F238E27FC236}">
                <a16:creationId xmlns:a16="http://schemas.microsoft.com/office/drawing/2014/main" id="{10522E82-87F0-46B4-A8BE-4F38C87217B8}"/>
              </a:ext>
            </a:extLst>
          </p:cNvPr>
          <p:cNvSpPr/>
          <p:nvPr/>
        </p:nvSpPr>
        <p:spPr>
          <a:xfrm>
            <a:off x="5902274" y="5929567"/>
            <a:ext cx="865750" cy="808852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5</a:t>
            </a:r>
          </a:p>
        </p:txBody>
      </p:sp>
      <p:sp>
        <p:nvSpPr>
          <p:cNvPr id="15" name="Diagrama de flujo: decisión 14">
            <a:extLst>
              <a:ext uri="{FF2B5EF4-FFF2-40B4-BE49-F238E27FC236}">
                <a16:creationId xmlns:a16="http://schemas.microsoft.com/office/drawing/2014/main" id="{2DBFFAAD-5CF1-4E07-9653-205A1C4EAED2}"/>
              </a:ext>
            </a:extLst>
          </p:cNvPr>
          <p:cNvSpPr/>
          <p:nvPr/>
        </p:nvSpPr>
        <p:spPr>
          <a:xfrm>
            <a:off x="8372623" y="2986246"/>
            <a:ext cx="3255499" cy="1280161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opcion1=‘S’&amp;&amp;opcion2=‘N’&amp;&amp;opcion3=‘S’</a:t>
            </a:r>
          </a:p>
        </p:txBody>
      </p:sp>
      <p:sp>
        <p:nvSpPr>
          <p:cNvPr id="16" name="Diagrama de flujo: documento 15">
            <a:extLst>
              <a:ext uri="{FF2B5EF4-FFF2-40B4-BE49-F238E27FC236}">
                <a16:creationId xmlns:a16="http://schemas.microsoft.com/office/drawing/2014/main" id="{4E16B0BC-A0CE-4C89-89ED-6E5DCD749CAC}"/>
              </a:ext>
            </a:extLst>
          </p:cNvPr>
          <p:cNvSpPr/>
          <p:nvPr/>
        </p:nvSpPr>
        <p:spPr>
          <a:xfrm>
            <a:off x="8887262" y="4520936"/>
            <a:ext cx="2180492" cy="520505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“Escribe la entrada”</a:t>
            </a:r>
          </a:p>
        </p:txBody>
      </p:sp>
      <p:sp>
        <p:nvSpPr>
          <p:cNvPr id="17" name="Diagrama de flujo: datos 16">
            <a:extLst>
              <a:ext uri="{FF2B5EF4-FFF2-40B4-BE49-F238E27FC236}">
                <a16:creationId xmlns:a16="http://schemas.microsoft.com/office/drawing/2014/main" id="{C5DA7D11-A4C8-47AE-A5C6-CAC95F6D788E}"/>
              </a:ext>
            </a:extLst>
          </p:cNvPr>
          <p:cNvSpPr/>
          <p:nvPr/>
        </p:nvSpPr>
        <p:spPr>
          <a:xfrm>
            <a:off x="8519162" y="5181280"/>
            <a:ext cx="3108960" cy="52050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mimenu.entrada</a:t>
            </a:r>
            <a:endParaRPr lang="es-MX" dirty="0"/>
          </a:p>
        </p:txBody>
      </p:sp>
      <p:sp>
        <p:nvSpPr>
          <p:cNvPr id="18" name="Diagrama de flujo: documento 17">
            <a:extLst>
              <a:ext uri="{FF2B5EF4-FFF2-40B4-BE49-F238E27FC236}">
                <a16:creationId xmlns:a16="http://schemas.microsoft.com/office/drawing/2014/main" id="{03640E61-F803-4338-B6A4-9BE647489739}"/>
              </a:ext>
            </a:extLst>
          </p:cNvPr>
          <p:cNvSpPr/>
          <p:nvPr/>
        </p:nvSpPr>
        <p:spPr>
          <a:xfrm>
            <a:off x="8423028" y="5841625"/>
            <a:ext cx="3108960" cy="348196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mimenu.entrada</a:t>
            </a:r>
            <a:endParaRPr lang="es-MX" dirty="0"/>
          </a:p>
        </p:txBody>
      </p:sp>
      <p:sp>
        <p:nvSpPr>
          <p:cNvPr id="19" name="Diagrama de flujo: conector fuera de página 18">
            <a:extLst>
              <a:ext uri="{FF2B5EF4-FFF2-40B4-BE49-F238E27FC236}">
                <a16:creationId xmlns:a16="http://schemas.microsoft.com/office/drawing/2014/main" id="{3B1A2798-63A1-4ED8-9A5A-74F5E6A533C8}"/>
              </a:ext>
            </a:extLst>
          </p:cNvPr>
          <p:cNvSpPr/>
          <p:nvPr/>
        </p:nvSpPr>
        <p:spPr>
          <a:xfrm>
            <a:off x="9814123" y="6305857"/>
            <a:ext cx="519038" cy="432562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6</a:t>
            </a:r>
          </a:p>
        </p:txBody>
      </p:sp>
      <p:cxnSp>
        <p:nvCxnSpPr>
          <p:cNvPr id="21" name="Conector: angular 20">
            <a:extLst>
              <a:ext uri="{FF2B5EF4-FFF2-40B4-BE49-F238E27FC236}">
                <a16:creationId xmlns:a16="http://schemas.microsoft.com/office/drawing/2014/main" id="{2DCE1E09-3E24-4BD2-A420-C5CDB0C99DB1}"/>
              </a:ext>
            </a:extLst>
          </p:cNvPr>
          <p:cNvCxnSpPr>
            <a:stCxn id="2" idx="2"/>
            <a:endCxn id="3" idx="0"/>
          </p:cNvCxnSpPr>
          <p:nvPr/>
        </p:nvCxnSpPr>
        <p:spPr>
          <a:xfrm rot="5400000">
            <a:off x="2103676" y="1030425"/>
            <a:ext cx="175904" cy="12700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ector: angular 22">
            <a:extLst>
              <a:ext uri="{FF2B5EF4-FFF2-40B4-BE49-F238E27FC236}">
                <a16:creationId xmlns:a16="http://schemas.microsoft.com/office/drawing/2014/main" id="{4BF8F7D3-76CE-4F1F-BAC9-939C38E05C39}"/>
              </a:ext>
            </a:extLst>
          </p:cNvPr>
          <p:cNvCxnSpPr>
            <a:stCxn id="3" idx="2"/>
            <a:endCxn id="4" idx="0"/>
          </p:cNvCxnSpPr>
          <p:nvPr/>
        </p:nvCxnSpPr>
        <p:spPr>
          <a:xfrm rot="5400000">
            <a:off x="2066483" y="2519581"/>
            <a:ext cx="246188" cy="4102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Conector: angular 24">
            <a:extLst>
              <a:ext uri="{FF2B5EF4-FFF2-40B4-BE49-F238E27FC236}">
                <a16:creationId xmlns:a16="http://schemas.microsoft.com/office/drawing/2014/main" id="{7F4BEC1F-AB9D-4A1A-A45F-729C105783DE}"/>
              </a:ext>
            </a:extLst>
          </p:cNvPr>
          <p:cNvCxnSpPr>
            <a:stCxn id="4" idx="2"/>
            <a:endCxn id="5" idx="0"/>
          </p:cNvCxnSpPr>
          <p:nvPr/>
        </p:nvCxnSpPr>
        <p:spPr>
          <a:xfrm rot="5400000">
            <a:off x="2047227" y="3271119"/>
            <a:ext cx="280599" cy="12700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Conector: angular 26">
            <a:extLst>
              <a:ext uri="{FF2B5EF4-FFF2-40B4-BE49-F238E27FC236}">
                <a16:creationId xmlns:a16="http://schemas.microsoft.com/office/drawing/2014/main" id="{7CA55D61-5914-4F0F-ACA1-19E4F54BDC40}"/>
              </a:ext>
            </a:extLst>
          </p:cNvPr>
          <p:cNvCxnSpPr>
            <a:cxnSpLocks/>
            <a:stCxn id="5" idx="2"/>
            <a:endCxn id="6" idx="1"/>
          </p:cNvCxnSpPr>
          <p:nvPr/>
        </p:nvCxnSpPr>
        <p:spPr>
          <a:xfrm rot="5400000">
            <a:off x="2019673" y="3996198"/>
            <a:ext cx="266538" cy="69168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Conector: angular 29">
            <a:extLst>
              <a:ext uri="{FF2B5EF4-FFF2-40B4-BE49-F238E27FC236}">
                <a16:creationId xmlns:a16="http://schemas.microsoft.com/office/drawing/2014/main" id="{CD065E70-45F6-4397-8200-460CAA028B79}"/>
              </a:ext>
            </a:extLst>
          </p:cNvPr>
          <p:cNvCxnSpPr>
            <a:stCxn id="6" idx="4"/>
            <a:endCxn id="7" idx="0"/>
          </p:cNvCxnSpPr>
          <p:nvPr/>
        </p:nvCxnSpPr>
        <p:spPr>
          <a:xfrm rot="5400000">
            <a:off x="2002295" y="4800619"/>
            <a:ext cx="232127" cy="12700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ector: angular 31">
            <a:extLst>
              <a:ext uri="{FF2B5EF4-FFF2-40B4-BE49-F238E27FC236}">
                <a16:creationId xmlns:a16="http://schemas.microsoft.com/office/drawing/2014/main" id="{E5858F3D-613E-4F0C-85BF-FFC541FB3E21}"/>
              </a:ext>
            </a:extLst>
          </p:cNvPr>
          <p:cNvCxnSpPr>
            <a:stCxn id="7" idx="2"/>
            <a:endCxn id="8" idx="0"/>
          </p:cNvCxnSpPr>
          <p:nvPr/>
        </p:nvCxnSpPr>
        <p:spPr>
          <a:xfrm rot="5400000">
            <a:off x="1985089" y="5536046"/>
            <a:ext cx="266538" cy="12700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Conector: angular 33">
            <a:extLst>
              <a:ext uri="{FF2B5EF4-FFF2-40B4-BE49-F238E27FC236}">
                <a16:creationId xmlns:a16="http://schemas.microsoft.com/office/drawing/2014/main" id="{FDF46BDD-29F7-4987-B486-4BFA39B145C4}"/>
              </a:ext>
            </a:extLst>
          </p:cNvPr>
          <p:cNvCxnSpPr>
            <a:stCxn id="3" idx="3"/>
            <a:endCxn id="9" idx="0"/>
          </p:cNvCxnSpPr>
          <p:nvPr/>
        </p:nvCxnSpPr>
        <p:spPr>
          <a:xfrm>
            <a:off x="3819377" y="1758458"/>
            <a:ext cx="2515773" cy="182859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F31552BB-6359-4166-B227-631791305B6E}"/>
              </a:ext>
            </a:extLst>
          </p:cNvPr>
          <p:cNvCxnSpPr>
            <a:stCxn id="9" idx="2"/>
            <a:endCxn id="10" idx="0"/>
          </p:cNvCxnSpPr>
          <p:nvPr/>
        </p:nvCxnSpPr>
        <p:spPr>
          <a:xfrm flipH="1">
            <a:off x="6335149" y="3703311"/>
            <a:ext cx="1" cy="2611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Conector: angular 37">
            <a:extLst>
              <a:ext uri="{FF2B5EF4-FFF2-40B4-BE49-F238E27FC236}">
                <a16:creationId xmlns:a16="http://schemas.microsoft.com/office/drawing/2014/main" id="{C09B9244-4833-4ED3-9006-E1110F65B998}"/>
              </a:ext>
            </a:extLst>
          </p:cNvPr>
          <p:cNvCxnSpPr>
            <a:stCxn id="10" idx="2"/>
            <a:endCxn id="11" idx="1"/>
          </p:cNvCxnSpPr>
          <p:nvPr/>
        </p:nvCxnSpPr>
        <p:spPr>
          <a:xfrm rot="5400000">
            <a:off x="6228417" y="4502184"/>
            <a:ext cx="158366" cy="55099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Conector: angular 39">
            <a:extLst>
              <a:ext uri="{FF2B5EF4-FFF2-40B4-BE49-F238E27FC236}">
                <a16:creationId xmlns:a16="http://schemas.microsoft.com/office/drawing/2014/main" id="{E14D6880-4CE7-4DA5-935B-D722B45ABB5F}"/>
              </a:ext>
            </a:extLst>
          </p:cNvPr>
          <p:cNvCxnSpPr>
            <a:stCxn id="11" idx="4"/>
            <a:endCxn id="12" idx="0"/>
          </p:cNvCxnSpPr>
          <p:nvPr/>
        </p:nvCxnSpPr>
        <p:spPr>
          <a:xfrm rot="5400000">
            <a:off x="6163987" y="5245484"/>
            <a:ext cx="232127" cy="12700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Conector: angular 41">
            <a:extLst>
              <a:ext uri="{FF2B5EF4-FFF2-40B4-BE49-F238E27FC236}">
                <a16:creationId xmlns:a16="http://schemas.microsoft.com/office/drawing/2014/main" id="{B0AA2859-D45A-425D-A2ED-9653856C50E3}"/>
              </a:ext>
            </a:extLst>
          </p:cNvPr>
          <p:cNvCxnSpPr>
            <a:stCxn id="12" idx="2"/>
            <a:endCxn id="14" idx="0"/>
          </p:cNvCxnSpPr>
          <p:nvPr/>
        </p:nvCxnSpPr>
        <p:spPr>
          <a:xfrm rot="16200000" flipH="1">
            <a:off x="6266637" y="5861054"/>
            <a:ext cx="81925" cy="55099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Conector: angular 43">
            <a:extLst>
              <a:ext uri="{FF2B5EF4-FFF2-40B4-BE49-F238E27FC236}">
                <a16:creationId xmlns:a16="http://schemas.microsoft.com/office/drawing/2014/main" id="{CC420998-26DC-4125-A18A-A834F3A35FC1}"/>
              </a:ext>
            </a:extLst>
          </p:cNvPr>
          <p:cNvCxnSpPr>
            <a:stCxn id="9" idx="3"/>
            <a:endCxn id="15" idx="0"/>
          </p:cNvCxnSpPr>
          <p:nvPr/>
        </p:nvCxnSpPr>
        <p:spPr>
          <a:xfrm>
            <a:off x="9236612" y="2822314"/>
            <a:ext cx="763761" cy="16393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Conector: angular 45">
            <a:extLst>
              <a:ext uri="{FF2B5EF4-FFF2-40B4-BE49-F238E27FC236}">
                <a16:creationId xmlns:a16="http://schemas.microsoft.com/office/drawing/2014/main" id="{6345763B-A939-4F3A-8637-73DE2076174C}"/>
              </a:ext>
            </a:extLst>
          </p:cNvPr>
          <p:cNvCxnSpPr>
            <a:stCxn id="15" idx="2"/>
            <a:endCxn id="16" idx="0"/>
          </p:cNvCxnSpPr>
          <p:nvPr/>
        </p:nvCxnSpPr>
        <p:spPr>
          <a:xfrm rot="5400000">
            <a:off x="9861677" y="4382239"/>
            <a:ext cx="254529" cy="22865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Conector: angular 47">
            <a:extLst>
              <a:ext uri="{FF2B5EF4-FFF2-40B4-BE49-F238E27FC236}">
                <a16:creationId xmlns:a16="http://schemas.microsoft.com/office/drawing/2014/main" id="{86B20394-F245-444B-B553-EA4373EEBCD8}"/>
              </a:ext>
            </a:extLst>
          </p:cNvPr>
          <p:cNvCxnSpPr>
            <a:stCxn id="16" idx="2"/>
            <a:endCxn id="17" idx="1"/>
          </p:cNvCxnSpPr>
          <p:nvPr/>
        </p:nvCxnSpPr>
        <p:spPr>
          <a:xfrm rot="16200000" flipH="1">
            <a:off x="9938450" y="5046088"/>
            <a:ext cx="174250" cy="96134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Conector: angular 49">
            <a:extLst>
              <a:ext uri="{FF2B5EF4-FFF2-40B4-BE49-F238E27FC236}">
                <a16:creationId xmlns:a16="http://schemas.microsoft.com/office/drawing/2014/main" id="{67AD5FDC-20CA-420A-AF3D-A248399FB0C6}"/>
              </a:ext>
            </a:extLst>
          </p:cNvPr>
          <p:cNvCxnSpPr>
            <a:stCxn id="17" idx="4"/>
          </p:cNvCxnSpPr>
          <p:nvPr/>
        </p:nvCxnSpPr>
        <p:spPr>
          <a:xfrm rot="16200000" flipH="1">
            <a:off x="10017202" y="5758224"/>
            <a:ext cx="139840" cy="26961"/>
          </a:xfrm>
          <a:prstGeom prst="bentConnector3">
            <a:avLst>
              <a:gd name="adj1" fmla="val -20419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ector: angular 52">
            <a:extLst>
              <a:ext uri="{FF2B5EF4-FFF2-40B4-BE49-F238E27FC236}">
                <a16:creationId xmlns:a16="http://schemas.microsoft.com/office/drawing/2014/main" id="{B6A679C5-136A-4F17-B164-22C958AB20DA}"/>
              </a:ext>
            </a:extLst>
          </p:cNvPr>
          <p:cNvCxnSpPr>
            <a:stCxn id="18" idx="2"/>
            <a:endCxn id="19" idx="0"/>
          </p:cNvCxnSpPr>
          <p:nvPr/>
        </p:nvCxnSpPr>
        <p:spPr>
          <a:xfrm rot="16200000" flipH="1">
            <a:off x="9956047" y="6188262"/>
            <a:ext cx="139056" cy="96134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Diagrama de flujo: conector fuera de página 53">
            <a:extLst>
              <a:ext uri="{FF2B5EF4-FFF2-40B4-BE49-F238E27FC236}">
                <a16:creationId xmlns:a16="http://schemas.microsoft.com/office/drawing/2014/main" id="{A1972409-8280-49C9-A4F3-2197D46F4C31}"/>
              </a:ext>
            </a:extLst>
          </p:cNvPr>
          <p:cNvSpPr/>
          <p:nvPr/>
        </p:nvSpPr>
        <p:spPr>
          <a:xfrm>
            <a:off x="1761002" y="6270713"/>
            <a:ext cx="865750" cy="467706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8</a:t>
            </a:r>
          </a:p>
        </p:txBody>
      </p:sp>
      <p:cxnSp>
        <p:nvCxnSpPr>
          <p:cNvPr id="56" name="Conector: angular 55">
            <a:extLst>
              <a:ext uri="{FF2B5EF4-FFF2-40B4-BE49-F238E27FC236}">
                <a16:creationId xmlns:a16="http://schemas.microsoft.com/office/drawing/2014/main" id="{62A5739B-6D34-40B7-8508-64B76F2A72B8}"/>
              </a:ext>
            </a:extLst>
          </p:cNvPr>
          <p:cNvCxnSpPr>
            <a:stCxn id="8" idx="2"/>
            <a:endCxn id="54" idx="0"/>
          </p:cNvCxnSpPr>
          <p:nvPr/>
        </p:nvCxnSpPr>
        <p:spPr>
          <a:xfrm rot="16200000" flipH="1">
            <a:off x="2098465" y="6175301"/>
            <a:ext cx="115304" cy="75519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1570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grama de flujo: conector fuera de página 1">
            <a:extLst>
              <a:ext uri="{FF2B5EF4-FFF2-40B4-BE49-F238E27FC236}">
                <a16:creationId xmlns:a16="http://schemas.microsoft.com/office/drawing/2014/main" id="{01A14E02-4F75-4EAA-8D6B-44157B490A54}"/>
              </a:ext>
            </a:extLst>
          </p:cNvPr>
          <p:cNvSpPr/>
          <p:nvPr/>
        </p:nvSpPr>
        <p:spPr>
          <a:xfrm>
            <a:off x="1667898" y="161813"/>
            <a:ext cx="865750" cy="808852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5</a:t>
            </a:r>
          </a:p>
        </p:txBody>
      </p:sp>
      <p:sp>
        <p:nvSpPr>
          <p:cNvPr id="3" name="Diagrama de flujo: documento 2">
            <a:extLst>
              <a:ext uri="{FF2B5EF4-FFF2-40B4-BE49-F238E27FC236}">
                <a16:creationId xmlns:a16="http://schemas.microsoft.com/office/drawing/2014/main" id="{F9C6EED4-E525-4BE4-9B90-2F2F16CEBAD3}"/>
              </a:ext>
            </a:extLst>
          </p:cNvPr>
          <p:cNvSpPr/>
          <p:nvPr/>
        </p:nvSpPr>
        <p:spPr>
          <a:xfrm>
            <a:off x="604911" y="1153551"/>
            <a:ext cx="2968283" cy="661181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“Entrada/Segundo Tiempo:”, </a:t>
            </a:r>
            <a:r>
              <a:rPr lang="es-MX" dirty="0" err="1"/>
              <a:t>menu.entrada</a:t>
            </a:r>
            <a:endParaRPr lang="es-MX" dirty="0"/>
          </a:p>
        </p:txBody>
      </p:sp>
      <p:sp>
        <p:nvSpPr>
          <p:cNvPr id="4" name="Diagrama de flujo: documento 3">
            <a:extLst>
              <a:ext uri="{FF2B5EF4-FFF2-40B4-BE49-F238E27FC236}">
                <a16:creationId xmlns:a16="http://schemas.microsoft.com/office/drawing/2014/main" id="{FA071A4B-3480-44F0-A77D-38169B6350F2}"/>
              </a:ext>
            </a:extLst>
          </p:cNvPr>
          <p:cNvSpPr/>
          <p:nvPr/>
        </p:nvSpPr>
        <p:spPr>
          <a:xfrm>
            <a:off x="604910" y="1995274"/>
            <a:ext cx="2968283" cy="661181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“Total: $20”</a:t>
            </a:r>
          </a:p>
        </p:txBody>
      </p:sp>
      <p:sp>
        <p:nvSpPr>
          <p:cNvPr id="5" name="Diagrama de flujo: conector fuera de página 4">
            <a:extLst>
              <a:ext uri="{FF2B5EF4-FFF2-40B4-BE49-F238E27FC236}">
                <a16:creationId xmlns:a16="http://schemas.microsoft.com/office/drawing/2014/main" id="{5CADC240-1A1D-4884-92CE-CB836AE69B3A}"/>
              </a:ext>
            </a:extLst>
          </p:cNvPr>
          <p:cNvSpPr/>
          <p:nvPr/>
        </p:nvSpPr>
        <p:spPr>
          <a:xfrm>
            <a:off x="7661766" y="133676"/>
            <a:ext cx="865750" cy="808851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6</a:t>
            </a:r>
          </a:p>
        </p:txBody>
      </p:sp>
      <p:sp>
        <p:nvSpPr>
          <p:cNvPr id="6" name="Diagrama de flujo: documento 5">
            <a:extLst>
              <a:ext uri="{FF2B5EF4-FFF2-40B4-BE49-F238E27FC236}">
                <a16:creationId xmlns:a16="http://schemas.microsoft.com/office/drawing/2014/main" id="{CA8DA704-2465-474F-9FEA-BFCE5CDAD381}"/>
              </a:ext>
            </a:extLst>
          </p:cNvPr>
          <p:cNvSpPr/>
          <p:nvPr/>
        </p:nvSpPr>
        <p:spPr>
          <a:xfrm>
            <a:off x="7004395" y="1223888"/>
            <a:ext cx="2180492" cy="520505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“Escribe el tercer tiempo”</a:t>
            </a:r>
          </a:p>
        </p:txBody>
      </p:sp>
      <p:sp>
        <p:nvSpPr>
          <p:cNvPr id="7" name="Diagrama de flujo: datos 6">
            <a:extLst>
              <a:ext uri="{FF2B5EF4-FFF2-40B4-BE49-F238E27FC236}">
                <a16:creationId xmlns:a16="http://schemas.microsoft.com/office/drawing/2014/main" id="{FF9AEDD5-4CA8-47D5-940C-2DF88062D3AA}"/>
              </a:ext>
            </a:extLst>
          </p:cNvPr>
          <p:cNvSpPr/>
          <p:nvPr/>
        </p:nvSpPr>
        <p:spPr>
          <a:xfrm>
            <a:off x="6416038" y="1981213"/>
            <a:ext cx="3108960" cy="52050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mimenu.guisado</a:t>
            </a:r>
            <a:endParaRPr lang="es-MX" dirty="0"/>
          </a:p>
        </p:txBody>
      </p:sp>
      <p:sp>
        <p:nvSpPr>
          <p:cNvPr id="8" name="Diagrama de flujo: documento 7">
            <a:extLst>
              <a:ext uri="{FF2B5EF4-FFF2-40B4-BE49-F238E27FC236}">
                <a16:creationId xmlns:a16="http://schemas.microsoft.com/office/drawing/2014/main" id="{797D5CF3-4C5B-4AEC-91D9-F85C48CAC942}"/>
              </a:ext>
            </a:extLst>
          </p:cNvPr>
          <p:cNvSpPr/>
          <p:nvPr/>
        </p:nvSpPr>
        <p:spPr>
          <a:xfrm>
            <a:off x="6416038" y="2733845"/>
            <a:ext cx="3108960" cy="520505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mimenu.guisado</a:t>
            </a:r>
            <a:endParaRPr lang="es-MX" dirty="0"/>
          </a:p>
        </p:txBody>
      </p:sp>
      <p:sp>
        <p:nvSpPr>
          <p:cNvPr id="9" name="Diagrama de flujo: documento 8">
            <a:extLst>
              <a:ext uri="{FF2B5EF4-FFF2-40B4-BE49-F238E27FC236}">
                <a16:creationId xmlns:a16="http://schemas.microsoft.com/office/drawing/2014/main" id="{03287928-C00E-4DE8-9843-AF4866A87D6E}"/>
              </a:ext>
            </a:extLst>
          </p:cNvPr>
          <p:cNvSpPr/>
          <p:nvPr/>
        </p:nvSpPr>
        <p:spPr>
          <a:xfrm>
            <a:off x="6556715" y="3429000"/>
            <a:ext cx="2968283" cy="661181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“Total: $50”</a:t>
            </a:r>
          </a:p>
        </p:txBody>
      </p:sp>
      <p:cxnSp>
        <p:nvCxnSpPr>
          <p:cNvPr id="11" name="Conector: angular 10">
            <a:extLst>
              <a:ext uri="{FF2B5EF4-FFF2-40B4-BE49-F238E27FC236}">
                <a16:creationId xmlns:a16="http://schemas.microsoft.com/office/drawing/2014/main" id="{F52306FD-8A6B-4B0B-99D6-B919CDF7CD1A}"/>
              </a:ext>
            </a:extLst>
          </p:cNvPr>
          <p:cNvCxnSpPr>
            <a:stCxn id="2" idx="2"/>
            <a:endCxn id="3" idx="0"/>
          </p:cNvCxnSpPr>
          <p:nvPr/>
        </p:nvCxnSpPr>
        <p:spPr>
          <a:xfrm rot="5400000">
            <a:off x="2003470" y="1056248"/>
            <a:ext cx="182886" cy="11720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Conector: angular 12">
            <a:extLst>
              <a:ext uri="{FF2B5EF4-FFF2-40B4-BE49-F238E27FC236}">
                <a16:creationId xmlns:a16="http://schemas.microsoft.com/office/drawing/2014/main" id="{E04371D2-41A3-49A3-9052-4C993C740140}"/>
              </a:ext>
            </a:extLst>
          </p:cNvPr>
          <p:cNvCxnSpPr>
            <a:stCxn id="3" idx="2"/>
            <a:endCxn id="4" idx="0"/>
          </p:cNvCxnSpPr>
          <p:nvPr/>
        </p:nvCxnSpPr>
        <p:spPr>
          <a:xfrm rot="5400000">
            <a:off x="1976927" y="1883147"/>
            <a:ext cx="224253" cy="1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Conector: angular 14">
            <a:extLst>
              <a:ext uri="{FF2B5EF4-FFF2-40B4-BE49-F238E27FC236}">
                <a16:creationId xmlns:a16="http://schemas.microsoft.com/office/drawing/2014/main" id="{FC551B66-9150-44F2-9493-01DA73998FFD}"/>
              </a:ext>
            </a:extLst>
          </p:cNvPr>
          <p:cNvCxnSpPr>
            <a:stCxn id="5" idx="2"/>
            <a:endCxn id="6" idx="0"/>
          </p:cNvCxnSpPr>
          <p:nvPr/>
        </p:nvCxnSpPr>
        <p:spPr>
          <a:xfrm rot="5400000">
            <a:off x="7953961" y="1083207"/>
            <a:ext cx="281361" cy="12700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Conector: angular 16">
            <a:extLst>
              <a:ext uri="{FF2B5EF4-FFF2-40B4-BE49-F238E27FC236}">
                <a16:creationId xmlns:a16="http://schemas.microsoft.com/office/drawing/2014/main" id="{4D6E1B7C-2197-4F1D-AD50-5B67D2137DF8}"/>
              </a:ext>
            </a:extLst>
          </p:cNvPr>
          <p:cNvCxnSpPr>
            <a:stCxn id="6" idx="2"/>
            <a:endCxn id="7" idx="1"/>
          </p:cNvCxnSpPr>
          <p:nvPr/>
        </p:nvCxnSpPr>
        <p:spPr>
          <a:xfrm rot="5400000">
            <a:off x="7896965" y="1783536"/>
            <a:ext cx="271231" cy="124123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Conector: angular 18">
            <a:extLst>
              <a:ext uri="{FF2B5EF4-FFF2-40B4-BE49-F238E27FC236}">
                <a16:creationId xmlns:a16="http://schemas.microsoft.com/office/drawing/2014/main" id="{77737556-ED23-4B8D-89D7-07A331A4CF51}"/>
              </a:ext>
            </a:extLst>
          </p:cNvPr>
          <p:cNvCxnSpPr>
            <a:endCxn id="8" idx="0"/>
          </p:cNvCxnSpPr>
          <p:nvPr/>
        </p:nvCxnSpPr>
        <p:spPr>
          <a:xfrm rot="5400000">
            <a:off x="7913342" y="2558895"/>
            <a:ext cx="232127" cy="117773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Conector: angular 20">
            <a:extLst>
              <a:ext uri="{FF2B5EF4-FFF2-40B4-BE49-F238E27FC236}">
                <a16:creationId xmlns:a16="http://schemas.microsoft.com/office/drawing/2014/main" id="{1DD25773-0104-4527-80C0-C157F39DA360}"/>
              </a:ext>
            </a:extLst>
          </p:cNvPr>
          <p:cNvCxnSpPr>
            <a:stCxn id="8" idx="2"/>
            <a:endCxn id="9" idx="0"/>
          </p:cNvCxnSpPr>
          <p:nvPr/>
        </p:nvCxnSpPr>
        <p:spPr>
          <a:xfrm rot="16200000" flipH="1">
            <a:off x="7901157" y="3289299"/>
            <a:ext cx="209061" cy="70339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Diagrama de flujo: terminador 21">
            <a:extLst>
              <a:ext uri="{FF2B5EF4-FFF2-40B4-BE49-F238E27FC236}">
                <a16:creationId xmlns:a16="http://schemas.microsoft.com/office/drawing/2014/main" id="{66AC77CE-95F7-4318-955F-5C91E006DCCA}"/>
              </a:ext>
            </a:extLst>
          </p:cNvPr>
          <p:cNvSpPr/>
          <p:nvPr/>
        </p:nvSpPr>
        <p:spPr>
          <a:xfrm>
            <a:off x="2089053" y="4431323"/>
            <a:ext cx="5881466" cy="145601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FIN</a:t>
            </a:r>
          </a:p>
        </p:txBody>
      </p:sp>
      <p:cxnSp>
        <p:nvCxnSpPr>
          <p:cNvPr id="24" name="Conector: angular 23">
            <a:extLst>
              <a:ext uri="{FF2B5EF4-FFF2-40B4-BE49-F238E27FC236}">
                <a16:creationId xmlns:a16="http://schemas.microsoft.com/office/drawing/2014/main" id="{51D62741-355B-444D-AFDD-07DF31F9D4D3}"/>
              </a:ext>
            </a:extLst>
          </p:cNvPr>
          <p:cNvCxnSpPr>
            <a:stCxn id="4" idx="2"/>
            <a:endCxn id="22" idx="0"/>
          </p:cNvCxnSpPr>
          <p:nvPr/>
        </p:nvCxnSpPr>
        <p:spPr>
          <a:xfrm rot="16200000" flipH="1">
            <a:off x="2650130" y="2051666"/>
            <a:ext cx="1818579" cy="2940734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ector: angular 25">
            <a:extLst>
              <a:ext uri="{FF2B5EF4-FFF2-40B4-BE49-F238E27FC236}">
                <a16:creationId xmlns:a16="http://schemas.microsoft.com/office/drawing/2014/main" id="{7CDDBFF5-2EA8-4839-9097-41D290E6CF1B}"/>
              </a:ext>
            </a:extLst>
          </p:cNvPr>
          <p:cNvCxnSpPr>
            <a:stCxn id="9" idx="2"/>
            <a:endCxn id="22" idx="0"/>
          </p:cNvCxnSpPr>
          <p:nvPr/>
        </p:nvCxnSpPr>
        <p:spPr>
          <a:xfrm rot="5400000">
            <a:off x="6342896" y="2733361"/>
            <a:ext cx="384853" cy="3011071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Diagrama de flujo: conector fuera de página 26">
            <a:extLst>
              <a:ext uri="{FF2B5EF4-FFF2-40B4-BE49-F238E27FC236}">
                <a16:creationId xmlns:a16="http://schemas.microsoft.com/office/drawing/2014/main" id="{C5346FBC-8752-4AC4-9566-09160FF83B78}"/>
              </a:ext>
            </a:extLst>
          </p:cNvPr>
          <p:cNvSpPr/>
          <p:nvPr/>
        </p:nvSpPr>
        <p:spPr>
          <a:xfrm>
            <a:off x="10186176" y="3254350"/>
            <a:ext cx="865750" cy="808851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7</a:t>
            </a:r>
          </a:p>
        </p:txBody>
      </p:sp>
      <p:cxnSp>
        <p:nvCxnSpPr>
          <p:cNvPr id="29" name="Conector: angular 28">
            <a:extLst>
              <a:ext uri="{FF2B5EF4-FFF2-40B4-BE49-F238E27FC236}">
                <a16:creationId xmlns:a16="http://schemas.microsoft.com/office/drawing/2014/main" id="{6464413C-3E9D-41CA-896A-4363898BCC38}"/>
              </a:ext>
            </a:extLst>
          </p:cNvPr>
          <p:cNvCxnSpPr>
            <a:stCxn id="27" idx="2"/>
            <a:endCxn id="22" idx="0"/>
          </p:cNvCxnSpPr>
          <p:nvPr/>
        </p:nvCxnSpPr>
        <p:spPr>
          <a:xfrm rot="5400000">
            <a:off x="7640358" y="1452630"/>
            <a:ext cx="368122" cy="5589265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Diagrama de flujo: conector fuera de página 30">
            <a:extLst>
              <a:ext uri="{FF2B5EF4-FFF2-40B4-BE49-F238E27FC236}">
                <a16:creationId xmlns:a16="http://schemas.microsoft.com/office/drawing/2014/main" id="{6E0B4B20-ACDA-4734-9196-9FBA312D6376}"/>
              </a:ext>
            </a:extLst>
          </p:cNvPr>
          <p:cNvSpPr/>
          <p:nvPr/>
        </p:nvSpPr>
        <p:spPr>
          <a:xfrm>
            <a:off x="11139553" y="3254349"/>
            <a:ext cx="865750" cy="808851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8</a:t>
            </a:r>
          </a:p>
        </p:txBody>
      </p:sp>
      <p:cxnSp>
        <p:nvCxnSpPr>
          <p:cNvPr id="33" name="Conector: angular 32">
            <a:extLst>
              <a:ext uri="{FF2B5EF4-FFF2-40B4-BE49-F238E27FC236}">
                <a16:creationId xmlns:a16="http://schemas.microsoft.com/office/drawing/2014/main" id="{6365F5FA-D3B6-4E73-97D9-CC125CCB904E}"/>
              </a:ext>
            </a:extLst>
          </p:cNvPr>
          <p:cNvCxnSpPr>
            <a:stCxn id="31" idx="2"/>
            <a:endCxn id="22" idx="0"/>
          </p:cNvCxnSpPr>
          <p:nvPr/>
        </p:nvCxnSpPr>
        <p:spPr>
          <a:xfrm rot="5400000">
            <a:off x="8117046" y="975940"/>
            <a:ext cx="368123" cy="6542642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079268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263</Words>
  <Application>Microsoft Office PowerPoint</Application>
  <PresentationFormat>Panorámica</PresentationFormat>
  <Paragraphs>60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ALEJANDRO ROMERO RAMIREZ</dc:creator>
  <cp:lastModifiedBy>ALEJANDRO ROMERO RAMIREZ</cp:lastModifiedBy>
  <cp:revision>8</cp:revision>
  <dcterms:created xsi:type="dcterms:W3CDTF">2020-03-18T23:09:06Z</dcterms:created>
  <dcterms:modified xsi:type="dcterms:W3CDTF">2020-03-19T00:11:24Z</dcterms:modified>
</cp:coreProperties>
</file>