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955" y="2133600"/>
            <a:ext cx="11231245" cy="2155190"/>
          </a:xfrm>
        </p:spPr>
        <p:txBody>
          <a:bodyPr/>
          <a:lstStyle/>
          <a:p>
            <a:pPr algn="ctr"/>
            <a:r>
              <a:rPr lang="en-US" sz="4400" b="1" i="1" dirty="0">
                <a:latin typeface="Times New Roman" panose="02020603050405020304" charset="0"/>
                <a:cs typeface="Times New Roman" panose="02020603050405020304" charset="0"/>
              </a:rPr>
              <a:t>NAME : RAJESH KUMER. J</a:t>
            </a:r>
            <a:br>
              <a:rPr lang="en-US" sz="4400" b="1" i="1" dirty="0">
                <a:latin typeface="Times New Roman" panose="02020603050405020304" charset="0"/>
                <a:cs typeface="Times New Roman" panose="02020603050405020304" charset="0"/>
              </a:rPr>
            </a:br>
            <a:r>
              <a:rPr lang="en-US" sz="4400" b="1" i="1" dirty="0">
                <a:latin typeface="Times New Roman" panose="02020603050405020304" charset="0"/>
                <a:cs typeface="Times New Roman" panose="02020603050405020304" charset="0"/>
              </a:rPr>
              <a:t>COLLEGE CODE : 6201</a:t>
            </a:r>
            <a:br>
              <a:rPr lang="en-US" sz="4400" b="1" i="1" dirty="0">
                <a:latin typeface="Times New Roman" panose="02020603050405020304" charset="0"/>
                <a:cs typeface="Times New Roman" panose="02020603050405020304" charset="0"/>
              </a:rPr>
            </a:br>
            <a:r>
              <a:rPr lang="en-US" sz="4400" b="1" i="1" dirty="0">
                <a:latin typeface="Times New Roman" panose="02020603050405020304" charset="0"/>
                <a:cs typeface="Times New Roman" panose="02020603050405020304" charset="0"/>
              </a:rPr>
              <a:t>REGIESTER NUMBER : </a:t>
            </a:r>
            <a:r>
              <a:rPr lang="en-IN" sz="4400" b="1" i="1" dirty="0">
                <a:latin typeface="Times New Roman" panose="02020603050405020304" charset="0"/>
                <a:cs typeface="Times New Roman" panose="02020603050405020304" charset="0"/>
                <a:sym typeface="+mn-ea"/>
              </a:rPr>
              <a:t>6202211043</a:t>
            </a:r>
            <a:r>
              <a:rPr lang="en-US" altLang="en-IN" sz="4400" b="1" i="1" dirty="0">
                <a:latin typeface="Times New Roman" panose="02020603050405020304" charset="0"/>
                <a:cs typeface="Times New Roman" panose="02020603050405020304" charset="0"/>
                <a:sym typeface="+mn-ea"/>
              </a:rPr>
              <a:t>25</a:t>
            </a:r>
            <a:br>
              <a:rPr lang="en-IN" sz="4400" b="1" i="1" dirty="0">
                <a:sym typeface="+mn-ea"/>
              </a:rPr>
            </a:br>
            <a:endParaRPr lang="en-IN" sz="4400" b="1" i="1" dirty="0">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FUTURE ENHANCEMENT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dirty="0" err="1">
                <a:latin typeface="Times New Roman" panose="02020603050405020304" charset="0"/>
                <a:cs typeface="Times New Roman" panose="02020603050405020304" charset="0"/>
                <a:sym typeface="+mn-ea"/>
              </a:rPr>
              <a:t>Integrati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with payment gateways
</a:t>
            </a:r>
            <a:r>
              <a:rPr lang="en-IN" dirty="0" err="1">
                <a:latin typeface="Times New Roman" panose="02020603050405020304" charset="0"/>
                <a:cs typeface="Times New Roman" panose="02020603050405020304" charset="0"/>
                <a:sym typeface="+mn-ea"/>
              </a:rPr>
              <a:t>allewws</a:t>
            </a:r>
            <a:r>
              <a:rPr lang="en-IN" dirty="0">
                <a:latin typeface="Times New Roman" panose="02020603050405020304" charset="0"/>
                <a:cs typeface="Times New Roman" panose="02020603050405020304" charset="0"/>
                <a:sym typeface="+mn-ea"/>
              </a:rPr>
              <a:t> users </a:t>
            </a:r>
            <a:r>
              <a:rPr lang="en-IN" dirty="0" err="1">
                <a:latin typeface="Times New Roman" panose="02020603050405020304" charset="0"/>
                <a:cs typeface="Times New Roman" panose="02020603050405020304" charset="0"/>
                <a:sym typeface="+mn-ea"/>
              </a:rPr>
              <a:t>tw</a:t>
            </a:r>
            <a:r>
              <a:rPr lang="en-IN" dirty="0">
                <a:latin typeface="Times New Roman" panose="02020603050405020304" charset="0"/>
                <a:cs typeface="Times New Roman" panose="02020603050405020304" charset="0"/>
                <a:sym typeface="+mn-ea"/>
              </a:rPr>
              <a:t> securely make payments</a:t>
            </a:r>
            <a:r>
              <a:rPr lang="en-US" alt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f</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r</a:t>
            </a:r>
            <a:r>
              <a:rPr lang="en-IN" dirty="0">
                <a:latin typeface="Times New Roman" panose="02020603050405020304" charset="0"/>
                <a:cs typeface="Times New Roman" panose="02020603050405020304" charset="0"/>
                <a:sym typeface="+mn-ea"/>
              </a:rPr>
              <a:t> their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ns</a:t>
            </a:r>
            <a:r>
              <a:rPr lang="en-IN" dirty="0">
                <a:latin typeface="Times New Roman" panose="02020603050405020304" charset="0"/>
                <a:cs typeface="Times New Roman" panose="02020603050405020304" charset="0"/>
                <a:sym typeface="+mn-ea"/>
              </a:rPr>
              <a:t> using credit/debit
</a:t>
            </a:r>
            <a:endParaRPr lang="en-IN" dirty="0">
              <a:latin typeface="Times New Roman" panose="02020603050405020304" charset="0"/>
              <a:cs typeface="Times New Roman" panose="02020603050405020304" charset="0"/>
              <a:sym typeface="+mn-ea"/>
            </a:endParaRPr>
          </a:p>
          <a:p>
            <a:r>
              <a:rPr lang="en-IN" dirty="0">
                <a:latin typeface="Times New Roman" panose="02020603050405020304" charset="0"/>
                <a:cs typeface="Times New Roman" panose="02020603050405020304" charset="0"/>
                <a:sym typeface="+mn-ea"/>
              </a:rPr>
              <a:t>Bus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system: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deling</a:t>
            </a:r>
            <a:r>
              <a:rPr lang="en-IN" dirty="0">
                <a:latin typeface="Times New Roman" panose="02020603050405020304" charset="0"/>
                <a:cs typeface="Times New Roman" panose="02020603050405020304" charset="0"/>
                <a:sym typeface="+mn-ea"/>
              </a:rPr>
              <a:t> &amp; result
</a:t>
            </a:r>
            <a:r>
              <a:rPr lang="en-IN" dirty="0" err="1">
                <a:latin typeface="Times New Roman" panose="02020603050405020304" charset="0"/>
                <a:cs typeface="Times New Roman" panose="02020603050405020304" charset="0"/>
                <a:sym typeface="+mn-ea"/>
              </a:rPr>
              <a:t>T</a:t>
            </a:r>
            <a:r>
              <a:rPr lang="en-US" altLang="en-IN" dirty="0" err="1">
                <a:latin typeface="Times New Roman" panose="02020603050405020304" charset="0"/>
                <a:cs typeface="Times New Roman" panose="02020603050405020304" charset="0"/>
                <a:sym typeface="+mn-ea"/>
              </a:rPr>
              <a:t>o</a:t>
            </a:r>
            <a:r>
              <a:rPr 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a:t>
            </a:r>
            <a:r>
              <a:rPr lang="en-IN" dirty="0">
                <a:latin typeface="Times New Roman" panose="02020603050405020304" charset="0"/>
                <a:cs typeface="Times New Roman" panose="02020603050405020304" charset="0"/>
                <a:sym typeface="+mn-ea"/>
              </a:rPr>
              <a:t> a bus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a:t>
            </a:r>
            <a:r>
              <a:rPr lang="en-IN" dirty="0">
                <a:latin typeface="Times New Roman" panose="02020603050405020304" charset="0"/>
                <a:cs typeface="Times New Roman" panose="02020603050405020304" charset="0"/>
                <a:sym typeface="+mn-ea"/>
              </a:rPr>
              <a:t> system, </a:t>
            </a:r>
            <a:r>
              <a:rPr lang="en-IN" dirty="0" err="1">
                <a:latin typeface="Times New Roman" panose="02020603050405020304" charset="0"/>
                <a:cs typeface="Times New Roman" panose="02020603050405020304" charset="0"/>
                <a:sym typeface="+mn-ea"/>
              </a:rPr>
              <a:t>y</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a:t>
            </a:r>
            <a:r>
              <a:rPr lang="en-US" altLang="en-IN" dirty="0" err="1">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w</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uld</a:t>
            </a:r>
            <a:r>
              <a:rPr lang="en-IN" dirty="0">
                <a:latin typeface="Times New Roman" panose="02020603050405020304" charset="0"/>
                <a:cs typeface="Times New Roman" panose="02020603050405020304" charset="0"/>
                <a:sym typeface="+mn-ea"/>
              </a:rPr>
              <a:t> typically start by identifying the key</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entities </a:t>
            </a:r>
            <a:r>
              <a:rPr lang="en-IN" dirty="0" err="1">
                <a:latin typeface="Times New Roman" panose="02020603050405020304" charset="0"/>
                <a:cs typeface="Times New Roman" panose="02020603050405020304" charset="0"/>
                <a:sym typeface="+mn-ea"/>
              </a:rPr>
              <a:t>inv</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lved</a:t>
            </a:r>
            <a:r>
              <a:rPr lang="en-IN" dirty="0">
                <a:latin typeface="Times New Roman" panose="02020603050405020304" charset="0"/>
                <a:cs typeface="Times New Roman" panose="02020603050405020304" charset="0"/>
                <a:sym typeface="+mn-ea"/>
              </a:rPr>
              <a:t>, such as buses, </a:t>
            </a:r>
            <a:r>
              <a:rPr lang="en-IN" dirty="0" err="1">
                <a:latin typeface="Times New Roman" panose="02020603050405020304" charset="0"/>
                <a:cs typeface="Times New Roman" panose="02020603050405020304" charset="0"/>
                <a:sym typeface="+mn-ea"/>
              </a:rPr>
              <a:t>r</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utes</a:t>
            </a:r>
            <a:r>
              <a:rPr lang="en-IN" dirty="0">
                <a:latin typeface="Times New Roman" panose="02020603050405020304" charset="0"/>
                <a:cs typeface="Times New Roman" panose="02020603050405020304" charset="0"/>
                <a:sym typeface="+mn-ea"/>
              </a:rPr>
              <a:t>,</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passengers, </a:t>
            </a:r>
            <a:r>
              <a:rPr lang="en-IN" dirty="0" err="1">
                <a:latin typeface="Times New Roman" panose="02020603050405020304" charset="0"/>
                <a:cs typeface="Times New Roman" panose="02020603050405020304" charset="0"/>
                <a:sym typeface="+mn-ea"/>
              </a:rPr>
              <a:t>reservati</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ns</a:t>
            </a:r>
            <a:r>
              <a:rPr lang="en-IN" dirty="0">
                <a:latin typeface="Times New Roman" panose="02020603050405020304" charset="0"/>
                <a:cs typeface="Times New Roman" panose="02020603050405020304" charset="0"/>
                <a:sym typeface="+mn-ea"/>
              </a:rPr>
              <a:t>, and </a:t>
            </a:r>
            <a:r>
              <a:rPr lang="en-IN" dirty="0" err="1">
                <a:latin typeface="Times New Roman" panose="02020603050405020304" charset="0"/>
                <a:cs typeface="Times New Roman" panose="02020603050405020304" charset="0"/>
                <a:sym typeface="+mn-ea"/>
              </a:rPr>
              <a:t>p</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ssibly</a:t>
            </a:r>
            <a:r>
              <a:rPr lang="en-US" altLang="en-IN" dirty="0" err="1">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drivers and schedules. Here’s a simplified</a:t>
            </a:r>
            <a:r>
              <a:rPr lang="en-US" altLang="en-IN" dirty="0">
                <a:latin typeface="Times New Roman" panose="02020603050405020304" charset="0"/>
                <a:cs typeface="Times New Roman" panose="02020603050405020304" charset="0"/>
                <a:sym typeface="+mn-ea"/>
              </a:rPr>
              <a:t> </a:t>
            </a:r>
            <a:r>
              <a:rPr lang="en-IN" dirty="0" err="1">
                <a:latin typeface="Times New Roman" panose="02020603050405020304" charset="0"/>
                <a:cs typeface="Times New Roman" panose="02020603050405020304" charset="0"/>
                <a:sym typeface="+mn-ea"/>
              </a:rPr>
              <a:t>line</a:t>
            </a:r>
            <a:r>
              <a:rPr lang="en-IN"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f</a:t>
            </a:r>
            <a:r>
              <a:rPr lang="en-IN" dirty="0">
                <a:latin typeface="Times New Roman" panose="02020603050405020304" charset="0"/>
                <a:cs typeface="Times New Roman" panose="02020603050405020304" charset="0"/>
                <a:sym typeface="+mn-ea"/>
              </a:rPr>
              <a:t> </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h</a:t>
            </a:r>
            <a:r>
              <a:rPr lang="en-US" altLang="en-IN" dirty="0">
                <a:latin typeface="Times New Roman" panose="02020603050405020304" charset="0"/>
                <a:cs typeface="Times New Roman" panose="02020603050405020304" charset="0"/>
                <a:sym typeface="+mn-ea"/>
              </a:rPr>
              <a:t>o</a:t>
            </a:r>
            <a:r>
              <a:rPr lang="en-IN" dirty="0">
                <a:latin typeface="Times New Roman" panose="02020603050405020304" charset="0"/>
                <a:cs typeface="Times New Roman" panose="02020603050405020304" charset="0"/>
                <a:sym typeface="+mn-ea"/>
              </a:rPr>
              <a:t>w </a:t>
            </a:r>
            <a:r>
              <a:rPr lang="en-US" altLang="en-IN" dirty="0">
                <a:latin typeface="Times New Roman" panose="02020603050405020304" charset="0"/>
                <a:cs typeface="Times New Roman" panose="02020603050405020304" charset="0"/>
                <a:sym typeface="+mn-ea"/>
              </a:rPr>
              <a:t>you</a:t>
            </a:r>
            <a:r>
              <a:rPr lang="en-IN" dirty="0">
                <a:latin typeface="Times New Roman" panose="02020603050405020304" charset="0"/>
                <a:cs typeface="Times New Roman" panose="02020603050405020304" charset="0"/>
                <a:sym typeface="+mn-ea"/>
              </a:rPr>
              <a:t> might </a:t>
            </a:r>
            <a:r>
              <a:rPr lang="en-IN" dirty="0" err="1">
                <a:latin typeface="Times New Roman" panose="02020603050405020304" charset="0"/>
                <a:cs typeface="Times New Roman" panose="02020603050405020304" charset="0"/>
                <a:sym typeface="+mn-ea"/>
              </a:rPr>
              <a:t>m</a:t>
            </a:r>
            <a:r>
              <a:rPr lang="en-US" altLang="en-IN" dirty="0" err="1">
                <a:latin typeface="Times New Roman" panose="02020603050405020304" charset="0"/>
                <a:cs typeface="Times New Roman" panose="02020603050405020304" charset="0"/>
                <a:sym typeface="+mn-ea"/>
              </a:rPr>
              <a:t>o</a:t>
            </a:r>
            <a:r>
              <a:rPr lang="en-IN" dirty="0" err="1">
                <a:latin typeface="Times New Roman" panose="02020603050405020304" charset="0"/>
                <a:cs typeface="Times New Roman" panose="02020603050405020304" charset="0"/>
                <a:sym typeface="+mn-ea"/>
              </a:rPr>
              <a:t>del</a:t>
            </a:r>
            <a:r>
              <a:rPr lang="en-IN" dirty="0">
                <a:latin typeface="Times New Roman" panose="02020603050405020304" charset="0"/>
                <a:cs typeface="Times New Roman" panose="02020603050405020304" charset="0"/>
                <a:sym typeface="+mn-ea"/>
              </a:rPr>
              <a:t> such a</a:t>
            </a:r>
            <a:r>
              <a:rPr lang="en-US" altLang="en-IN" dirty="0">
                <a:latin typeface="Times New Roman" panose="02020603050405020304" charset="0"/>
                <a:cs typeface="Times New Roman" panose="02020603050405020304" charset="0"/>
                <a:sym typeface="+mn-ea"/>
              </a:rPr>
              <a:t> </a:t>
            </a:r>
            <a:r>
              <a:rPr lang="en-IN" dirty="0">
                <a:latin typeface="Times New Roman" panose="02020603050405020304" charset="0"/>
                <a:cs typeface="Times New Roman" panose="02020603050405020304" charset="0"/>
                <a:sym typeface="+mn-ea"/>
              </a:rPr>
              <a:t>system:
</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It can be observed that computer applications are very important in every field of human endeavor. Here all the information about customer that made reservation can be gotten just by clicking a button with this new system, some of the difficulties encountered with the manual system are overcome.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It will also reduce the workload of the staff, reduce the time used for making reservation at the bus terminal and also increase efficiency. The application also has the ability to update records in various files automatically thereby relieving the company’s staff the stress of working from file security of data.</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6858000"/>
          </a:xfrm>
        </p:spPr>
        <p:txBody>
          <a:bodyPr/>
          <a:p>
            <a:pPr algn="ctr"/>
            <a:r>
              <a:rPr lang="en-US" sz="8000" b="1" i="1">
                <a:latin typeface="Times New Roman" panose="02020603050405020304" charset="0"/>
                <a:cs typeface="Times New Roman" panose="02020603050405020304" charset="0"/>
              </a:rPr>
              <a:t>THANK YOU...</a:t>
            </a:r>
            <a:endParaRPr lang="en-US" sz="8000" b="1" i="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1) ABSTRACT</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a:latin typeface="Times New Roman" panose="02020603050405020304" charset="0"/>
                <a:cs typeface="Times New Roman" panose="02020603050405020304" charset="0"/>
              </a:rPr>
              <a:t>Concept that includes the development of the software application of the platform to book the busticket by passengers.The system typically includes features such as</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User registration and login - Allow passengers to create account and signin to the system.</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Search and booking - Enable users to search for the available buses based on such as date, time, destination and the seats availability. Once a suitable bus is found user can book the desired seat.bus</a:t>
            </a:r>
            <a:endParaRPr lang="en-US" sz="2400">
              <a:latin typeface="Times New Roman" panose="02020603050405020304" charset="0"/>
              <a:cs typeface="Times New Roman" panose="02020603050405020304" charset="0"/>
            </a:endParaRPr>
          </a:p>
          <a:p>
            <a:pPr marL="514350" indent="-514350">
              <a:buAutoNum type="arabicPeriod"/>
            </a:pPr>
            <a:r>
              <a:rPr lang="en-US" sz="2400">
                <a:latin typeface="Times New Roman" panose="02020603050405020304" charset="0"/>
                <a:cs typeface="Times New Roman" panose="02020603050405020304" charset="0"/>
              </a:rPr>
              <a:t>Seat Selection - Provide a graphical interface for users to check their preferred seats on the bus.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800">
                <a:latin typeface="Times New Roman" panose="02020603050405020304" charset="0"/>
                <a:cs typeface="Times New Roman" panose="02020603050405020304" charset="0"/>
              </a:rPr>
              <a:t>User Registration &amp; Login</a:t>
            </a:r>
            <a:endParaRPr lang="en-US" sz="2800"/>
          </a:p>
          <a:p>
            <a:pPr marL="514350" indent="-514350">
              <a:buAutoNum type="arabicPeriod"/>
            </a:pPr>
            <a:r>
              <a:rPr lang="en-US" sz="2800">
                <a:latin typeface="Times New Roman" panose="02020603050405020304" charset="0"/>
                <a:cs typeface="Times New Roman" panose="02020603050405020304" charset="0"/>
              </a:rPr>
              <a:t>Passengers should be able to register on account with the system and login scurely.</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User autherisation should be implemented to ensure secure access to the system.</a:t>
            </a:r>
            <a:endParaRPr lang="en-US" sz="2800">
              <a:latin typeface="Times New Roman" panose="02020603050405020304" charset="0"/>
              <a:cs typeface="Times New Roman" panose="02020603050405020304" charset="0"/>
            </a:endParaRPr>
          </a:p>
          <a:p>
            <a:pPr marL="514350" indent="-514350">
              <a:buAutoNum type="arabicPeriod"/>
            </a:pPr>
            <a:r>
              <a:rPr lang="en-US" sz="2800">
                <a:latin typeface="Times New Roman" panose="02020603050405020304" charset="0"/>
                <a:cs typeface="Times New Roman" panose="02020603050405020304" charset="0"/>
              </a:rPr>
              <a:t>Easing bus ticket payment by obtaining a bank pin after payments is made to the various designated banks.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PROJECT OVERVIEW</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81810"/>
            <a:ext cx="10972800" cy="4691380"/>
          </a:xfrm>
        </p:spPr>
        <p:txBody>
          <a:bodyPr/>
          <a:p>
            <a:pPr marL="514350" indent="-514350" algn="just">
              <a:buAutoNum type="arabicPeriod"/>
            </a:pPr>
            <a:r>
              <a:rPr lang="en-IN" sz="2800" dirty="0">
                <a:latin typeface="Times New Roman" panose="02020603050405020304" charset="0"/>
                <a:cs typeface="Times New Roman" panose="02020603050405020304" charset="0"/>
                <a:sym typeface="+mn-ea"/>
              </a:rPr>
              <a:t>User interface: This includes the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website </a:t>
            </a:r>
            <a:r>
              <a:rPr lang="en-IN" sz="2800" dirty="0" err="1">
                <a:latin typeface="Times New Roman" panose="02020603050405020304" charset="0"/>
                <a:cs typeface="Times New Roman" panose="02020603050405020304" charset="0"/>
                <a:sym typeface="+mn-ea"/>
              </a:rPr>
              <a:t>wr</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mvbile</a:t>
            </a:r>
            <a:r>
              <a:rPr lang="en-IN" sz="2800" dirty="0">
                <a:latin typeface="Times New Roman" panose="02020603050405020304" charset="0"/>
                <a:cs typeface="Times New Roman" panose="02020603050405020304" charset="0"/>
                <a:sym typeface="+mn-ea"/>
              </a:rPr>
              <a:t> app where users can</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search </a:t>
            </a:r>
            <a:r>
              <a:rPr lang="en-IN" sz="2800" dirty="0" err="1">
                <a:latin typeface="Times New Roman" panose="02020603050405020304" charset="0"/>
                <a:cs typeface="Times New Roman" panose="02020603050405020304" charset="0"/>
                <a:sym typeface="+mn-ea"/>
              </a:rPr>
              <a:t>fer</a:t>
            </a:r>
            <a:r>
              <a:rPr lang="en-IN" sz="2800" dirty="0">
                <a:latin typeface="Times New Roman" panose="02020603050405020304" charset="0"/>
                <a:cs typeface="Times New Roman" panose="02020603050405020304" charset="0"/>
                <a:sym typeface="+mn-ea"/>
              </a:rPr>
              <a:t> bus </a:t>
            </a:r>
            <a:r>
              <a:rPr lang="en-IN" sz="2800" dirty="0" err="1">
                <a:latin typeface="Times New Roman" panose="02020603050405020304" charset="0"/>
                <a:cs typeface="Times New Roman" panose="02020603050405020304" charset="0"/>
                <a:sym typeface="+mn-ea"/>
              </a:rPr>
              <a:t>reutes</a:t>
            </a:r>
            <a:r>
              <a:rPr lang="en-IN" sz="2800" dirty="0">
                <a:latin typeface="Times New Roman" panose="02020603050405020304" charset="0"/>
                <a:cs typeface="Times New Roman" panose="02020603050405020304" charset="0"/>
                <a:sym typeface="+mn-ea"/>
              </a:rPr>
              <a:t>, view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select seats, and make </a:t>
            </a:r>
            <a:r>
              <a:rPr lang="en-IN" sz="2800" dirty="0" err="1">
                <a:latin typeface="Times New Roman" panose="02020603050405020304" charset="0"/>
                <a:cs typeface="Times New Roman" panose="02020603050405020304" charset="0"/>
                <a:sym typeface="+mn-ea"/>
              </a:rPr>
              <a:t>reservativns</a:t>
            </a:r>
            <a:r>
              <a:rPr lang="en-IN" sz="2800" dirty="0">
                <a:latin typeface="Times New Roman" panose="02020603050405020304" charset="0"/>
                <a:cs typeface="Times New Roman" panose="02020603050405020304" charset="0"/>
                <a:sym typeface="+mn-ea"/>
              </a:rPr>
              <a:t>.</a:t>
            </a:r>
            <a:endParaRPr lang="en-IN" sz="2800" dirty="0">
              <a:latin typeface="Times New Roman" panose="02020603050405020304" charset="0"/>
              <a:cs typeface="Times New Roman" panose="02020603050405020304" charset="0"/>
              <a:sym typeface="+mn-ea"/>
            </a:endParaRPr>
          </a:p>
          <a:p>
            <a:pPr marL="514350" indent="-514350" algn="just">
              <a:buAutoNum type="arabicPeriod"/>
            </a:pPr>
            <a:r>
              <a:rPr lang="en-IN" sz="2800" dirty="0">
                <a:latin typeface="Times New Roman" panose="02020603050405020304" charset="0"/>
                <a:cs typeface="Times New Roman" panose="02020603050405020304" charset="0"/>
                <a:sym typeface="+mn-ea"/>
              </a:rPr>
              <a:t>Backend Server: This handles the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business </a:t>
            </a:r>
            <a:r>
              <a:rPr lang="en-IN" sz="2800" dirty="0" err="1">
                <a:latin typeface="Times New Roman" panose="02020603050405020304" charset="0"/>
                <a:cs typeface="Times New Roman" panose="02020603050405020304" charset="0"/>
                <a:sym typeface="+mn-ea"/>
              </a:rPr>
              <a:t>lwgic</a:t>
            </a:r>
            <a:r>
              <a:rPr lang="en-IN" sz="2800" dirty="0">
                <a:latin typeface="Times New Roman" panose="02020603050405020304" charset="0"/>
                <a:cs typeface="Times New Roman" panose="02020603050405020304" charset="0"/>
                <a:sym typeface="+mn-ea"/>
              </a:rPr>
              <a:t>, database </a:t>
            </a:r>
            <a:r>
              <a:rPr lang="en-IN" sz="2800" dirty="0" err="1">
                <a:latin typeface="Times New Roman" panose="02020603050405020304" charset="0"/>
                <a:cs typeface="Times New Roman" panose="02020603050405020304" charset="0"/>
                <a:sym typeface="+mn-ea"/>
              </a:rPr>
              <a:t>interactivns</a:t>
            </a:r>
            <a:r>
              <a:rPr lang="en-IN" sz="2800" dirty="0">
                <a:latin typeface="Times New Roman" panose="02020603050405020304" charset="0"/>
                <a:cs typeface="Times New Roman" panose="02020603050405020304" charset="0"/>
                <a:sym typeface="+mn-ea"/>
              </a:rPr>
              <a:t>,</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and </a:t>
            </a:r>
            <a:r>
              <a:rPr lang="en-IN" sz="2800" dirty="0" err="1">
                <a:latin typeface="Times New Roman" panose="02020603050405020304" charset="0"/>
                <a:cs typeface="Times New Roman" panose="02020603050405020304" charset="0"/>
                <a:sym typeface="+mn-ea"/>
              </a:rPr>
              <a:t>cemmunicativn</a:t>
            </a:r>
            <a:r>
              <a:rPr lang="en-IN" sz="2800" dirty="0">
                <a:latin typeface="Times New Roman" panose="02020603050405020304" charset="0"/>
                <a:cs typeface="Times New Roman" panose="02020603050405020304" charset="0"/>
                <a:sym typeface="+mn-ea"/>
              </a:rPr>
              <a:t> with</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vther</a:t>
            </a:r>
            <a:r>
              <a:rPr lang="en-IN" sz="2800" dirty="0">
                <a:latin typeface="Times New Roman" panose="02020603050405020304" charset="0"/>
                <a:cs typeface="Times New Roman" panose="02020603050405020304" charset="0"/>
                <a:sym typeface="+mn-ea"/>
              </a:rPr>
              <a:t> services.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It manages user </a:t>
            </a:r>
            <a:r>
              <a:rPr lang="en-IN" sz="2800" dirty="0" err="1">
                <a:latin typeface="Times New Roman" panose="02020603050405020304" charset="0"/>
                <a:cs typeface="Times New Roman" panose="02020603050405020304" charset="0"/>
                <a:sym typeface="+mn-ea"/>
              </a:rPr>
              <a:t>authenticativn</a:t>
            </a:r>
            <a:r>
              <a:rPr lang="en-IN" sz="2800" dirty="0">
                <a:latin typeface="Times New Roman" panose="02020603050405020304" charset="0"/>
                <a:cs typeface="Times New Roman" panose="02020603050405020304" charset="0"/>
                <a:sym typeface="+mn-ea"/>
              </a:rPr>
              <a:t>,</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reservatien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precessing</a:t>
            </a:r>
            <a:r>
              <a:rPr lang="en-IN" sz="2800" dirty="0">
                <a:latin typeface="Times New Roman" panose="02020603050405020304" charset="0"/>
                <a:cs typeface="Times New Roman" panose="02020603050405020304" charset="0"/>
                <a:sym typeface="+mn-ea"/>
              </a:rPr>
              <a:t>, payment</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integrativn</a:t>
            </a:r>
            <a:r>
              <a:rPr lang="en-IN" sz="2800" dirty="0">
                <a:latin typeface="Times New Roman" panose="02020603050405020304" charset="0"/>
                <a:cs typeface="Times New Roman" panose="02020603050405020304" charset="0"/>
                <a:sym typeface="+mn-ea"/>
              </a:rPr>
              <a:t>, and data</a:t>
            </a:r>
            <a:r>
              <a:rPr lang="en-IN" sz="2800" dirty="0" err="1">
                <a:latin typeface="Times New Roman" panose="02020603050405020304" charset="0"/>
                <a:cs typeface="Times New Roman" panose="02020603050405020304" charset="0"/>
                <a:sym typeface="+mn-ea"/>
              </a:rPr>
              <a:t>sterage</a:t>
            </a:r>
            <a:r>
              <a:rPr lang="en-IN" sz="2800" dirty="0">
                <a:latin typeface="Times New Roman" panose="02020603050405020304" charset="0"/>
                <a:cs typeface="Times New Roman" panose="02020603050405020304" charset="0"/>
                <a:sym typeface="+mn-ea"/>
              </a:rPr>
              <a:t>.</a:t>
            </a:r>
            <a:endParaRPr lang="en-IN" sz="2800" dirty="0">
              <a:latin typeface="Times New Roman" panose="02020603050405020304" charset="0"/>
              <a:cs typeface="Times New Roman" panose="02020603050405020304" charset="0"/>
              <a:sym typeface="+mn-ea"/>
            </a:endParaRPr>
          </a:p>
          <a:p>
            <a:pPr marL="514350" indent="-514350" algn="just">
              <a:buAutoNum type="arabicPeriod"/>
            </a:pPr>
            <a:r>
              <a:rPr lang="en-IN" sz="2800" dirty="0">
                <a:latin typeface="Times New Roman" panose="02020603050405020304" charset="0"/>
                <a:cs typeface="Times New Roman" panose="02020603050405020304" charset="0"/>
                <a:sym typeface="+mn-ea"/>
              </a:rPr>
              <a:t>Database: This </a:t>
            </a:r>
            <a:r>
              <a:rPr lang="en-IN" sz="2800" dirty="0" err="1">
                <a:latin typeface="Times New Roman" panose="02020603050405020304" charset="0"/>
                <a:cs typeface="Times New Roman" panose="02020603050405020304" charset="0"/>
                <a:sym typeface="+mn-ea"/>
              </a:rPr>
              <a:t>stwres</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infermativn</a:t>
            </a:r>
            <a:r>
              <a:rPr lang="en-US" altLang="en-IN" sz="2800" dirty="0" err="1">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abvut</a:t>
            </a:r>
            <a:r>
              <a:rPr lang="en-IN" sz="2800" dirty="0">
                <a:latin typeface="Times New Roman" panose="02020603050405020304" charset="0"/>
                <a:cs typeface="Times New Roman" panose="02020603050405020304" charset="0"/>
                <a:sym typeface="+mn-ea"/>
              </a:rPr>
              <a:t> buses, </a:t>
            </a:r>
            <a:r>
              <a:rPr lang="en-IN" sz="2800" dirty="0" err="1">
                <a:latin typeface="Times New Roman" panose="02020603050405020304" charset="0"/>
                <a:cs typeface="Times New Roman" panose="02020603050405020304" charset="0"/>
                <a:sym typeface="+mn-ea"/>
              </a:rPr>
              <a:t>reutes</a:t>
            </a:r>
            <a:r>
              <a:rPr lang="en-IN" sz="2800" dirty="0">
                <a:latin typeface="Times New Roman" panose="02020603050405020304" charset="0"/>
                <a:cs typeface="Times New Roman" panose="02020603050405020304" charset="0"/>
                <a:sym typeface="+mn-ea"/>
              </a:rPr>
              <a:t>,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availability, user </a:t>
            </a:r>
            <a:r>
              <a:rPr lang="en-IN" sz="2800" dirty="0" err="1">
                <a:latin typeface="Times New Roman" panose="02020603050405020304" charset="0"/>
                <a:cs typeface="Times New Roman" panose="02020603050405020304" charset="0"/>
                <a:sym typeface="+mn-ea"/>
              </a:rPr>
              <a:t>acceunts</a:t>
            </a:r>
            <a:endParaRPr lang="en-US" sz="2800" dirty="0">
              <a:latin typeface="Times New Roman" panose="02020603050405020304" charset="0"/>
              <a:cs typeface="Times New Roman" panose="02020603050405020304" charset="0"/>
            </a:endParaRPr>
          </a:p>
          <a:p>
            <a:pPr marL="0" indent="0" algn="just">
              <a:buNone/>
            </a:pPr>
            <a:r>
              <a:rPr lang="en-IN" sz="2800" dirty="0">
                <a:latin typeface="Times New Roman" panose="02020603050405020304" charset="0"/>
                <a:cs typeface="Times New Roman" panose="02020603050405020304" charset="0"/>
                <a:sym typeface="+mn-ea"/>
              </a:rPr>
              <a:t>
</a:t>
            </a:r>
            <a:endParaRPr lang="en-IN" sz="2800" dirty="0">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TECHNOLOGY VIEW</a:t>
            </a:r>
            <a:endParaRPr lang="en-US">
              <a:latin typeface="Times New Roman" panose="02020603050405020304" charset="0"/>
              <a:cs typeface="Times New Roman" panose="02020603050405020304" charset="0"/>
            </a:endParaRPr>
          </a:p>
        </p:txBody>
      </p:sp>
      <p:grpSp>
        <p:nvGrpSpPr>
          <p:cNvPr id="92" name="Group 92"/>
          <p:cNvGrpSpPr/>
          <p:nvPr/>
        </p:nvGrpSpPr>
        <p:grpSpPr>
          <a:xfrm>
            <a:off x="1811655" y="1799590"/>
            <a:ext cx="8025130" cy="3696970"/>
            <a:chOff x="4762" y="4762"/>
            <a:chExt cx="5400040" cy="2113279"/>
          </a:xfrm>
        </p:grpSpPr>
        <p:sp>
          <p:nvSpPr>
            <p:cNvPr id="93" name="Graphic 93"/>
            <p:cNvSpPr/>
            <p:nvPr/>
          </p:nvSpPr>
          <p:spPr>
            <a:xfrm>
              <a:off x="1913572" y="380047"/>
              <a:ext cx="1136650" cy="921385"/>
            </a:xfrm>
            <a:custGeom>
              <a:avLst/>
              <a:gdLst/>
              <a:ahLst/>
              <a:cxnLst/>
              <a:rect l="l" t="t" r="r" b="b"/>
              <a:pathLst>
                <a:path w="1136650" h="921385">
                  <a:moveTo>
                    <a:pt x="153542" y="0"/>
                  </a:moveTo>
                  <a:lnTo>
                    <a:pt x="104997" y="7824"/>
                  </a:lnTo>
                  <a:lnTo>
                    <a:pt x="62846" y="29614"/>
                  </a:lnTo>
                  <a:lnTo>
                    <a:pt x="29614" y="62846"/>
                  </a:lnTo>
                  <a:lnTo>
                    <a:pt x="7824" y="104997"/>
                  </a:lnTo>
                  <a:lnTo>
                    <a:pt x="0" y="153542"/>
                  </a:lnTo>
                  <a:lnTo>
                    <a:pt x="0" y="767841"/>
                  </a:lnTo>
                  <a:lnTo>
                    <a:pt x="7824" y="816387"/>
                  </a:lnTo>
                  <a:lnTo>
                    <a:pt x="29614" y="858538"/>
                  </a:lnTo>
                  <a:lnTo>
                    <a:pt x="62846" y="891770"/>
                  </a:lnTo>
                  <a:lnTo>
                    <a:pt x="104997" y="913560"/>
                  </a:lnTo>
                  <a:lnTo>
                    <a:pt x="153542" y="921385"/>
                  </a:lnTo>
                  <a:lnTo>
                    <a:pt x="983106" y="921385"/>
                  </a:lnTo>
                  <a:lnTo>
                    <a:pt x="1031652" y="913560"/>
                  </a:lnTo>
                  <a:lnTo>
                    <a:pt x="1073803" y="891770"/>
                  </a:lnTo>
                  <a:lnTo>
                    <a:pt x="1107035" y="858538"/>
                  </a:lnTo>
                  <a:lnTo>
                    <a:pt x="1128825" y="816387"/>
                  </a:lnTo>
                  <a:lnTo>
                    <a:pt x="1136650" y="767841"/>
                  </a:lnTo>
                  <a:lnTo>
                    <a:pt x="1136650" y="153542"/>
                  </a:lnTo>
                  <a:lnTo>
                    <a:pt x="1128825" y="104997"/>
                  </a:lnTo>
                  <a:lnTo>
                    <a:pt x="1107035" y="62846"/>
                  </a:lnTo>
                  <a:lnTo>
                    <a:pt x="1073803" y="29614"/>
                  </a:lnTo>
                  <a:lnTo>
                    <a:pt x="1031652" y="7824"/>
                  </a:lnTo>
                  <a:lnTo>
                    <a:pt x="983106" y="0"/>
                  </a:lnTo>
                  <a:lnTo>
                    <a:pt x="153542" y="0"/>
                  </a:lnTo>
                  <a:close/>
                </a:path>
              </a:pathLst>
            </a:custGeom>
            <a:ln w="25400">
              <a:solidFill>
                <a:srgbClr val="000000"/>
              </a:solidFill>
              <a:prstDash val="solid"/>
            </a:ln>
          </p:spPr>
        </p:sp>
        <p:sp>
          <p:nvSpPr>
            <p:cNvPr id="94" name="Graphic 94"/>
            <p:cNvSpPr/>
            <p:nvPr/>
          </p:nvSpPr>
          <p:spPr>
            <a:xfrm>
              <a:off x="1944052" y="435927"/>
              <a:ext cx="1052830" cy="825500"/>
            </a:xfrm>
            <a:custGeom>
              <a:avLst/>
              <a:gdLst/>
              <a:ahLst/>
              <a:cxnLst/>
              <a:rect l="l" t="t" r="r" b="b"/>
              <a:pathLst>
                <a:path w="1052830" h="825500">
                  <a:moveTo>
                    <a:pt x="1052830" y="0"/>
                  </a:moveTo>
                  <a:lnTo>
                    <a:pt x="0" y="0"/>
                  </a:lnTo>
                  <a:lnTo>
                    <a:pt x="0" y="825500"/>
                  </a:lnTo>
                  <a:lnTo>
                    <a:pt x="1052830" y="825500"/>
                  </a:lnTo>
                  <a:lnTo>
                    <a:pt x="1052830" y="0"/>
                  </a:lnTo>
                  <a:close/>
                </a:path>
              </a:pathLst>
            </a:custGeom>
            <a:solidFill>
              <a:srgbClr val="FFFFFF"/>
            </a:solidFill>
          </p:spPr>
        </p:sp>
        <p:sp>
          <p:nvSpPr>
            <p:cNvPr id="95" name="Graphic 95"/>
            <p:cNvSpPr/>
            <p:nvPr/>
          </p:nvSpPr>
          <p:spPr>
            <a:xfrm>
              <a:off x="1913572" y="644207"/>
              <a:ext cx="1136650" cy="1270"/>
            </a:xfrm>
            <a:custGeom>
              <a:avLst/>
              <a:gdLst/>
              <a:ahLst/>
              <a:cxnLst/>
              <a:rect l="l" t="t" r="r" b="b"/>
              <a:pathLst>
                <a:path w="1136650">
                  <a:moveTo>
                    <a:pt x="0" y="0"/>
                  </a:moveTo>
                  <a:lnTo>
                    <a:pt x="1136650" y="0"/>
                  </a:lnTo>
                </a:path>
              </a:pathLst>
            </a:custGeom>
            <a:ln w="9525">
              <a:solidFill>
                <a:srgbClr val="000000"/>
              </a:solidFill>
              <a:prstDash val="solid"/>
            </a:ln>
          </p:spPr>
        </p:sp>
        <p:sp>
          <p:nvSpPr>
            <p:cNvPr id="96" name="Graphic 96"/>
            <p:cNvSpPr/>
            <p:nvPr/>
          </p:nvSpPr>
          <p:spPr>
            <a:xfrm>
              <a:off x="729932" y="150177"/>
              <a:ext cx="3964304" cy="1904364"/>
            </a:xfrm>
            <a:custGeom>
              <a:avLst/>
              <a:gdLst/>
              <a:ahLst/>
              <a:cxnLst/>
              <a:rect l="l" t="t" r="r" b="b"/>
              <a:pathLst>
                <a:path w="3964304" h="1904364">
                  <a:moveTo>
                    <a:pt x="1171448" y="687070"/>
                  </a:moveTo>
                  <a:lnTo>
                    <a:pt x="1165047" y="683348"/>
                  </a:lnTo>
                  <a:lnTo>
                    <a:pt x="1162431" y="680720"/>
                  </a:lnTo>
                  <a:lnTo>
                    <a:pt x="1160551" y="680720"/>
                  </a:lnTo>
                  <a:lnTo>
                    <a:pt x="1160780" y="680859"/>
                  </a:lnTo>
                  <a:lnTo>
                    <a:pt x="1095121" y="642569"/>
                  </a:lnTo>
                  <a:lnTo>
                    <a:pt x="1095121" y="657199"/>
                  </a:lnTo>
                  <a:lnTo>
                    <a:pt x="1135430" y="680720"/>
                  </a:lnTo>
                  <a:lnTo>
                    <a:pt x="1095121" y="680720"/>
                  </a:lnTo>
                  <a:lnTo>
                    <a:pt x="1095121" y="657199"/>
                  </a:lnTo>
                  <a:lnTo>
                    <a:pt x="1094994" y="642505"/>
                  </a:lnTo>
                  <a:lnTo>
                    <a:pt x="1095121" y="642569"/>
                  </a:lnTo>
                  <a:lnTo>
                    <a:pt x="1095121" y="635381"/>
                  </a:lnTo>
                  <a:lnTo>
                    <a:pt x="1095121" y="12700"/>
                  </a:lnTo>
                  <a:lnTo>
                    <a:pt x="1095121" y="6350"/>
                  </a:lnTo>
                  <a:lnTo>
                    <a:pt x="1095121" y="2794"/>
                  </a:lnTo>
                  <a:lnTo>
                    <a:pt x="1092200" y="0"/>
                  </a:lnTo>
                  <a:lnTo>
                    <a:pt x="2794" y="0"/>
                  </a:lnTo>
                  <a:lnTo>
                    <a:pt x="0" y="2794"/>
                  </a:lnTo>
                  <a:lnTo>
                    <a:pt x="0" y="9906"/>
                  </a:lnTo>
                  <a:lnTo>
                    <a:pt x="2794" y="12700"/>
                  </a:lnTo>
                  <a:lnTo>
                    <a:pt x="1082421" y="12700"/>
                  </a:lnTo>
                  <a:lnTo>
                    <a:pt x="1082421" y="635482"/>
                  </a:lnTo>
                  <a:lnTo>
                    <a:pt x="1078992" y="636397"/>
                  </a:lnTo>
                  <a:lnTo>
                    <a:pt x="1075436" y="642493"/>
                  </a:lnTo>
                  <a:lnTo>
                    <a:pt x="1076452" y="646303"/>
                  </a:lnTo>
                  <a:lnTo>
                    <a:pt x="1082421" y="649795"/>
                  </a:lnTo>
                  <a:lnTo>
                    <a:pt x="1082421" y="690626"/>
                  </a:lnTo>
                  <a:lnTo>
                    <a:pt x="1085215" y="693420"/>
                  </a:lnTo>
                  <a:lnTo>
                    <a:pt x="1135430" y="693420"/>
                  </a:lnTo>
                  <a:lnTo>
                    <a:pt x="1076452" y="727837"/>
                  </a:lnTo>
                  <a:lnTo>
                    <a:pt x="1075436" y="731647"/>
                  </a:lnTo>
                  <a:lnTo>
                    <a:pt x="1078992" y="737743"/>
                  </a:lnTo>
                  <a:lnTo>
                    <a:pt x="1082802" y="738759"/>
                  </a:lnTo>
                  <a:lnTo>
                    <a:pt x="1160551" y="693420"/>
                  </a:lnTo>
                  <a:lnTo>
                    <a:pt x="1162431" y="693420"/>
                  </a:lnTo>
                  <a:lnTo>
                    <a:pt x="1165047" y="690803"/>
                  </a:lnTo>
                  <a:lnTo>
                    <a:pt x="1171448" y="687070"/>
                  </a:lnTo>
                  <a:close/>
                </a:path>
                <a:path w="3964304" h="1904364">
                  <a:moveTo>
                    <a:pt x="1186180" y="876554"/>
                  </a:moveTo>
                  <a:lnTo>
                    <a:pt x="1183386" y="873760"/>
                  </a:lnTo>
                  <a:lnTo>
                    <a:pt x="599440" y="873760"/>
                  </a:lnTo>
                  <a:lnTo>
                    <a:pt x="599440" y="93345"/>
                  </a:lnTo>
                  <a:lnTo>
                    <a:pt x="599440" y="86995"/>
                  </a:lnTo>
                  <a:lnTo>
                    <a:pt x="599440" y="83439"/>
                  </a:lnTo>
                  <a:lnTo>
                    <a:pt x="596646" y="80645"/>
                  </a:lnTo>
                  <a:lnTo>
                    <a:pt x="55168" y="80645"/>
                  </a:lnTo>
                  <a:lnTo>
                    <a:pt x="114173" y="46228"/>
                  </a:lnTo>
                  <a:lnTo>
                    <a:pt x="115189" y="42418"/>
                  </a:lnTo>
                  <a:lnTo>
                    <a:pt x="111633" y="36322"/>
                  </a:lnTo>
                  <a:lnTo>
                    <a:pt x="107823" y="35306"/>
                  </a:lnTo>
                  <a:lnTo>
                    <a:pt x="30060" y="80645"/>
                  </a:lnTo>
                  <a:lnTo>
                    <a:pt x="28194" y="80645"/>
                  </a:lnTo>
                  <a:lnTo>
                    <a:pt x="25565" y="83273"/>
                  </a:lnTo>
                  <a:lnTo>
                    <a:pt x="19177" y="86995"/>
                  </a:lnTo>
                  <a:lnTo>
                    <a:pt x="25565" y="90728"/>
                  </a:lnTo>
                  <a:lnTo>
                    <a:pt x="28194" y="93345"/>
                  </a:lnTo>
                  <a:lnTo>
                    <a:pt x="30048" y="93345"/>
                  </a:lnTo>
                  <a:lnTo>
                    <a:pt x="107823" y="138684"/>
                  </a:lnTo>
                  <a:lnTo>
                    <a:pt x="111633" y="137668"/>
                  </a:lnTo>
                  <a:lnTo>
                    <a:pt x="115189" y="131572"/>
                  </a:lnTo>
                  <a:lnTo>
                    <a:pt x="114173" y="127762"/>
                  </a:lnTo>
                  <a:lnTo>
                    <a:pt x="55168" y="93345"/>
                  </a:lnTo>
                  <a:lnTo>
                    <a:pt x="586740" y="93345"/>
                  </a:lnTo>
                  <a:lnTo>
                    <a:pt x="586740" y="883666"/>
                  </a:lnTo>
                  <a:lnTo>
                    <a:pt x="589534" y="886460"/>
                  </a:lnTo>
                  <a:lnTo>
                    <a:pt x="1183386" y="886460"/>
                  </a:lnTo>
                  <a:lnTo>
                    <a:pt x="1186180" y="883666"/>
                  </a:lnTo>
                  <a:lnTo>
                    <a:pt x="1186180" y="880110"/>
                  </a:lnTo>
                  <a:lnTo>
                    <a:pt x="1186180" y="876554"/>
                  </a:lnTo>
                  <a:close/>
                </a:path>
                <a:path w="3964304" h="1904364">
                  <a:moveTo>
                    <a:pt x="3934333" y="1852295"/>
                  </a:moveTo>
                  <a:lnTo>
                    <a:pt x="3927932" y="1848573"/>
                  </a:lnTo>
                  <a:lnTo>
                    <a:pt x="3925316" y="1845945"/>
                  </a:lnTo>
                  <a:lnTo>
                    <a:pt x="3923436" y="1845945"/>
                  </a:lnTo>
                  <a:lnTo>
                    <a:pt x="3923614" y="1846059"/>
                  </a:lnTo>
                  <a:lnTo>
                    <a:pt x="3845687" y="1800606"/>
                  </a:lnTo>
                  <a:lnTo>
                    <a:pt x="3841877" y="1801622"/>
                  </a:lnTo>
                  <a:lnTo>
                    <a:pt x="3838321" y="1807718"/>
                  </a:lnTo>
                  <a:lnTo>
                    <a:pt x="3839337" y="1811528"/>
                  </a:lnTo>
                  <a:lnTo>
                    <a:pt x="3898315" y="1845945"/>
                  </a:lnTo>
                  <a:lnTo>
                    <a:pt x="2524379" y="1845945"/>
                  </a:lnTo>
                  <a:lnTo>
                    <a:pt x="2524379" y="889000"/>
                  </a:lnTo>
                  <a:lnTo>
                    <a:pt x="2524379" y="882650"/>
                  </a:lnTo>
                  <a:lnTo>
                    <a:pt x="2524379" y="879094"/>
                  </a:lnTo>
                  <a:lnTo>
                    <a:pt x="2521585" y="876300"/>
                  </a:lnTo>
                  <a:lnTo>
                    <a:pt x="2310384" y="876300"/>
                  </a:lnTo>
                  <a:lnTo>
                    <a:pt x="2307590" y="879094"/>
                  </a:lnTo>
                  <a:lnTo>
                    <a:pt x="2307590" y="886206"/>
                  </a:lnTo>
                  <a:lnTo>
                    <a:pt x="2310384" y="889000"/>
                  </a:lnTo>
                  <a:lnTo>
                    <a:pt x="2511679" y="889000"/>
                  </a:lnTo>
                  <a:lnTo>
                    <a:pt x="2511679" y="1855851"/>
                  </a:lnTo>
                  <a:lnTo>
                    <a:pt x="2514600" y="1858645"/>
                  </a:lnTo>
                  <a:lnTo>
                    <a:pt x="3898315" y="1858645"/>
                  </a:lnTo>
                  <a:lnTo>
                    <a:pt x="3839337" y="1893062"/>
                  </a:lnTo>
                  <a:lnTo>
                    <a:pt x="3838321" y="1896872"/>
                  </a:lnTo>
                  <a:lnTo>
                    <a:pt x="3841877" y="1902968"/>
                  </a:lnTo>
                  <a:lnTo>
                    <a:pt x="3845687" y="1903984"/>
                  </a:lnTo>
                  <a:lnTo>
                    <a:pt x="3923436" y="1858645"/>
                  </a:lnTo>
                  <a:lnTo>
                    <a:pt x="3925316" y="1858645"/>
                  </a:lnTo>
                  <a:lnTo>
                    <a:pt x="3927932" y="1856028"/>
                  </a:lnTo>
                  <a:lnTo>
                    <a:pt x="3934333" y="1852295"/>
                  </a:lnTo>
                  <a:close/>
                </a:path>
                <a:path w="3964304" h="1904364">
                  <a:moveTo>
                    <a:pt x="3964305" y="1676019"/>
                  </a:moveTo>
                  <a:lnTo>
                    <a:pt x="3961511" y="1673225"/>
                  </a:lnTo>
                  <a:lnTo>
                    <a:pt x="2641346" y="1673225"/>
                  </a:lnTo>
                  <a:lnTo>
                    <a:pt x="2641346" y="692150"/>
                  </a:lnTo>
                  <a:lnTo>
                    <a:pt x="2641346" y="685800"/>
                  </a:lnTo>
                  <a:lnTo>
                    <a:pt x="2641346" y="682244"/>
                  </a:lnTo>
                  <a:lnTo>
                    <a:pt x="2638552" y="679450"/>
                  </a:lnTo>
                  <a:lnTo>
                    <a:pt x="2381808" y="679450"/>
                  </a:lnTo>
                  <a:lnTo>
                    <a:pt x="2440813" y="645033"/>
                  </a:lnTo>
                  <a:lnTo>
                    <a:pt x="2441829" y="641223"/>
                  </a:lnTo>
                  <a:lnTo>
                    <a:pt x="2438273" y="635127"/>
                  </a:lnTo>
                  <a:lnTo>
                    <a:pt x="2434463" y="634111"/>
                  </a:lnTo>
                  <a:lnTo>
                    <a:pt x="2356701" y="679450"/>
                  </a:lnTo>
                  <a:lnTo>
                    <a:pt x="2354834" y="679450"/>
                  </a:lnTo>
                  <a:lnTo>
                    <a:pt x="2352205" y="682078"/>
                  </a:lnTo>
                  <a:lnTo>
                    <a:pt x="2345817" y="685800"/>
                  </a:lnTo>
                  <a:lnTo>
                    <a:pt x="2352205" y="689533"/>
                  </a:lnTo>
                  <a:lnTo>
                    <a:pt x="2354834" y="692150"/>
                  </a:lnTo>
                  <a:lnTo>
                    <a:pt x="2356688" y="692150"/>
                  </a:lnTo>
                  <a:lnTo>
                    <a:pt x="2434463" y="737489"/>
                  </a:lnTo>
                  <a:lnTo>
                    <a:pt x="2438273" y="736473"/>
                  </a:lnTo>
                  <a:lnTo>
                    <a:pt x="2441829" y="730377"/>
                  </a:lnTo>
                  <a:lnTo>
                    <a:pt x="2440813" y="726567"/>
                  </a:lnTo>
                  <a:lnTo>
                    <a:pt x="2381808" y="692150"/>
                  </a:lnTo>
                  <a:lnTo>
                    <a:pt x="2628646" y="692150"/>
                  </a:lnTo>
                  <a:lnTo>
                    <a:pt x="2628646" y="1683131"/>
                  </a:lnTo>
                  <a:lnTo>
                    <a:pt x="2631567" y="1685925"/>
                  </a:lnTo>
                  <a:lnTo>
                    <a:pt x="3961511" y="1685925"/>
                  </a:lnTo>
                  <a:lnTo>
                    <a:pt x="3964305" y="1683131"/>
                  </a:lnTo>
                  <a:lnTo>
                    <a:pt x="3964305" y="1679575"/>
                  </a:lnTo>
                  <a:lnTo>
                    <a:pt x="3964305" y="1676019"/>
                  </a:lnTo>
                  <a:close/>
                </a:path>
              </a:pathLst>
            </a:custGeom>
            <a:solidFill>
              <a:srgbClr val="000000"/>
            </a:solidFill>
          </p:spPr>
        </p:sp>
        <p:sp>
          <p:nvSpPr>
            <p:cNvPr id="97" name="Textbox 97"/>
            <p:cNvSpPr txBox="1"/>
            <p:nvPr/>
          </p:nvSpPr>
          <p:spPr>
            <a:xfrm>
              <a:off x="2092007" y="512762"/>
              <a:ext cx="768350" cy="6159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ctr">
                <a:lnSpc>
                  <a:spcPts val="1220"/>
                </a:lnSpc>
                <a:spcBef>
                  <a:spcPts val="0"/>
                </a:spcBef>
                <a:spcAft>
                  <a:spcPts val="0"/>
                </a:spcAft>
              </a:pPr>
              <a:r>
                <a:rPr lang="en-US" altLang="zh-CN" sz="1200" b="1" kern="100" spc="-50">
                  <a:latin typeface="Carlito"/>
                  <a:ea typeface="Times New Roman" panose="02020603050405020304"/>
                  <a:cs typeface="Times New Roman" panose="02020603050405020304"/>
                  <a:sym typeface="Times New Roman" panose="02020603050405020304"/>
                </a:rPr>
                <a:t>1</a:t>
              </a:r>
              <a:endParaRPr lang="en-US" altLang="zh-CN" sz="1200" b="1" kern="100">
                <a:latin typeface="Carlito"/>
                <a:ea typeface="Times New Roman" panose="02020603050405020304"/>
                <a:cs typeface="Times New Roman" panose="02020603050405020304"/>
                <a:sym typeface="Times New Roman" panose="02020603050405020304"/>
              </a:endParaRPr>
            </a:p>
            <a:p>
              <a:pPr marL="0" marR="0" indent="0" algn="ctr">
                <a:lnSpc>
                  <a:spcPts val="1445"/>
                </a:lnSpc>
                <a:spcBef>
                  <a:spcPts val="900"/>
                </a:spcBef>
                <a:spcAft>
                  <a:spcPts val="0"/>
                </a:spcAft>
              </a:pPr>
              <a:r>
                <a:rPr lang="en-US" altLang="zh-CN" sz="1200" b="1" kern="100" spc="-25">
                  <a:latin typeface="Carlito"/>
                  <a:ea typeface="Times New Roman" panose="02020603050405020304"/>
                  <a:cs typeface="Times New Roman" panose="02020603050405020304"/>
                  <a:sym typeface="Times New Roman" panose="02020603050405020304"/>
                </a:rPr>
                <a:t>Bus</a:t>
              </a:r>
              <a:endParaRPr lang="en-US" altLang="zh-CN" sz="1200" b="1" kern="100">
                <a:latin typeface="Carlito"/>
                <a:ea typeface="Times New Roman" panose="02020603050405020304"/>
                <a:cs typeface="Times New Roman" panose="02020603050405020304"/>
                <a:sym typeface="Times New Roman" panose="02020603050405020304"/>
              </a:endParaRPr>
            </a:p>
          </p:txBody>
        </p:sp>
        <p:sp>
          <p:nvSpPr>
            <p:cNvPr id="98" name="Textbox 98"/>
            <p:cNvSpPr txBox="1"/>
            <p:nvPr/>
          </p:nvSpPr>
          <p:spPr>
            <a:xfrm>
              <a:off x="751395" y="1128204"/>
              <a:ext cx="1035685" cy="114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l">
                <a:lnSpc>
                  <a:spcPts val="900"/>
                </a:lnSpc>
                <a:spcBef>
                  <a:spcPts val="0"/>
                </a:spcBef>
                <a:spcAft>
                  <a:spcPts val="0"/>
                </a:spcAft>
              </a:pPr>
              <a:r>
                <a:rPr lang="en-US" altLang="zh-CN" sz="900" kern="100">
                  <a:latin typeface="Carlito"/>
                  <a:ea typeface="Times New Roman" panose="02020603050405020304"/>
                  <a:cs typeface="Times New Roman" panose="02020603050405020304"/>
                  <a:sym typeface="Times New Roman" panose="02020603050405020304"/>
                </a:rPr>
                <a:t>Ti</a:t>
              </a:r>
              <a:r>
                <a:rPr lang="en-US" altLang="zh-CN" sz="1200" kern="100">
                  <a:latin typeface="Times New Roman" panose="02020603050405020304" charset="0"/>
                  <a:ea typeface="Times New Roman" panose="02020603050405020304"/>
                  <a:cs typeface="Times New Roman" panose="02020603050405020304" charset="0"/>
                  <a:sym typeface="Times New Roman" panose="02020603050405020304"/>
                </a:rPr>
                <a:t>ckets/service</a:t>
              </a:r>
              <a:r>
                <a:rPr lang="en-US" altLang="zh-CN" sz="1200" kern="100" spc="-40">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zh-CN" sz="1200" kern="100" spc="-10">
                  <a:latin typeface="Times New Roman" panose="02020603050405020304" charset="0"/>
                  <a:ea typeface="Times New Roman" panose="02020603050405020304"/>
                  <a:cs typeface="Times New Roman" panose="02020603050405020304" charset="0"/>
                  <a:sym typeface="Times New Roman" panose="02020603050405020304"/>
                </a:rPr>
                <a:t>details</a:t>
              </a:r>
              <a:endParaRPr lang="en-US" altLang="zh-CN" sz="1200" kern="100" spc="-10">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99" name="Textbox 99"/>
            <p:cNvSpPr txBox="1"/>
            <p:nvPr/>
          </p:nvSpPr>
          <p:spPr>
            <a:xfrm>
              <a:off x="2092896" y="1012761"/>
              <a:ext cx="767715" cy="152400"/>
            </a:xfrm>
            <a:prstGeom prst="rect">
              <a:avLst/>
            </a:prstGeom>
          </p:spPr>
          <p:txBody>
            <a:bodyPr wrap="square" lIns="0" tIns="0" rIns="0" bIns="0" rtlCol="0">
              <a:noAutofit/>
            </a:bodyPr>
            <a:lstStyle/>
            <a:p>
              <a:pPr marL="0" marR="0" indent="0" algn="l">
                <a:lnSpc>
                  <a:spcPts val="1200"/>
                </a:lnSpc>
                <a:spcBef>
                  <a:spcPts val="0"/>
                </a:spcBef>
                <a:spcAft>
                  <a:spcPts val="0"/>
                </a:spcAft>
              </a:pPr>
              <a:r>
                <a:rPr lang="en-US" altLang="zh-CN" sz="1200" b="1" kern="100" spc="-10">
                  <a:latin typeface="Carlito"/>
                  <a:ea typeface="Times New Roman" panose="02020603050405020304"/>
                  <a:cs typeface="Times New Roman" panose="02020603050405020304"/>
                  <a:sym typeface="Times New Roman" panose="02020603050405020304"/>
                </a:rPr>
                <a:t>Reservation</a:t>
              </a:r>
              <a:endParaRPr lang="en-US" altLang="zh-CN" sz="1200" b="1" kern="100">
                <a:latin typeface="Carlito"/>
                <a:ea typeface="Times New Roman" panose="02020603050405020304"/>
                <a:cs typeface="Times New Roman" panose="02020603050405020304"/>
                <a:sym typeface="Times New Roman" panose="02020603050405020304"/>
              </a:endParaRPr>
            </a:p>
          </p:txBody>
        </p:sp>
        <p:sp>
          <p:nvSpPr>
            <p:cNvPr id="100" name="Textbox 100"/>
            <p:cNvSpPr txBox="1"/>
            <p:nvPr/>
          </p:nvSpPr>
          <p:spPr>
            <a:xfrm>
              <a:off x="3496754" y="1736280"/>
              <a:ext cx="787400" cy="114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noAutofit/>
            </a:bodyPr>
            <a:lstStyle/>
            <a:p>
              <a:pPr marL="0" marR="0" indent="0" algn="l">
                <a:lnSpc>
                  <a:spcPts val="900"/>
                </a:lnSpc>
                <a:spcBef>
                  <a:spcPts val="0"/>
                </a:spcBef>
                <a:spcAft>
                  <a:spcPts val="0"/>
                </a:spcAft>
              </a:pPr>
              <a:r>
                <a:rPr lang="en-US" altLang="zh-CN" sz="900" kern="100">
                  <a:latin typeface="Carlito"/>
                  <a:ea typeface="Times New Roman" panose="02020603050405020304"/>
                  <a:cs typeface="Times New Roman" panose="02020603050405020304"/>
                  <a:sym typeface="Times New Roman" panose="02020603050405020304"/>
                </a:rPr>
                <a:t>Maintain</a:t>
              </a:r>
              <a:r>
                <a:rPr lang="en-US" altLang="zh-CN" sz="900" kern="100" spc="-30">
                  <a:latin typeface="Carlito"/>
                  <a:ea typeface="Times New Roman" panose="02020603050405020304"/>
                  <a:cs typeface="Times New Roman" panose="02020603050405020304"/>
                  <a:sym typeface="Times New Roman" panose="02020603050405020304"/>
                </a:rPr>
                <a:t> </a:t>
              </a:r>
              <a:r>
                <a:rPr lang="en-US" altLang="zh-CN" sz="900" kern="100" spc="-10">
                  <a:latin typeface="Carlito"/>
                  <a:ea typeface="Times New Roman" panose="02020603050405020304"/>
                  <a:cs typeface="Times New Roman" panose="02020603050405020304"/>
                  <a:sym typeface="Times New Roman" panose="02020603050405020304"/>
                </a:rPr>
                <a:t>Master</a:t>
              </a:r>
              <a:endParaRPr lang="en-US" altLang="zh-CN" sz="900" kern="100">
                <a:latin typeface="Carlito"/>
                <a:ea typeface="Times New Roman" panose="02020603050405020304"/>
                <a:cs typeface="Times New Roman" panose="02020603050405020304"/>
                <a:sym typeface="Times New Roman" panose="02020603050405020304"/>
              </a:endParaRPr>
            </a:p>
          </p:txBody>
        </p:sp>
        <p:sp>
          <p:nvSpPr>
            <p:cNvPr id="101" name="Textbox 101"/>
            <p:cNvSpPr txBox="1"/>
            <p:nvPr/>
          </p:nvSpPr>
          <p:spPr>
            <a:xfrm>
              <a:off x="4677092" y="1685607"/>
              <a:ext cx="727710" cy="432434"/>
            </a:xfrm>
            <a:prstGeom prst="rect">
              <a:avLst/>
            </a:prstGeom>
            <a:ln w="9525">
              <a:solidFill>
                <a:srgbClr val="000000"/>
              </a:solidFill>
              <a:prstDash val="solid"/>
            </a:ln>
          </p:spPr>
          <p:txBody>
            <a:bodyPr wrap="square" lIns="0" tIns="0" rIns="0" bIns="0" rtlCol="0">
              <a:noAutofit/>
            </a:bodyPr>
            <a:lstStyle/>
            <a:p>
              <a:pPr marL="0" marR="0" indent="0" algn="l">
                <a:lnSpc>
                  <a:spcPct val="100000"/>
                </a:lnSpc>
                <a:spcBef>
                  <a:spcPts val="300"/>
                </a:spcBef>
                <a:spcAft>
                  <a:spcPts val="0"/>
                </a:spcAft>
              </a:pPr>
              <a:r>
                <a:rPr lang="en-US" altLang="zh-CN" sz="1400" kern="100" spc="-10">
                  <a:latin typeface="Carlito"/>
                  <a:ea typeface="Times New Roman" panose="02020603050405020304"/>
                  <a:cs typeface="Times New Roman" panose="02020603050405020304"/>
                  <a:sym typeface="Times New Roman" panose="02020603050405020304"/>
                </a:rPr>
                <a:t>ADMIN</a:t>
              </a:r>
              <a:endParaRPr lang="en-US" altLang="zh-CN" sz="1400" kern="100">
                <a:latin typeface="Carlito"/>
                <a:ea typeface="Times New Roman" panose="02020603050405020304"/>
                <a:cs typeface="Times New Roman" panose="02020603050405020304"/>
                <a:sym typeface="Times New Roman" panose="02020603050405020304"/>
              </a:endParaRPr>
            </a:p>
          </p:txBody>
        </p:sp>
        <p:sp>
          <p:nvSpPr>
            <p:cNvPr id="102" name="Textbox 102"/>
            <p:cNvSpPr txBox="1"/>
            <p:nvPr/>
          </p:nvSpPr>
          <p:spPr>
            <a:xfrm>
              <a:off x="4762" y="4762"/>
              <a:ext cx="727710" cy="288290"/>
            </a:xfrm>
            <a:prstGeom prst="rect">
              <a:avLst/>
            </a:prstGeom>
            <a:ln w="9525">
              <a:solidFill>
                <a:srgbClr val="000000"/>
              </a:solidFill>
              <a:prstDash val="solid"/>
            </a:ln>
          </p:spPr>
          <p:txBody>
            <a:bodyPr wrap="square" lIns="0" tIns="0" rIns="0" bIns="0" rtlCol="0">
              <a:noAutofit/>
            </a:bodyPr>
            <a:lstStyle/>
            <a:p>
              <a:pPr marL="0" marR="0" indent="0" algn="l">
                <a:lnSpc>
                  <a:spcPct val="100000"/>
                </a:lnSpc>
                <a:spcBef>
                  <a:spcPts val="300"/>
                </a:spcBef>
                <a:spcAft>
                  <a:spcPts val="0"/>
                </a:spcAft>
              </a:pPr>
              <a:r>
                <a:rPr lang="en-US" altLang="zh-CN" sz="1400" kern="100" spc="-20">
                  <a:latin typeface="Carlito"/>
                  <a:ea typeface="Times New Roman" panose="02020603050405020304"/>
                  <a:cs typeface="Times New Roman" panose="02020603050405020304"/>
                  <a:sym typeface="Times New Roman" panose="02020603050405020304"/>
                </a:rPr>
                <a:t>USER</a:t>
              </a:r>
              <a:endParaRPr lang="en-US" altLang="zh-CN" sz="1400" kern="100">
                <a:latin typeface="Carlito"/>
                <a:ea typeface="Times New Roman" panose="02020603050405020304"/>
                <a:cs typeface="Times New Roman" panose="02020603050405020304"/>
                <a:sym typeface="Times New Roman" panose="02020603050405020304"/>
              </a:endParaRPr>
            </a:p>
          </p:txBody>
        </p:sp>
      </p:grpSp>
      <p:sp>
        <p:nvSpPr>
          <p:cNvPr id="4" name="Text Box 3"/>
          <p:cNvSpPr txBox="1"/>
          <p:nvPr/>
        </p:nvSpPr>
        <p:spPr>
          <a:xfrm>
            <a:off x="3183255" y="1714500"/>
            <a:ext cx="2872740" cy="36830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pPr algn="l"/>
            <a:r>
              <a:rPr lang="en-US">
                <a:latin typeface="Times New Roman" panose="02020603050405020304" charset="0"/>
                <a:cs typeface="Times New Roman" panose="02020603050405020304" charset="0"/>
              </a:rPr>
              <a:t>Inquiry/Booking/Payment</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MODELING</a:t>
            </a:r>
            <a:endParaRPr lang="en-US">
              <a:latin typeface="Times New Roman" panose="02020603050405020304" charset="0"/>
              <a:cs typeface="Times New Roman" panose="02020603050405020304" charset="0"/>
            </a:endParaRPr>
          </a:p>
        </p:txBody>
      </p:sp>
      <p:sp>
        <p:nvSpPr>
          <p:cNvPr id="4" name="Text Box 3"/>
          <p:cNvSpPr txBox="1"/>
          <p:nvPr/>
        </p:nvSpPr>
        <p:spPr>
          <a:xfrm>
            <a:off x="609600" y="1417955"/>
            <a:ext cx="11122660" cy="2245360"/>
          </a:xfrm>
          <a:prstGeom prst="rect">
            <a:avLst/>
          </a:prstGeom>
          <a:noFill/>
        </p:spPr>
        <p:txBody>
          <a:bodyPr wrap="square" rtlCol="0">
            <a:spAutoFit/>
          </a:bodyPr>
          <a:p>
            <a:r>
              <a:rPr lang="en-IN" sz="2800" dirty="0">
                <a:latin typeface="Times New Roman" panose="02020603050405020304" charset="0"/>
                <a:cs typeface="Times New Roman" panose="02020603050405020304" charset="0"/>
                <a:sym typeface="+mn-ea"/>
              </a:rPr>
              <a:t>Passenger: Represents individuals</a:t>
            </a:r>
            <a:r>
              <a:rPr lang="en-US" altLang="en-IN" sz="2800" dirty="0">
                <a:latin typeface="Times New Roman" panose="02020603050405020304" charset="0"/>
                <a:cs typeface="Times New Roman" panose="02020603050405020304" charset="0"/>
                <a:sym typeface="+mn-ea"/>
              </a:rPr>
              <a:t> booking </a:t>
            </a:r>
            <a:r>
              <a:rPr lang="en-IN" sz="2800" dirty="0">
                <a:latin typeface="Times New Roman" panose="02020603050405020304" charset="0"/>
                <a:cs typeface="Times New Roman" panose="02020603050405020304" charset="0"/>
                <a:sym typeface="+mn-ea"/>
              </a:rPr>
              <a:t>tickets, with attributes like</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name, </a:t>
            </a:r>
            <a:r>
              <a:rPr lang="en-IN" sz="2800" dirty="0" err="1">
                <a:latin typeface="Times New Roman" panose="02020603050405020304" charset="0"/>
                <a:cs typeface="Times New Roman" panose="02020603050405020304" charset="0"/>
                <a:sym typeface="+mn-ea"/>
              </a:rPr>
              <a:t>c</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ntact</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rmati</a:t>
            </a:r>
            <a:r>
              <a:rPr lang="en-US" altLang="en-IN" sz="2800" dirty="0" err="1">
                <a:latin typeface="Times New Roman" panose="02020603050405020304" charset="0"/>
                <a:cs typeface="Times New Roman" panose="02020603050405020304" charset="0"/>
                <a:sym typeface="+mn-ea"/>
              </a:rPr>
              <a:t>on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Reservativn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Rec</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rds</a:t>
            </a:r>
            <a:r>
              <a:rPr lang="en-IN" sz="2800" dirty="0">
                <a:latin typeface="Times New Roman" panose="02020603050405020304" charset="0"/>
                <a:cs typeface="Times New Roman" panose="02020603050405020304" charset="0"/>
                <a:sym typeface="+mn-ea"/>
              </a:rPr>
              <a:t> the </a:t>
            </a:r>
            <a:r>
              <a:rPr lang="en-IN" sz="2800" dirty="0" err="1">
                <a:latin typeface="Times New Roman" panose="02020603050405020304" charset="0"/>
                <a:cs typeface="Times New Roman" panose="02020603050405020304" charset="0"/>
                <a:sym typeface="+mn-ea"/>
              </a:rPr>
              <a:t>b</a:t>
            </a:r>
            <a:r>
              <a:rPr lang="en-US" altLang="en-IN" sz="2800" dirty="0" err="1">
                <a:latin typeface="Times New Roman" panose="02020603050405020304" charset="0"/>
                <a:cs typeface="Times New Roman" panose="02020603050405020304" charset="0"/>
                <a:sym typeface="+mn-ea"/>
              </a:rPr>
              <a:t>oo</a:t>
            </a:r>
            <a:r>
              <a:rPr lang="en-IN" sz="2800" dirty="0" err="1">
                <a:latin typeface="Times New Roman" panose="02020603050405020304" charset="0"/>
                <a:cs typeface="Times New Roman" panose="02020603050405020304" charset="0"/>
                <a:sym typeface="+mn-ea"/>
              </a:rPr>
              <a:t>king</a:t>
            </a:r>
            <a:r>
              <a:rPr lang="en-US" altLang="en-IN" sz="2800" dirty="0" err="1">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made by a passenger </a:t>
            </a:r>
            <a:r>
              <a:rPr lang="en-IN" sz="2800" dirty="0" err="1">
                <a:latin typeface="Times New Roman" panose="02020603050405020304" charset="0"/>
                <a:cs typeface="Times New Roman" panose="02020603050405020304" charset="0"/>
                <a:sym typeface="+mn-ea"/>
              </a:rPr>
              <a:t>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a:t>
            </a:r>
            <a:r>
              <a:rPr lang="en-IN" sz="2800" dirty="0">
                <a:latin typeface="Times New Roman" panose="02020603050405020304" charset="0"/>
                <a:cs typeface="Times New Roman" panose="02020603050405020304" charset="0"/>
                <a:sym typeface="+mn-ea"/>
              </a:rPr>
              <a:t> a specific</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trip, including details like</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I</a:t>
            </a:r>
            <a:r>
              <a:rPr lang="en-IN" sz="2800" dirty="0">
                <a:latin typeface="Times New Roman" panose="02020603050405020304" charset="0"/>
                <a:cs typeface="Times New Roman" panose="02020603050405020304" charset="0"/>
                <a:sym typeface="+mn-ea"/>
              </a:rPr>
              <a:t>D, </a:t>
            </a:r>
            <a:r>
              <a:rPr lang="en-US" altLang="en-IN" sz="2800" dirty="0">
                <a:latin typeface="Times New Roman" panose="02020603050405020304" charset="0"/>
                <a:cs typeface="Times New Roman" panose="02020603050405020304" charset="0"/>
                <a:sym typeface="+mn-ea"/>
              </a:rPr>
              <a:t>D</a:t>
            </a:r>
            <a:r>
              <a:rPr lang="en-IN" sz="2800" dirty="0">
                <a:latin typeface="Times New Roman" panose="02020603050405020304" charset="0"/>
                <a:cs typeface="Times New Roman" panose="02020603050405020304" charset="0"/>
                <a:sym typeface="+mn-ea"/>
              </a:rPr>
              <a:t>ate, </a:t>
            </a:r>
            <a:r>
              <a:rPr lang="en-US" altLang="en-IN" sz="2800" dirty="0">
                <a:latin typeface="Times New Roman" panose="02020603050405020304" charset="0"/>
                <a:cs typeface="Times New Roman" panose="02020603050405020304" charset="0"/>
                <a:sym typeface="+mn-ea"/>
              </a:rPr>
              <a:t>T</a:t>
            </a:r>
            <a:r>
              <a:rPr lang="en-IN" sz="2800" dirty="0">
                <a:latin typeface="Times New Roman" panose="02020603050405020304" charset="0"/>
                <a:cs typeface="Times New Roman" panose="02020603050405020304" charset="0"/>
                <a:sym typeface="+mn-ea"/>
              </a:rPr>
              <a:t>ime, </a:t>
            </a:r>
            <a:r>
              <a:rPr lang="en-US" altLang="en-IN" sz="2800" dirty="0">
                <a:latin typeface="Times New Roman" panose="02020603050405020304" charset="0"/>
                <a:cs typeface="Times New Roman" panose="02020603050405020304" charset="0"/>
                <a:sym typeface="+mn-ea"/>
              </a:rPr>
              <a:t>B</a:t>
            </a:r>
            <a:r>
              <a:rPr lang="en-IN" sz="2800" dirty="0">
                <a:latin typeface="Times New Roman" panose="02020603050405020304" charset="0"/>
                <a:cs typeface="Times New Roman" panose="02020603050405020304" charset="0"/>
                <a:sym typeface="+mn-ea"/>
              </a:rPr>
              <a:t>us </a:t>
            </a:r>
            <a:r>
              <a:rPr lang="en-IN" sz="2800" dirty="0" err="1">
                <a:latin typeface="Times New Roman" panose="02020603050405020304" charset="0"/>
                <a:cs typeface="Times New Roman" panose="02020603050405020304" charset="0"/>
                <a:sym typeface="+mn-ea"/>
              </a:rPr>
              <a:t>r</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ut</a:t>
            </a:r>
            <a:r>
              <a:rPr lang="en-US" altLang="en-IN" sz="2800" dirty="0" err="1">
                <a:latin typeface="Times New Roman" panose="02020603050405020304" charset="0"/>
                <a:cs typeface="Times New Roman" panose="02020603050405020304" charset="0"/>
                <a:sym typeface="+mn-ea"/>
              </a:rPr>
              <a:t>s</a:t>
            </a:r>
            <a:r>
              <a:rPr lang="en-IN" sz="2800" dirty="0">
                <a:latin typeface="Times New Roman" panose="02020603050405020304" charset="0"/>
                <a:cs typeface="Times New Roman" panose="02020603050405020304" charset="0"/>
                <a:sym typeface="+mn-ea"/>
              </a:rPr>
              <a:t>, and</a:t>
            </a:r>
            <a:r>
              <a:rPr lang="en-US" altLang="en-IN" sz="2800" dirty="0">
                <a:latin typeface="Times New Roman" panose="02020603050405020304" charset="0"/>
                <a:cs typeface="Times New Roman" panose="02020603050405020304" charset="0"/>
                <a:sym typeface="+mn-ea"/>
              </a:rPr>
              <a:t> P</a:t>
            </a:r>
            <a:r>
              <a:rPr lang="en-IN" sz="2800" dirty="0">
                <a:latin typeface="Times New Roman" panose="02020603050405020304" charset="0"/>
                <a:cs typeface="Times New Roman" panose="02020603050405020304" charset="0"/>
                <a:sym typeface="+mn-ea"/>
              </a:rPr>
              <a:t>assenger </a:t>
            </a:r>
            <a:r>
              <a:rPr lang="en-IN" sz="2800" dirty="0" err="1">
                <a:latin typeface="Times New Roman" panose="02020603050405020304" charset="0"/>
                <a:cs typeface="Times New Roman" panose="02020603050405020304" charset="0"/>
                <a:sym typeface="+mn-ea"/>
              </a:rPr>
              <a:t>inf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rmati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endParaRPr lang="en-IN" sz="2800" dirty="0" err="1">
              <a:latin typeface="Times New Roman" panose="02020603050405020304" charset="0"/>
              <a:cs typeface="Times New Roman" panose="02020603050405020304" charset="0"/>
              <a:sym typeface="+mn-ea"/>
            </a:endParaRPr>
          </a:p>
        </p:txBody>
      </p:sp>
      <p:pic>
        <p:nvPicPr>
          <p:cNvPr id="173" name="Image 173"/>
          <p:cNvPicPr>
            <a:picLocks noChangeAspect="1"/>
          </p:cNvPicPr>
          <p:nvPr>
            <p:ph sz="half" idx="1"/>
          </p:nvPr>
        </p:nvPicPr>
        <p:blipFill>
          <a:blip r:embed="rId1" cstate="print"/>
          <a:stretch>
            <a:fillRect/>
          </a:stretch>
        </p:blipFill>
        <p:spPr>
          <a:xfrm>
            <a:off x="4048760" y="3766820"/>
            <a:ext cx="3204210" cy="2931795"/>
          </a:xfrm>
          <a:prstGeom prst="rect">
            <a:avLst/>
          </a:prstGeom>
        </p:spPr>
      </p:pic>
      <p:pic>
        <p:nvPicPr>
          <p:cNvPr id="172" name="Image 172"/>
          <p:cNvPicPr>
            <a:picLocks noChangeAspect="1"/>
          </p:cNvPicPr>
          <p:nvPr>
            <p:ph sz="half" idx="2"/>
          </p:nvPr>
        </p:nvPicPr>
        <p:blipFill>
          <a:blip r:embed="rId2" cstate="print"/>
          <a:stretch>
            <a:fillRect/>
          </a:stretch>
        </p:blipFill>
        <p:spPr>
          <a:xfrm>
            <a:off x="8516620" y="2885440"/>
            <a:ext cx="3533775" cy="3813175"/>
          </a:xfrm>
          <a:prstGeom prst="rect">
            <a:avLst/>
          </a:prstGeom>
        </p:spPr>
      </p:pic>
      <p:sp>
        <p:nvSpPr>
          <p:cNvPr id="8" name="Text Box 7"/>
          <p:cNvSpPr txBox="1"/>
          <p:nvPr/>
        </p:nvSpPr>
        <p:spPr>
          <a:xfrm>
            <a:off x="1297305" y="4490720"/>
            <a:ext cx="2741295" cy="398780"/>
          </a:xfrm>
          <a:prstGeom prst="rect">
            <a:avLst/>
          </a:prstGeom>
          <a:noFill/>
        </p:spPr>
        <p:txBody>
          <a:bodyPr wrap="none" rtlCol="0">
            <a:spAutoFit/>
          </a:bodyPr>
          <a:p>
            <a:pPr algn="l"/>
            <a:r>
              <a:rPr lang="en-US" sz="2000" b="1">
                <a:latin typeface="Times New Roman" panose="02020603050405020304" charset="0"/>
                <a:cs typeface="Times New Roman" panose="02020603050405020304" charset="0"/>
              </a:rPr>
              <a:t>Admin Reserved Ticket</a:t>
            </a:r>
            <a:endParaRPr lang="en-US" sz="20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scaled="0"/>
        </a:gradFill>
        <a:effectLst/>
      </p:bgPr>
    </p:bg>
    <p:spTree>
      <p:nvGrpSpPr>
        <p:cNvPr id="1" name=""/>
        <p:cNvGrpSpPr/>
        <p:nvPr/>
      </p:nvGrpSpPr>
      <p:grpSpPr/>
      <p:grpSp>
        <p:nvGrpSpPr>
          <p:cNvPr id="141" name="Group 141"/>
          <p:cNvGrpSpPr/>
          <p:nvPr/>
        </p:nvGrpSpPr>
        <p:grpSpPr>
          <a:xfrm>
            <a:off x="155135" y="197625"/>
            <a:ext cx="11898872" cy="6554190"/>
            <a:chOff x="4762" y="12700"/>
            <a:chExt cx="5829300" cy="6819900"/>
          </a:xfrm>
        </p:grpSpPr>
        <p:sp>
          <p:nvSpPr>
            <p:cNvPr id="142" name="Graphic 142"/>
            <p:cNvSpPr/>
            <p:nvPr/>
          </p:nvSpPr>
          <p:spPr>
            <a:xfrm>
              <a:off x="1852612" y="12700"/>
              <a:ext cx="2228850" cy="6819900"/>
            </a:xfrm>
            <a:custGeom>
              <a:avLst/>
              <a:gdLst/>
              <a:ahLst/>
              <a:cxnLst/>
              <a:rect l="l" t="t" r="r" b="b"/>
              <a:pathLst>
                <a:path w="2228850" h="6819900">
                  <a:moveTo>
                    <a:pt x="0" y="6819900"/>
                  </a:moveTo>
                  <a:lnTo>
                    <a:pt x="2228850" y="6819900"/>
                  </a:lnTo>
                  <a:lnTo>
                    <a:pt x="2228850" y="0"/>
                  </a:lnTo>
                  <a:lnTo>
                    <a:pt x="0" y="0"/>
                  </a:lnTo>
                  <a:lnTo>
                    <a:pt x="0" y="6819900"/>
                  </a:lnTo>
                  <a:close/>
                </a:path>
              </a:pathLst>
            </a:custGeom>
          </p:spPr>
          <p:style>
            <a:lnRef idx="2">
              <a:schemeClr val="dk1">
                <a:shade val="50000"/>
              </a:schemeClr>
            </a:lnRef>
            <a:fillRef idx="1">
              <a:schemeClr val="dk1"/>
            </a:fillRef>
            <a:effectRef idx="0">
              <a:schemeClr val="dk1"/>
            </a:effectRef>
            <a:fontRef idx="minor">
              <a:schemeClr val="lt1"/>
            </a:fontRef>
          </p:style>
        </p:sp>
        <p:pic>
          <p:nvPicPr>
            <p:cNvPr id="143" name="Image 143"/>
            <p:cNvPicPr/>
            <p:nvPr/>
          </p:nvPicPr>
          <p:blipFill>
            <a:blip r:embed="rId1" cstate="print"/>
            <a:stretch>
              <a:fillRect/>
            </a:stretch>
          </p:blipFill>
          <p:spPr>
            <a:xfrm>
              <a:off x="115887" y="607694"/>
              <a:ext cx="215900" cy="189865"/>
            </a:xfrm>
            <a:prstGeom prst="rect">
              <a:avLst/>
            </a:prstGeom>
          </p:spPr>
          <p:style>
            <a:lnRef idx="3">
              <a:schemeClr val="lt1"/>
            </a:lnRef>
            <a:fillRef idx="1">
              <a:schemeClr val="accent1"/>
            </a:fillRef>
            <a:effectRef idx="1">
              <a:schemeClr val="accent1"/>
            </a:effectRef>
            <a:fontRef idx="minor">
              <a:schemeClr val="lt1"/>
            </a:fontRef>
          </p:style>
        </p:pic>
        <p:sp>
          <p:nvSpPr>
            <p:cNvPr id="144" name="Graphic 144"/>
            <p:cNvSpPr/>
            <p:nvPr/>
          </p:nvSpPr>
          <p:spPr>
            <a:xfrm>
              <a:off x="4762" y="784859"/>
              <a:ext cx="419100" cy="492759"/>
            </a:xfrm>
            <a:custGeom>
              <a:avLst/>
              <a:gdLst/>
              <a:ahLst/>
              <a:cxnLst/>
              <a:rect l="l" t="t" r="r" b="b"/>
              <a:pathLst>
                <a:path w="419100" h="492759">
                  <a:moveTo>
                    <a:pt x="219075" y="0"/>
                  </a:moveTo>
                  <a:lnTo>
                    <a:pt x="219075" y="328295"/>
                  </a:lnTo>
                </a:path>
                <a:path w="419100" h="492759">
                  <a:moveTo>
                    <a:pt x="0" y="121284"/>
                  </a:moveTo>
                  <a:lnTo>
                    <a:pt x="419100" y="121284"/>
                  </a:lnTo>
                </a:path>
                <a:path w="419100" h="492759">
                  <a:moveTo>
                    <a:pt x="219075" y="328295"/>
                  </a:moveTo>
                  <a:lnTo>
                    <a:pt x="0" y="492759"/>
                  </a:lnTo>
                </a:path>
                <a:path w="419100" h="492759">
                  <a:moveTo>
                    <a:pt x="419100" y="492759"/>
                  </a:moveTo>
                  <a:lnTo>
                    <a:pt x="219075" y="328295"/>
                  </a:lnTo>
                </a:path>
              </a:pathLst>
            </a:custGeom>
          </p:spPr>
          <p:style>
            <a:lnRef idx="3">
              <a:schemeClr val="lt1"/>
            </a:lnRef>
            <a:fillRef idx="1">
              <a:schemeClr val="accent1"/>
            </a:fillRef>
            <a:effectRef idx="1">
              <a:schemeClr val="accent1"/>
            </a:effectRef>
            <a:fontRef idx="minor">
              <a:schemeClr val="lt1"/>
            </a:fontRef>
          </p:style>
        </p:sp>
        <p:sp>
          <p:nvSpPr>
            <p:cNvPr id="145" name="Graphic 145"/>
            <p:cNvSpPr/>
            <p:nvPr/>
          </p:nvSpPr>
          <p:spPr>
            <a:xfrm>
              <a:off x="2662237" y="107950"/>
              <a:ext cx="647700" cy="390525"/>
            </a:xfrm>
            <a:custGeom>
              <a:avLst/>
              <a:gdLst/>
              <a:ahLst/>
              <a:cxnLst/>
              <a:rect l="l" t="t" r="r" b="b"/>
              <a:pathLst>
                <a:path w="647700" h="390525">
                  <a:moveTo>
                    <a:pt x="323850" y="0"/>
                  </a:moveTo>
                  <a:lnTo>
                    <a:pt x="265648" y="3144"/>
                  </a:lnTo>
                  <a:lnTo>
                    <a:pt x="210864" y="12210"/>
                  </a:lnTo>
                  <a:lnTo>
                    <a:pt x="160415" y="26646"/>
                  </a:lnTo>
                  <a:lnTo>
                    <a:pt x="115214" y="45902"/>
                  </a:lnTo>
                  <a:lnTo>
                    <a:pt x="76179" y="69427"/>
                  </a:lnTo>
                  <a:lnTo>
                    <a:pt x="44224" y="96670"/>
                  </a:lnTo>
                  <a:lnTo>
                    <a:pt x="20265" y="127080"/>
                  </a:lnTo>
                  <a:lnTo>
                    <a:pt x="0" y="195199"/>
                  </a:lnTo>
                  <a:lnTo>
                    <a:pt x="5219" y="230328"/>
                  </a:lnTo>
                  <a:lnTo>
                    <a:pt x="44224" y="293816"/>
                  </a:lnTo>
                  <a:lnTo>
                    <a:pt x="76179" y="321075"/>
                  </a:lnTo>
                  <a:lnTo>
                    <a:pt x="115214" y="344611"/>
                  </a:lnTo>
                  <a:lnTo>
                    <a:pt x="160415" y="363873"/>
                  </a:lnTo>
                  <a:lnTo>
                    <a:pt x="210864" y="378313"/>
                  </a:lnTo>
                  <a:lnTo>
                    <a:pt x="265648" y="387380"/>
                  </a:lnTo>
                  <a:lnTo>
                    <a:pt x="323850" y="390525"/>
                  </a:lnTo>
                  <a:lnTo>
                    <a:pt x="382051" y="387380"/>
                  </a:lnTo>
                  <a:lnTo>
                    <a:pt x="436835" y="378313"/>
                  </a:lnTo>
                  <a:lnTo>
                    <a:pt x="487284" y="363873"/>
                  </a:lnTo>
                  <a:lnTo>
                    <a:pt x="532485" y="344611"/>
                  </a:lnTo>
                  <a:lnTo>
                    <a:pt x="571520" y="321075"/>
                  </a:lnTo>
                  <a:lnTo>
                    <a:pt x="603475" y="293816"/>
                  </a:lnTo>
                  <a:lnTo>
                    <a:pt x="627434" y="263384"/>
                  </a:lnTo>
                  <a:lnTo>
                    <a:pt x="647700" y="195199"/>
                  </a:lnTo>
                  <a:lnTo>
                    <a:pt x="642480" y="160107"/>
                  </a:lnTo>
                  <a:lnTo>
                    <a:pt x="603475" y="96670"/>
                  </a:lnTo>
                  <a:lnTo>
                    <a:pt x="571520" y="69427"/>
                  </a:lnTo>
                  <a:lnTo>
                    <a:pt x="532485" y="45902"/>
                  </a:lnTo>
                  <a:lnTo>
                    <a:pt x="487284" y="26646"/>
                  </a:lnTo>
                  <a:lnTo>
                    <a:pt x="436835" y="12210"/>
                  </a:lnTo>
                  <a:lnTo>
                    <a:pt x="382051" y="3144"/>
                  </a:lnTo>
                  <a:lnTo>
                    <a:pt x="323850" y="0"/>
                  </a:lnTo>
                  <a:close/>
                </a:path>
              </a:pathLst>
            </a:custGeom>
          </p:spPr>
          <p:style>
            <a:lnRef idx="3">
              <a:schemeClr val="lt1"/>
            </a:lnRef>
            <a:fillRef idx="1">
              <a:schemeClr val="accent1"/>
            </a:fillRef>
            <a:effectRef idx="1">
              <a:schemeClr val="accent1"/>
            </a:effectRef>
            <a:fontRef idx="minor">
              <a:schemeClr val="lt1"/>
            </a:fontRef>
          </p:style>
        </p:sp>
        <p:sp>
          <p:nvSpPr>
            <p:cNvPr id="146" name="Graphic 146"/>
            <p:cNvSpPr/>
            <p:nvPr/>
          </p:nvSpPr>
          <p:spPr>
            <a:xfrm>
              <a:off x="2662237" y="107950"/>
              <a:ext cx="647700" cy="390525"/>
            </a:xfrm>
            <a:custGeom>
              <a:avLst/>
              <a:gdLst/>
              <a:ahLst/>
              <a:cxnLst/>
              <a:rect l="l" t="t" r="r" b="b"/>
              <a:pathLst>
                <a:path w="647700" h="390525">
                  <a:moveTo>
                    <a:pt x="323850" y="0"/>
                  </a:moveTo>
                  <a:lnTo>
                    <a:pt x="265648" y="3144"/>
                  </a:lnTo>
                  <a:lnTo>
                    <a:pt x="210864" y="12210"/>
                  </a:lnTo>
                  <a:lnTo>
                    <a:pt x="160415" y="26646"/>
                  </a:lnTo>
                  <a:lnTo>
                    <a:pt x="115214" y="45902"/>
                  </a:lnTo>
                  <a:lnTo>
                    <a:pt x="76179" y="69427"/>
                  </a:lnTo>
                  <a:lnTo>
                    <a:pt x="44224" y="96670"/>
                  </a:lnTo>
                  <a:lnTo>
                    <a:pt x="20265" y="127080"/>
                  </a:lnTo>
                  <a:lnTo>
                    <a:pt x="0" y="195199"/>
                  </a:lnTo>
                  <a:lnTo>
                    <a:pt x="5219" y="230328"/>
                  </a:lnTo>
                  <a:lnTo>
                    <a:pt x="44224" y="293816"/>
                  </a:lnTo>
                  <a:lnTo>
                    <a:pt x="76179" y="321075"/>
                  </a:lnTo>
                  <a:lnTo>
                    <a:pt x="115214" y="344611"/>
                  </a:lnTo>
                  <a:lnTo>
                    <a:pt x="160415" y="363873"/>
                  </a:lnTo>
                  <a:lnTo>
                    <a:pt x="210864" y="378313"/>
                  </a:lnTo>
                  <a:lnTo>
                    <a:pt x="265648" y="387380"/>
                  </a:lnTo>
                  <a:lnTo>
                    <a:pt x="323850" y="390525"/>
                  </a:lnTo>
                  <a:lnTo>
                    <a:pt x="382051" y="387380"/>
                  </a:lnTo>
                  <a:lnTo>
                    <a:pt x="436835" y="378313"/>
                  </a:lnTo>
                  <a:lnTo>
                    <a:pt x="487284" y="363873"/>
                  </a:lnTo>
                  <a:lnTo>
                    <a:pt x="532485" y="344611"/>
                  </a:lnTo>
                  <a:lnTo>
                    <a:pt x="571520" y="321075"/>
                  </a:lnTo>
                  <a:lnTo>
                    <a:pt x="603475" y="293816"/>
                  </a:lnTo>
                  <a:lnTo>
                    <a:pt x="627434" y="263384"/>
                  </a:lnTo>
                  <a:lnTo>
                    <a:pt x="647700" y="195199"/>
                  </a:lnTo>
                  <a:lnTo>
                    <a:pt x="642480" y="160107"/>
                  </a:lnTo>
                  <a:lnTo>
                    <a:pt x="603475" y="96670"/>
                  </a:lnTo>
                  <a:lnTo>
                    <a:pt x="571520" y="69427"/>
                  </a:lnTo>
                  <a:lnTo>
                    <a:pt x="532485" y="45902"/>
                  </a:lnTo>
                  <a:lnTo>
                    <a:pt x="487284" y="26646"/>
                  </a:lnTo>
                  <a:lnTo>
                    <a:pt x="436835" y="12210"/>
                  </a:lnTo>
                  <a:lnTo>
                    <a:pt x="382051" y="3144"/>
                  </a:lnTo>
                  <a:lnTo>
                    <a:pt x="323850" y="0"/>
                  </a:lnTo>
                  <a:close/>
                </a:path>
              </a:pathLst>
            </a:custGeom>
          </p:spPr>
          <p:style>
            <a:lnRef idx="3">
              <a:schemeClr val="lt1"/>
            </a:lnRef>
            <a:fillRef idx="1">
              <a:schemeClr val="accent1"/>
            </a:fillRef>
            <a:effectRef idx="1">
              <a:schemeClr val="accent1"/>
            </a:effectRef>
            <a:fontRef idx="minor">
              <a:schemeClr val="lt1"/>
            </a:fontRef>
          </p:style>
        </p:sp>
        <p:sp>
          <p:nvSpPr>
            <p:cNvPr id="147" name="Graphic 147"/>
            <p:cNvSpPr/>
            <p:nvPr/>
          </p:nvSpPr>
          <p:spPr>
            <a:xfrm>
              <a:off x="2757487" y="1658620"/>
              <a:ext cx="600075" cy="371475"/>
            </a:xfrm>
            <a:custGeom>
              <a:avLst/>
              <a:gdLst/>
              <a:ahLst/>
              <a:cxnLst/>
              <a:rect l="l" t="t" r="r" b="b"/>
              <a:pathLst>
                <a:path w="600075" h="371475">
                  <a:moveTo>
                    <a:pt x="300100" y="0"/>
                  </a:moveTo>
                  <a:lnTo>
                    <a:pt x="239621" y="3774"/>
                  </a:lnTo>
                  <a:lnTo>
                    <a:pt x="183290" y="14599"/>
                  </a:lnTo>
                  <a:lnTo>
                    <a:pt x="132314" y="31724"/>
                  </a:lnTo>
                  <a:lnTo>
                    <a:pt x="87899" y="54403"/>
                  </a:lnTo>
                  <a:lnTo>
                    <a:pt x="51254" y="81886"/>
                  </a:lnTo>
                  <a:lnTo>
                    <a:pt x="23584" y="113424"/>
                  </a:lnTo>
                  <a:lnTo>
                    <a:pt x="6097" y="148270"/>
                  </a:lnTo>
                  <a:lnTo>
                    <a:pt x="0" y="185674"/>
                  </a:lnTo>
                  <a:lnTo>
                    <a:pt x="6097" y="223119"/>
                  </a:lnTo>
                  <a:lnTo>
                    <a:pt x="23584" y="257996"/>
                  </a:lnTo>
                  <a:lnTo>
                    <a:pt x="51254" y="289557"/>
                  </a:lnTo>
                  <a:lnTo>
                    <a:pt x="87899" y="317055"/>
                  </a:lnTo>
                  <a:lnTo>
                    <a:pt x="132314" y="339743"/>
                  </a:lnTo>
                  <a:lnTo>
                    <a:pt x="183290" y="356873"/>
                  </a:lnTo>
                  <a:lnTo>
                    <a:pt x="239621" y="367700"/>
                  </a:lnTo>
                  <a:lnTo>
                    <a:pt x="300100" y="371475"/>
                  </a:lnTo>
                  <a:lnTo>
                    <a:pt x="360538" y="367700"/>
                  </a:lnTo>
                  <a:lnTo>
                    <a:pt x="416837" y="356873"/>
                  </a:lnTo>
                  <a:lnTo>
                    <a:pt x="467791" y="339743"/>
                  </a:lnTo>
                  <a:lnTo>
                    <a:pt x="512190" y="317055"/>
                  </a:lnTo>
                  <a:lnTo>
                    <a:pt x="548827" y="289557"/>
                  </a:lnTo>
                  <a:lnTo>
                    <a:pt x="576492" y="257996"/>
                  </a:lnTo>
                  <a:lnTo>
                    <a:pt x="593978" y="223119"/>
                  </a:lnTo>
                  <a:lnTo>
                    <a:pt x="600075" y="185674"/>
                  </a:lnTo>
                  <a:lnTo>
                    <a:pt x="593978" y="148270"/>
                  </a:lnTo>
                  <a:lnTo>
                    <a:pt x="576492" y="113424"/>
                  </a:lnTo>
                  <a:lnTo>
                    <a:pt x="548827" y="81886"/>
                  </a:lnTo>
                  <a:lnTo>
                    <a:pt x="512190" y="54403"/>
                  </a:lnTo>
                  <a:lnTo>
                    <a:pt x="467791" y="31724"/>
                  </a:lnTo>
                  <a:lnTo>
                    <a:pt x="416837" y="14599"/>
                  </a:lnTo>
                  <a:lnTo>
                    <a:pt x="360538" y="3774"/>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48" name="Graphic 148"/>
            <p:cNvSpPr/>
            <p:nvPr/>
          </p:nvSpPr>
          <p:spPr>
            <a:xfrm>
              <a:off x="2757487" y="1658620"/>
              <a:ext cx="600075" cy="371475"/>
            </a:xfrm>
            <a:custGeom>
              <a:avLst/>
              <a:gdLst/>
              <a:ahLst/>
              <a:cxnLst/>
              <a:rect l="l" t="t" r="r" b="b"/>
              <a:pathLst>
                <a:path w="600075" h="371475">
                  <a:moveTo>
                    <a:pt x="300100" y="0"/>
                  </a:moveTo>
                  <a:lnTo>
                    <a:pt x="239621" y="3774"/>
                  </a:lnTo>
                  <a:lnTo>
                    <a:pt x="183290" y="14599"/>
                  </a:lnTo>
                  <a:lnTo>
                    <a:pt x="132314" y="31724"/>
                  </a:lnTo>
                  <a:lnTo>
                    <a:pt x="87899" y="54403"/>
                  </a:lnTo>
                  <a:lnTo>
                    <a:pt x="51254" y="81886"/>
                  </a:lnTo>
                  <a:lnTo>
                    <a:pt x="23584" y="113424"/>
                  </a:lnTo>
                  <a:lnTo>
                    <a:pt x="6097" y="148270"/>
                  </a:lnTo>
                  <a:lnTo>
                    <a:pt x="0" y="185674"/>
                  </a:lnTo>
                  <a:lnTo>
                    <a:pt x="6097" y="223119"/>
                  </a:lnTo>
                  <a:lnTo>
                    <a:pt x="23584" y="257996"/>
                  </a:lnTo>
                  <a:lnTo>
                    <a:pt x="51254" y="289557"/>
                  </a:lnTo>
                  <a:lnTo>
                    <a:pt x="87899" y="317055"/>
                  </a:lnTo>
                  <a:lnTo>
                    <a:pt x="132314" y="339743"/>
                  </a:lnTo>
                  <a:lnTo>
                    <a:pt x="183290" y="356873"/>
                  </a:lnTo>
                  <a:lnTo>
                    <a:pt x="239621" y="367700"/>
                  </a:lnTo>
                  <a:lnTo>
                    <a:pt x="300100" y="371475"/>
                  </a:lnTo>
                  <a:lnTo>
                    <a:pt x="360538" y="367700"/>
                  </a:lnTo>
                  <a:lnTo>
                    <a:pt x="416837" y="356873"/>
                  </a:lnTo>
                  <a:lnTo>
                    <a:pt x="467791" y="339743"/>
                  </a:lnTo>
                  <a:lnTo>
                    <a:pt x="512190" y="317055"/>
                  </a:lnTo>
                  <a:lnTo>
                    <a:pt x="548827" y="289557"/>
                  </a:lnTo>
                  <a:lnTo>
                    <a:pt x="576492" y="257996"/>
                  </a:lnTo>
                  <a:lnTo>
                    <a:pt x="593978" y="223119"/>
                  </a:lnTo>
                  <a:lnTo>
                    <a:pt x="600075" y="185674"/>
                  </a:lnTo>
                  <a:lnTo>
                    <a:pt x="593978" y="148270"/>
                  </a:lnTo>
                  <a:lnTo>
                    <a:pt x="576492" y="113424"/>
                  </a:lnTo>
                  <a:lnTo>
                    <a:pt x="548827" y="81886"/>
                  </a:lnTo>
                  <a:lnTo>
                    <a:pt x="512190" y="54403"/>
                  </a:lnTo>
                  <a:lnTo>
                    <a:pt x="467791" y="31724"/>
                  </a:lnTo>
                  <a:lnTo>
                    <a:pt x="416837" y="14599"/>
                  </a:lnTo>
                  <a:lnTo>
                    <a:pt x="360538" y="3774"/>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49" name="Graphic 149"/>
            <p:cNvSpPr/>
            <p:nvPr/>
          </p:nvSpPr>
          <p:spPr>
            <a:xfrm>
              <a:off x="2709862" y="801369"/>
              <a:ext cx="600075" cy="409575"/>
            </a:xfrm>
            <a:custGeom>
              <a:avLst/>
              <a:gdLst/>
              <a:ahLst/>
              <a:cxnLst/>
              <a:rect l="l" t="t" r="r" b="b"/>
              <a:pathLst>
                <a:path w="600075" h="409575">
                  <a:moveTo>
                    <a:pt x="300100" y="0"/>
                  </a:moveTo>
                  <a:lnTo>
                    <a:pt x="246159" y="3299"/>
                  </a:lnTo>
                  <a:lnTo>
                    <a:pt x="195388" y="12813"/>
                  </a:lnTo>
                  <a:lnTo>
                    <a:pt x="148637" y="27963"/>
                  </a:lnTo>
                  <a:lnTo>
                    <a:pt x="106752" y="48171"/>
                  </a:lnTo>
                  <a:lnTo>
                    <a:pt x="70582" y="72859"/>
                  </a:lnTo>
                  <a:lnTo>
                    <a:pt x="40973" y="101449"/>
                  </a:lnTo>
                  <a:lnTo>
                    <a:pt x="18775" y="133363"/>
                  </a:lnTo>
                  <a:lnTo>
                    <a:pt x="0" y="204850"/>
                  </a:lnTo>
                  <a:lnTo>
                    <a:pt x="4835" y="241640"/>
                  </a:lnTo>
                  <a:lnTo>
                    <a:pt x="40973" y="308163"/>
                  </a:lnTo>
                  <a:lnTo>
                    <a:pt x="70582" y="336737"/>
                  </a:lnTo>
                  <a:lnTo>
                    <a:pt x="106752" y="361414"/>
                  </a:lnTo>
                  <a:lnTo>
                    <a:pt x="148637" y="381616"/>
                  </a:lnTo>
                  <a:lnTo>
                    <a:pt x="195388" y="396762"/>
                  </a:lnTo>
                  <a:lnTo>
                    <a:pt x="246159" y="406275"/>
                  </a:lnTo>
                  <a:lnTo>
                    <a:pt x="300100" y="409575"/>
                  </a:lnTo>
                  <a:lnTo>
                    <a:pt x="354005" y="406275"/>
                  </a:lnTo>
                  <a:lnTo>
                    <a:pt x="404746" y="396762"/>
                  </a:lnTo>
                  <a:lnTo>
                    <a:pt x="451475" y="381616"/>
                  </a:lnTo>
                  <a:lnTo>
                    <a:pt x="493344" y="361414"/>
                  </a:lnTo>
                  <a:lnTo>
                    <a:pt x="529504" y="336737"/>
                  </a:lnTo>
                  <a:lnTo>
                    <a:pt x="559105" y="308163"/>
                  </a:lnTo>
                  <a:lnTo>
                    <a:pt x="581300" y="276271"/>
                  </a:lnTo>
                  <a:lnTo>
                    <a:pt x="600075" y="204850"/>
                  </a:lnTo>
                  <a:lnTo>
                    <a:pt x="595239" y="168023"/>
                  </a:lnTo>
                  <a:lnTo>
                    <a:pt x="559105" y="101449"/>
                  </a:lnTo>
                  <a:lnTo>
                    <a:pt x="529504" y="72859"/>
                  </a:lnTo>
                  <a:lnTo>
                    <a:pt x="493344" y="48171"/>
                  </a:lnTo>
                  <a:lnTo>
                    <a:pt x="451475" y="27963"/>
                  </a:lnTo>
                  <a:lnTo>
                    <a:pt x="404746" y="12813"/>
                  </a:lnTo>
                  <a:lnTo>
                    <a:pt x="354005" y="3299"/>
                  </a:lnTo>
                  <a:lnTo>
                    <a:pt x="300100" y="0"/>
                  </a:lnTo>
                  <a:close/>
                </a:path>
              </a:pathLst>
            </a:custGeom>
          </p:spPr>
          <p:style>
            <a:lnRef idx="3">
              <a:schemeClr val="lt1"/>
            </a:lnRef>
            <a:fillRef idx="1">
              <a:schemeClr val="accent1"/>
            </a:fillRef>
            <a:effectRef idx="1">
              <a:schemeClr val="accent1"/>
            </a:effectRef>
            <a:fontRef idx="minor">
              <a:schemeClr val="lt1"/>
            </a:fontRef>
          </p:style>
        </p:sp>
        <p:sp>
          <p:nvSpPr>
            <p:cNvPr id="150" name="Graphic 150"/>
            <p:cNvSpPr/>
            <p:nvPr/>
          </p:nvSpPr>
          <p:spPr>
            <a:xfrm>
              <a:off x="2709862" y="801369"/>
              <a:ext cx="600075" cy="409575"/>
            </a:xfrm>
            <a:custGeom>
              <a:avLst/>
              <a:gdLst/>
              <a:ahLst/>
              <a:cxnLst/>
              <a:rect l="l" t="t" r="r" b="b"/>
              <a:pathLst>
                <a:path w="600075" h="409575">
                  <a:moveTo>
                    <a:pt x="300100" y="0"/>
                  </a:moveTo>
                  <a:lnTo>
                    <a:pt x="246159" y="3299"/>
                  </a:lnTo>
                  <a:lnTo>
                    <a:pt x="195388" y="12813"/>
                  </a:lnTo>
                  <a:lnTo>
                    <a:pt x="148637" y="27963"/>
                  </a:lnTo>
                  <a:lnTo>
                    <a:pt x="106752" y="48171"/>
                  </a:lnTo>
                  <a:lnTo>
                    <a:pt x="70582" y="72859"/>
                  </a:lnTo>
                  <a:lnTo>
                    <a:pt x="40973" y="101449"/>
                  </a:lnTo>
                  <a:lnTo>
                    <a:pt x="18775" y="133363"/>
                  </a:lnTo>
                  <a:lnTo>
                    <a:pt x="0" y="204850"/>
                  </a:lnTo>
                  <a:lnTo>
                    <a:pt x="4835" y="241640"/>
                  </a:lnTo>
                  <a:lnTo>
                    <a:pt x="40973" y="308163"/>
                  </a:lnTo>
                  <a:lnTo>
                    <a:pt x="70582" y="336737"/>
                  </a:lnTo>
                  <a:lnTo>
                    <a:pt x="106752" y="361414"/>
                  </a:lnTo>
                  <a:lnTo>
                    <a:pt x="148637" y="381616"/>
                  </a:lnTo>
                  <a:lnTo>
                    <a:pt x="195388" y="396762"/>
                  </a:lnTo>
                  <a:lnTo>
                    <a:pt x="246159" y="406275"/>
                  </a:lnTo>
                  <a:lnTo>
                    <a:pt x="300100" y="409575"/>
                  </a:lnTo>
                  <a:lnTo>
                    <a:pt x="354005" y="406275"/>
                  </a:lnTo>
                  <a:lnTo>
                    <a:pt x="404746" y="396762"/>
                  </a:lnTo>
                  <a:lnTo>
                    <a:pt x="451475" y="381616"/>
                  </a:lnTo>
                  <a:lnTo>
                    <a:pt x="493344" y="361414"/>
                  </a:lnTo>
                  <a:lnTo>
                    <a:pt x="529504" y="336737"/>
                  </a:lnTo>
                  <a:lnTo>
                    <a:pt x="559105" y="308163"/>
                  </a:lnTo>
                  <a:lnTo>
                    <a:pt x="581300" y="276271"/>
                  </a:lnTo>
                  <a:lnTo>
                    <a:pt x="600075" y="204850"/>
                  </a:lnTo>
                  <a:lnTo>
                    <a:pt x="595239" y="168023"/>
                  </a:lnTo>
                  <a:lnTo>
                    <a:pt x="559105" y="101449"/>
                  </a:lnTo>
                  <a:lnTo>
                    <a:pt x="529504" y="72859"/>
                  </a:lnTo>
                  <a:lnTo>
                    <a:pt x="493344" y="48171"/>
                  </a:lnTo>
                  <a:lnTo>
                    <a:pt x="451475" y="27963"/>
                  </a:lnTo>
                  <a:lnTo>
                    <a:pt x="404746" y="12813"/>
                  </a:lnTo>
                  <a:lnTo>
                    <a:pt x="354005" y="3299"/>
                  </a:lnTo>
                  <a:lnTo>
                    <a:pt x="300100" y="0"/>
                  </a:lnTo>
                  <a:close/>
                </a:path>
              </a:pathLst>
            </a:custGeom>
          </p:spPr>
          <p:style>
            <a:lnRef idx="3">
              <a:schemeClr val="lt1"/>
            </a:lnRef>
            <a:fillRef idx="1">
              <a:schemeClr val="accent1"/>
            </a:fillRef>
            <a:effectRef idx="1">
              <a:schemeClr val="accent1"/>
            </a:effectRef>
            <a:fontRef idx="minor">
              <a:schemeClr val="lt1"/>
            </a:fontRef>
          </p:style>
        </p:sp>
        <p:pic>
          <p:nvPicPr>
            <p:cNvPr id="151" name="Image 151"/>
            <p:cNvPicPr/>
            <p:nvPr/>
          </p:nvPicPr>
          <p:blipFill>
            <a:blip r:embed="rId2" cstate="print"/>
            <a:stretch>
              <a:fillRect/>
            </a:stretch>
          </p:blipFill>
          <p:spPr>
            <a:xfrm>
              <a:off x="5526087" y="2598420"/>
              <a:ext cx="215900" cy="189865"/>
            </a:xfrm>
            <a:prstGeom prst="rect">
              <a:avLst/>
            </a:prstGeom>
          </p:spPr>
          <p:style>
            <a:lnRef idx="3">
              <a:schemeClr val="lt1"/>
            </a:lnRef>
            <a:fillRef idx="1">
              <a:schemeClr val="accent1"/>
            </a:fillRef>
            <a:effectRef idx="1">
              <a:schemeClr val="accent1"/>
            </a:effectRef>
            <a:fontRef idx="minor">
              <a:schemeClr val="lt1"/>
            </a:fontRef>
          </p:style>
        </p:pic>
        <p:sp>
          <p:nvSpPr>
            <p:cNvPr id="152" name="Graphic 152"/>
            <p:cNvSpPr/>
            <p:nvPr/>
          </p:nvSpPr>
          <p:spPr>
            <a:xfrm>
              <a:off x="5414962" y="2775585"/>
              <a:ext cx="419100" cy="492759"/>
            </a:xfrm>
            <a:custGeom>
              <a:avLst/>
              <a:gdLst/>
              <a:ahLst/>
              <a:cxnLst/>
              <a:rect l="l" t="t" r="r" b="b"/>
              <a:pathLst>
                <a:path w="419100" h="492759">
                  <a:moveTo>
                    <a:pt x="219075" y="0"/>
                  </a:moveTo>
                  <a:lnTo>
                    <a:pt x="219075" y="328294"/>
                  </a:lnTo>
                </a:path>
                <a:path w="419100" h="492759">
                  <a:moveTo>
                    <a:pt x="0" y="121284"/>
                  </a:moveTo>
                  <a:lnTo>
                    <a:pt x="419100" y="121284"/>
                  </a:lnTo>
                </a:path>
                <a:path w="419100" h="492759">
                  <a:moveTo>
                    <a:pt x="219075" y="328294"/>
                  </a:moveTo>
                  <a:lnTo>
                    <a:pt x="0" y="492759"/>
                  </a:lnTo>
                </a:path>
                <a:path w="419100" h="492759">
                  <a:moveTo>
                    <a:pt x="419100" y="492759"/>
                  </a:moveTo>
                  <a:lnTo>
                    <a:pt x="219075" y="328294"/>
                  </a:lnTo>
                </a:path>
              </a:pathLst>
            </a:custGeom>
          </p:spPr>
          <p:style>
            <a:lnRef idx="3">
              <a:schemeClr val="lt1"/>
            </a:lnRef>
            <a:fillRef idx="1">
              <a:schemeClr val="accent1"/>
            </a:fillRef>
            <a:effectRef idx="1">
              <a:schemeClr val="accent1"/>
            </a:effectRef>
            <a:fontRef idx="minor">
              <a:schemeClr val="lt1"/>
            </a:fontRef>
          </p:style>
        </p:sp>
        <p:sp>
          <p:nvSpPr>
            <p:cNvPr id="153" name="Graphic 153"/>
            <p:cNvSpPr/>
            <p:nvPr/>
          </p:nvSpPr>
          <p:spPr>
            <a:xfrm>
              <a:off x="2805112" y="2468245"/>
              <a:ext cx="504825" cy="314325"/>
            </a:xfrm>
            <a:custGeom>
              <a:avLst/>
              <a:gdLst/>
              <a:ahLst/>
              <a:cxnLst/>
              <a:rect l="l" t="t" r="r" b="b"/>
              <a:pathLst>
                <a:path w="504825" h="314325">
                  <a:moveTo>
                    <a:pt x="252475" y="0"/>
                  </a:moveTo>
                  <a:lnTo>
                    <a:pt x="194583" y="4150"/>
                  </a:lnTo>
                  <a:lnTo>
                    <a:pt x="141440" y="15971"/>
                  </a:lnTo>
                  <a:lnTo>
                    <a:pt x="94562" y="34519"/>
                  </a:lnTo>
                  <a:lnTo>
                    <a:pt x="55463" y="58850"/>
                  </a:lnTo>
                  <a:lnTo>
                    <a:pt x="25660" y="88020"/>
                  </a:lnTo>
                  <a:lnTo>
                    <a:pt x="6667" y="121084"/>
                  </a:lnTo>
                  <a:lnTo>
                    <a:pt x="0" y="157099"/>
                  </a:lnTo>
                  <a:lnTo>
                    <a:pt x="6667" y="193160"/>
                  </a:lnTo>
                  <a:lnTo>
                    <a:pt x="25660" y="226258"/>
                  </a:lnTo>
                  <a:lnTo>
                    <a:pt x="55463" y="255450"/>
                  </a:lnTo>
                  <a:lnTo>
                    <a:pt x="94562" y="279795"/>
                  </a:lnTo>
                  <a:lnTo>
                    <a:pt x="141440" y="298350"/>
                  </a:lnTo>
                  <a:lnTo>
                    <a:pt x="194583" y="310174"/>
                  </a:lnTo>
                  <a:lnTo>
                    <a:pt x="252475" y="314325"/>
                  </a:lnTo>
                  <a:lnTo>
                    <a:pt x="310321" y="310174"/>
                  </a:lnTo>
                  <a:lnTo>
                    <a:pt x="363431" y="298350"/>
                  </a:lnTo>
                  <a:lnTo>
                    <a:pt x="410286" y="279795"/>
                  </a:lnTo>
                  <a:lnTo>
                    <a:pt x="449371" y="255450"/>
                  </a:lnTo>
                  <a:lnTo>
                    <a:pt x="479167" y="226258"/>
                  </a:lnTo>
                  <a:lnTo>
                    <a:pt x="498157" y="193160"/>
                  </a:lnTo>
                  <a:lnTo>
                    <a:pt x="504825" y="157099"/>
                  </a:lnTo>
                  <a:lnTo>
                    <a:pt x="498157" y="121084"/>
                  </a:lnTo>
                  <a:lnTo>
                    <a:pt x="479167" y="88020"/>
                  </a:lnTo>
                  <a:lnTo>
                    <a:pt x="449371" y="58850"/>
                  </a:lnTo>
                  <a:lnTo>
                    <a:pt x="410286" y="34519"/>
                  </a:lnTo>
                  <a:lnTo>
                    <a:pt x="363431" y="15971"/>
                  </a:lnTo>
                  <a:lnTo>
                    <a:pt x="310321" y="4150"/>
                  </a:lnTo>
                  <a:lnTo>
                    <a:pt x="252475" y="0"/>
                  </a:lnTo>
                  <a:close/>
                </a:path>
              </a:pathLst>
            </a:custGeom>
          </p:spPr>
          <p:style>
            <a:lnRef idx="3">
              <a:schemeClr val="lt1"/>
            </a:lnRef>
            <a:fillRef idx="1">
              <a:schemeClr val="accent1"/>
            </a:fillRef>
            <a:effectRef idx="1">
              <a:schemeClr val="accent1"/>
            </a:effectRef>
            <a:fontRef idx="minor">
              <a:schemeClr val="lt1"/>
            </a:fontRef>
          </p:style>
        </p:sp>
        <p:sp>
          <p:nvSpPr>
            <p:cNvPr id="154" name="Graphic 154"/>
            <p:cNvSpPr/>
            <p:nvPr/>
          </p:nvSpPr>
          <p:spPr>
            <a:xfrm>
              <a:off x="2805112" y="2468245"/>
              <a:ext cx="504825" cy="314325"/>
            </a:xfrm>
            <a:custGeom>
              <a:avLst/>
              <a:gdLst/>
              <a:ahLst/>
              <a:cxnLst/>
              <a:rect l="l" t="t" r="r" b="b"/>
              <a:pathLst>
                <a:path w="504825" h="314325">
                  <a:moveTo>
                    <a:pt x="252475" y="0"/>
                  </a:moveTo>
                  <a:lnTo>
                    <a:pt x="194583" y="4150"/>
                  </a:lnTo>
                  <a:lnTo>
                    <a:pt x="141440" y="15971"/>
                  </a:lnTo>
                  <a:lnTo>
                    <a:pt x="94562" y="34519"/>
                  </a:lnTo>
                  <a:lnTo>
                    <a:pt x="55463" y="58850"/>
                  </a:lnTo>
                  <a:lnTo>
                    <a:pt x="25660" y="88020"/>
                  </a:lnTo>
                  <a:lnTo>
                    <a:pt x="6667" y="121084"/>
                  </a:lnTo>
                  <a:lnTo>
                    <a:pt x="0" y="157099"/>
                  </a:lnTo>
                  <a:lnTo>
                    <a:pt x="6667" y="193160"/>
                  </a:lnTo>
                  <a:lnTo>
                    <a:pt x="25660" y="226258"/>
                  </a:lnTo>
                  <a:lnTo>
                    <a:pt x="55463" y="255450"/>
                  </a:lnTo>
                  <a:lnTo>
                    <a:pt x="94562" y="279795"/>
                  </a:lnTo>
                  <a:lnTo>
                    <a:pt x="141440" y="298350"/>
                  </a:lnTo>
                  <a:lnTo>
                    <a:pt x="194583" y="310174"/>
                  </a:lnTo>
                  <a:lnTo>
                    <a:pt x="252475" y="314325"/>
                  </a:lnTo>
                  <a:lnTo>
                    <a:pt x="310321" y="310174"/>
                  </a:lnTo>
                  <a:lnTo>
                    <a:pt x="363431" y="298350"/>
                  </a:lnTo>
                  <a:lnTo>
                    <a:pt x="410286" y="279795"/>
                  </a:lnTo>
                  <a:lnTo>
                    <a:pt x="449371" y="255450"/>
                  </a:lnTo>
                  <a:lnTo>
                    <a:pt x="479167" y="226258"/>
                  </a:lnTo>
                  <a:lnTo>
                    <a:pt x="498157" y="193160"/>
                  </a:lnTo>
                  <a:lnTo>
                    <a:pt x="504825" y="157099"/>
                  </a:lnTo>
                  <a:lnTo>
                    <a:pt x="498157" y="121084"/>
                  </a:lnTo>
                  <a:lnTo>
                    <a:pt x="479167" y="88020"/>
                  </a:lnTo>
                  <a:lnTo>
                    <a:pt x="449371" y="58850"/>
                  </a:lnTo>
                  <a:lnTo>
                    <a:pt x="410286" y="34519"/>
                  </a:lnTo>
                  <a:lnTo>
                    <a:pt x="363431" y="15971"/>
                  </a:lnTo>
                  <a:lnTo>
                    <a:pt x="310321" y="4150"/>
                  </a:lnTo>
                  <a:lnTo>
                    <a:pt x="252475" y="0"/>
                  </a:lnTo>
                  <a:close/>
                </a:path>
              </a:pathLst>
            </a:custGeom>
          </p:spPr>
          <p:style>
            <a:lnRef idx="3">
              <a:schemeClr val="lt1"/>
            </a:lnRef>
            <a:fillRef idx="1">
              <a:schemeClr val="accent1"/>
            </a:fillRef>
            <a:effectRef idx="1">
              <a:schemeClr val="accent1"/>
            </a:effectRef>
            <a:fontRef idx="minor">
              <a:schemeClr val="lt1"/>
            </a:fontRef>
          </p:style>
        </p:sp>
        <p:sp>
          <p:nvSpPr>
            <p:cNvPr id="155" name="Graphic 155"/>
            <p:cNvSpPr/>
            <p:nvPr/>
          </p:nvSpPr>
          <p:spPr>
            <a:xfrm>
              <a:off x="2852737" y="49637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56" name="Graphic 156"/>
            <p:cNvSpPr/>
            <p:nvPr/>
          </p:nvSpPr>
          <p:spPr>
            <a:xfrm>
              <a:off x="2852737" y="49637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57" name="Graphic 157"/>
            <p:cNvSpPr/>
            <p:nvPr/>
          </p:nvSpPr>
          <p:spPr>
            <a:xfrm>
              <a:off x="2795587" y="3268345"/>
              <a:ext cx="619125" cy="466725"/>
            </a:xfrm>
            <a:custGeom>
              <a:avLst/>
              <a:gdLst/>
              <a:ahLst/>
              <a:cxnLst/>
              <a:rect l="l" t="t" r="r" b="b"/>
              <a:pathLst>
                <a:path w="619125" h="466725">
                  <a:moveTo>
                    <a:pt x="309625" y="0"/>
                  </a:moveTo>
                  <a:lnTo>
                    <a:pt x="253952" y="3761"/>
                  </a:lnTo>
                  <a:lnTo>
                    <a:pt x="201560" y="14603"/>
                  </a:lnTo>
                  <a:lnTo>
                    <a:pt x="153321" y="31867"/>
                  </a:lnTo>
                  <a:lnTo>
                    <a:pt x="110110" y="54891"/>
                  </a:lnTo>
                  <a:lnTo>
                    <a:pt x="72798" y="83016"/>
                  </a:lnTo>
                  <a:lnTo>
                    <a:pt x="42258" y="115579"/>
                  </a:lnTo>
                  <a:lnTo>
                    <a:pt x="19363" y="151921"/>
                  </a:lnTo>
                  <a:lnTo>
                    <a:pt x="4986" y="191381"/>
                  </a:lnTo>
                  <a:lnTo>
                    <a:pt x="0" y="233299"/>
                  </a:lnTo>
                  <a:lnTo>
                    <a:pt x="4986" y="275254"/>
                  </a:lnTo>
                  <a:lnTo>
                    <a:pt x="19363" y="314743"/>
                  </a:lnTo>
                  <a:lnTo>
                    <a:pt x="42258" y="351107"/>
                  </a:lnTo>
                  <a:lnTo>
                    <a:pt x="72798" y="383687"/>
                  </a:lnTo>
                  <a:lnTo>
                    <a:pt x="110110" y="411821"/>
                  </a:lnTo>
                  <a:lnTo>
                    <a:pt x="153321" y="434852"/>
                  </a:lnTo>
                  <a:lnTo>
                    <a:pt x="201560" y="452119"/>
                  </a:lnTo>
                  <a:lnTo>
                    <a:pt x="253952" y="462963"/>
                  </a:lnTo>
                  <a:lnTo>
                    <a:pt x="309625" y="466725"/>
                  </a:lnTo>
                  <a:lnTo>
                    <a:pt x="365261" y="462963"/>
                  </a:lnTo>
                  <a:lnTo>
                    <a:pt x="417624" y="452119"/>
                  </a:lnTo>
                  <a:lnTo>
                    <a:pt x="465840" y="434852"/>
                  </a:lnTo>
                  <a:lnTo>
                    <a:pt x="509036" y="411821"/>
                  </a:lnTo>
                  <a:lnTo>
                    <a:pt x="546338" y="383687"/>
                  </a:lnTo>
                  <a:lnTo>
                    <a:pt x="576871" y="351107"/>
                  </a:lnTo>
                  <a:lnTo>
                    <a:pt x="599763" y="314743"/>
                  </a:lnTo>
                  <a:lnTo>
                    <a:pt x="614138" y="275254"/>
                  </a:lnTo>
                  <a:lnTo>
                    <a:pt x="619125" y="233299"/>
                  </a:lnTo>
                  <a:lnTo>
                    <a:pt x="614138" y="191381"/>
                  </a:lnTo>
                  <a:lnTo>
                    <a:pt x="599763" y="151921"/>
                  </a:lnTo>
                  <a:lnTo>
                    <a:pt x="576871" y="115579"/>
                  </a:lnTo>
                  <a:lnTo>
                    <a:pt x="546338" y="83016"/>
                  </a:lnTo>
                  <a:lnTo>
                    <a:pt x="509036" y="54891"/>
                  </a:lnTo>
                  <a:lnTo>
                    <a:pt x="465840" y="31867"/>
                  </a:lnTo>
                  <a:lnTo>
                    <a:pt x="417624" y="14603"/>
                  </a:lnTo>
                  <a:lnTo>
                    <a:pt x="365261" y="3761"/>
                  </a:lnTo>
                  <a:lnTo>
                    <a:pt x="309625" y="0"/>
                  </a:lnTo>
                  <a:close/>
                </a:path>
              </a:pathLst>
            </a:custGeom>
          </p:spPr>
          <p:style>
            <a:lnRef idx="3">
              <a:schemeClr val="lt1"/>
            </a:lnRef>
            <a:fillRef idx="1">
              <a:schemeClr val="accent1"/>
            </a:fillRef>
            <a:effectRef idx="1">
              <a:schemeClr val="accent1"/>
            </a:effectRef>
            <a:fontRef idx="minor">
              <a:schemeClr val="lt1"/>
            </a:fontRef>
          </p:style>
        </p:sp>
        <p:sp>
          <p:nvSpPr>
            <p:cNvPr id="158" name="Graphic 158"/>
            <p:cNvSpPr/>
            <p:nvPr/>
          </p:nvSpPr>
          <p:spPr>
            <a:xfrm>
              <a:off x="2795587" y="3268345"/>
              <a:ext cx="619125" cy="466725"/>
            </a:xfrm>
            <a:custGeom>
              <a:avLst/>
              <a:gdLst/>
              <a:ahLst/>
              <a:cxnLst/>
              <a:rect l="l" t="t" r="r" b="b"/>
              <a:pathLst>
                <a:path w="619125" h="466725">
                  <a:moveTo>
                    <a:pt x="309625" y="0"/>
                  </a:moveTo>
                  <a:lnTo>
                    <a:pt x="253952" y="3761"/>
                  </a:lnTo>
                  <a:lnTo>
                    <a:pt x="201560" y="14603"/>
                  </a:lnTo>
                  <a:lnTo>
                    <a:pt x="153321" y="31867"/>
                  </a:lnTo>
                  <a:lnTo>
                    <a:pt x="110110" y="54891"/>
                  </a:lnTo>
                  <a:lnTo>
                    <a:pt x="72798" y="83016"/>
                  </a:lnTo>
                  <a:lnTo>
                    <a:pt x="42258" y="115579"/>
                  </a:lnTo>
                  <a:lnTo>
                    <a:pt x="19363" y="151921"/>
                  </a:lnTo>
                  <a:lnTo>
                    <a:pt x="4986" y="191381"/>
                  </a:lnTo>
                  <a:lnTo>
                    <a:pt x="0" y="233299"/>
                  </a:lnTo>
                  <a:lnTo>
                    <a:pt x="4986" y="275254"/>
                  </a:lnTo>
                  <a:lnTo>
                    <a:pt x="19363" y="314743"/>
                  </a:lnTo>
                  <a:lnTo>
                    <a:pt x="42258" y="351107"/>
                  </a:lnTo>
                  <a:lnTo>
                    <a:pt x="72798" y="383687"/>
                  </a:lnTo>
                  <a:lnTo>
                    <a:pt x="110110" y="411821"/>
                  </a:lnTo>
                  <a:lnTo>
                    <a:pt x="153321" y="434852"/>
                  </a:lnTo>
                  <a:lnTo>
                    <a:pt x="201560" y="452119"/>
                  </a:lnTo>
                  <a:lnTo>
                    <a:pt x="253952" y="462963"/>
                  </a:lnTo>
                  <a:lnTo>
                    <a:pt x="309625" y="466725"/>
                  </a:lnTo>
                  <a:lnTo>
                    <a:pt x="365261" y="462963"/>
                  </a:lnTo>
                  <a:lnTo>
                    <a:pt x="417624" y="452119"/>
                  </a:lnTo>
                  <a:lnTo>
                    <a:pt x="465840" y="434852"/>
                  </a:lnTo>
                  <a:lnTo>
                    <a:pt x="509036" y="411821"/>
                  </a:lnTo>
                  <a:lnTo>
                    <a:pt x="546338" y="383687"/>
                  </a:lnTo>
                  <a:lnTo>
                    <a:pt x="576871" y="351107"/>
                  </a:lnTo>
                  <a:lnTo>
                    <a:pt x="599763" y="314743"/>
                  </a:lnTo>
                  <a:lnTo>
                    <a:pt x="614138" y="275254"/>
                  </a:lnTo>
                  <a:lnTo>
                    <a:pt x="619125" y="233299"/>
                  </a:lnTo>
                  <a:lnTo>
                    <a:pt x="614138" y="191381"/>
                  </a:lnTo>
                  <a:lnTo>
                    <a:pt x="599763" y="151921"/>
                  </a:lnTo>
                  <a:lnTo>
                    <a:pt x="576871" y="115579"/>
                  </a:lnTo>
                  <a:lnTo>
                    <a:pt x="546338" y="83016"/>
                  </a:lnTo>
                  <a:lnTo>
                    <a:pt x="509036" y="54891"/>
                  </a:lnTo>
                  <a:lnTo>
                    <a:pt x="465840" y="31867"/>
                  </a:lnTo>
                  <a:lnTo>
                    <a:pt x="417624" y="14603"/>
                  </a:lnTo>
                  <a:lnTo>
                    <a:pt x="365261" y="3761"/>
                  </a:lnTo>
                  <a:lnTo>
                    <a:pt x="309625" y="0"/>
                  </a:lnTo>
                  <a:close/>
                </a:path>
              </a:pathLst>
            </a:custGeom>
          </p:spPr>
          <p:style>
            <a:lnRef idx="3">
              <a:schemeClr val="lt1"/>
            </a:lnRef>
            <a:fillRef idx="1">
              <a:schemeClr val="accent1"/>
            </a:fillRef>
            <a:effectRef idx="1">
              <a:schemeClr val="accent1"/>
            </a:effectRef>
            <a:fontRef idx="minor">
              <a:schemeClr val="lt1"/>
            </a:fontRef>
          </p:style>
        </p:sp>
        <p:sp>
          <p:nvSpPr>
            <p:cNvPr id="159" name="Graphic 159"/>
            <p:cNvSpPr/>
            <p:nvPr/>
          </p:nvSpPr>
          <p:spPr>
            <a:xfrm>
              <a:off x="2833687" y="4154170"/>
              <a:ext cx="561975" cy="419100"/>
            </a:xfrm>
            <a:custGeom>
              <a:avLst/>
              <a:gdLst/>
              <a:ahLst/>
              <a:cxnLst/>
              <a:rect l="l" t="t" r="r" b="b"/>
              <a:pathLst>
                <a:path w="561975" h="419100">
                  <a:moveTo>
                    <a:pt x="281050" y="0"/>
                  </a:moveTo>
                  <a:lnTo>
                    <a:pt x="224416" y="4258"/>
                  </a:lnTo>
                  <a:lnTo>
                    <a:pt x="171664" y="16472"/>
                  </a:lnTo>
                  <a:lnTo>
                    <a:pt x="123924" y="35796"/>
                  </a:lnTo>
                  <a:lnTo>
                    <a:pt x="82327" y="61388"/>
                  </a:lnTo>
                  <a:lnTo>
                    <a:pt x="48006" y="92403"/>
                  </a:lnTo>
                  <a:lnTo>
                    <a:pt x="22090" y="127998"/>
                  </a:lnTo>
                  <a:lnTo>
                    <a:pt x="5711" y="167328"/>
                  </a:lnTo>
                  <a:lnTo>
                    <a:pt x="0" y="209550"/>
                  </a:lnTo>
                  <a:lnTo>
                    <a:pt x="5711" y="251771"/>
                  </a:lnTo>
                  <a:lnTo>
                    <a:pt x="22090" y="291101"/>
                  </a:lnTo>
                  <a:lnTo>
                    <a:pt x="48005" y="326696"/>
                  </a:lnTo>
                  <a:lnTo>
                    <a:pt x="82327" y="357711"/>
                  </a:lnTo>
                  <a:lnTo>
                    <a:pt x="123924" y="383303"/>
                  </a:lnTo>
                  <a:lnTo>
                    <a:pt x="171664" y="402627"/>
                  </a:lnTo>
                  <a:lnTo>
                    <a:pt x="224416" y="414841"/>
                  </a:lnTo>
                  <a:lnTo>
                    <a:pt x="281050" y="419100"/>
                  </a:lnTo>
                  <a:lnTo>
                    <a:pt x="337643" y="414841"/>
                  </a:lnTo>
                  <a:lnTo>
                    <a:pt x="390364" y="402627"/>
                  </a:lnTo>
                  <a:lnTo>
                    <a:pt x="438081" y="383303"/>
                  </a:lnTo>
                  <a:lnTo>
                    <a:pt x="479663" y="357711"/>
                  </a:lnTo>
                  <a:lnTo>
                    <a:pt x="513975" y="326696"/>
                  </a:lnTo>
                  <a:lnTo>
                    <a:pt x="539886" y="291101"/>
                  </a:lnTo>
                  <a:lnTo>
                    <a:pt x="556264" y="251771"/>
                  </a:lnTo>
                  <a:lnTo>
                    <a:pt x="561975" y="209550"/>
                  </a:lnTo>
                  <a:lnTo>
                    <a:pt x="556264" y="167328"/>
                  </a:lnTo>
                  <a:lnTo>
                    <a:pt x="539886" y="127998"/>
                  </a:lnTo>
                  <a:lnTo>
                    <a:pt x="513975" y="92403"/>
                  </a:lnTo>
                  <a:lnTo>
                    <a:pt x="479663" y="61388"/>
                  </a:lnTo>
                  <a:lnTo>
                    <a:pt x="438081" y="35796"/>
                  </a:lnTo>
                  <a:lnTo>
                    <a:pt x="390364" y="16472"/>
                  </a:lnTo>
                  <a:lnTo>
                    <a:pt x="337643" y="4258"/>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0" name="Graphic 160"/>
            <p:cNvSpPr/>
            <p:nvPr/>
          </p:nvSpPr>
          <p:spPr>
            <a:xfrm>
              <a:off x="2833687" y="4154170"/>
              <a:ext cx="561975" cy="419100"/>
            </a:xfrm>
            <a:custGeom>
              <a:avLst/>
              <a:gdLst/>
              <a:ahLst/>
              <a:cxnLst/>
              <a:rect l="l" t="t" r="r" b="b"/>
              <a:pathLst>
                <a:path w="561975" h="419100">
                  <a:moveTo>
                    <a:pt x="281050" y="0"/>
                  </a:moveTo>
                  <a:lnTo>
                    <a:pt x="224416" y="4258"/>
                  </a:lnTo>
                  <a:lnTo>
                    <a:pt x="171664" y="16472"/>
                  </a:lnTo>
                  <a:lnTo>
                    <a:pt x="123924" y="35796"/>
                  </a:lnTo>
                  <a:lnTo>
                    <a:pt x="82327" y="61388"/>
                  </a:lnTo>
                  <a:lnTo>
                    <a:pt x="48006" y="92403"/>
                  </a:lnTo>
                  <a:lnTo>
                    <a:pt x="22090" y="127998"/>
                  </a:lnTo>
                  <a:lnTo>
                    <a:pt x="5711" y="167328"/>
                  </a:lnTo>
                  <a:lnTo>
                    <a:pt x="0" y="209550"/>
                  </a:lnTo>
                  <a:lnTo>
                    <a:pt x="5711" y="251771"/>
                  </a:lnTo>
                  <a:lnTo>
                    <a:pt x="22090" y="291101"/>
                  </a:lnTo>
                  <a:lnTo>
                    <a:pt x="48005" y="326696"/>
                  </a:lnTo>
                  <a:lnTo>
                    <a:pt x="82327" y="357711"/>
                  </a:lnTo>
                  <a:lnTo>
                    <a:pt x="123924" y="383303"/>
                  </a:lnTo>
                  <a:lnTo>
                    <a:pt x="171664" y="402627"/>
                  </a:lnTo>
                  <a:lnTo>
                    <a:pt x="224416" y="414841"/>
                  </a:lnTo>
                  <a:lnTo>
                    <a:pt x="281050" y="419100"/>
                  </a:lnTo>
                  <a:lnTo>
                    <a:pt x="337643" y="414841"/>
                  </a:lnTo>
                  <a:lnTo>
                    <a:pt x="390364" y="402627"/>
                  </a:lnTo>
                  <a:lnTo>
                    <a:pt x="438081" y="383303"/>
                  </a:lnTo>
                  <a:lnTo>
                    <a:pt x="479663" y="357711"/>
                  </a:lnTo>
                  <a:lnTo>
                    <a:pt x="513975" y="326696"/>
                  </a:lnTo>
                  <a:lnTo>
                    <a:pt x="539886" y="291101"/>
                  </a:lnTo>
                  <a:lnTo>
                    <a:pt x="556264" y="251771"/>
                  </a:lnTo>
                  <a:lnTo>
                    <a:pt x="561975" y="209550"/>
                  </a:lnTo>
                  <a:lnTo>
                    <a:pt x="556264" y="167328"/>
                  </a:lnTo>
                  <a:lnTo>
                    <a:pt x="539886" y="127998"/>
                  </a:lnTo>
                  <a:lnTo>
                    <a:pt x="513975" y="92403"/>
                  </a:lnTo>
                  <a:lnTo>
                    <a:pt x="479663" y="61388"/>
                  </a:lnTo>
                  <a:lnTo>
                    <a:pt x="438081" y="35796"/>
                  </a:lnTo>
                  <a:lnTo>
                    <a:pt x="390364" y="16472"/>
                  </a:lnTo>
                  <a:lnTo>
                    <a:pt x="337643" y="4258"/>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1" name="Graphic 161"/>
            <p:cNvSpPr/>
            <p:nvPr/>
          </p:nvSpPr>
          <p:spPr>
            <a:xfrm>
              <a:off x="423862" y="298450"/>
              <a:ext cx="4980940" cy="3198495"/>
            </a:xfrm>
            <a:custGeom>
              <a:avLst/>
              <a:gdLst/>
              <a:ahLst/>
              <a:cxnLst/>
              <a:rect l="l" t="t" r="r" b="b"/>
              <a:pathLst>
                <a:path w="4980940" h="3198495">
                  <a:moveTo>
                    <a:pt x="2285365" y="0"/>
                  </a:moveTo>
                  <a:lnTo>
                    <a:pt x="0" y="619125"/>
                  </a:lnTo>
                </a:path>
                <a:path w="4980940" h="3198495">
                  <a:moveTo>
                    <a:pt x="2285365" y="683895"/>
                  </a:moveTo>
                  <a:lnTo>
                    <a:pt x="0" y="607695"/>
                  </a:lnTo>
                </a:path>
                <a:path w="4980940" h="3198495">
                  <a:moveTo>
                    <a:pt x="2371725" y="1550035"/>
                  </a:moveTo>
                  <a:lnTo>
                    <a:pt x="0" y="607695"/>
                  </a:lnTo>
                </a:path>
                <a:path w="4980940" h="3198495">
                  <a:moveTo>
                    <a:pt x="2428875" y="2341245"/>
                  </a:moveTo>
                  <a:lnTo>
                    <a:pt x="47625" y="607695"/>
                  </a:lnTo>
                </a:path>
                <a:path w="4980940" h="3198495">
                  <a:moveTo>
                    <a:pt x="4980305" y="2607945"/>
                  </a:moveTo>
                  <a:lnTo>
                    <a:pt x="2838450" y="2341245"/>
                  </a:lnTo>
                </a:path>
                <a:path w="4980940" h="3198495">
                  <a:moveTo>
                    <a:pt x="4980940" y="2598420"/>
                  </a:moveTo>
                  <a:lnTo>
                    <a:pt x="2790825" y="3198495"/>
                  </a:lnTo>
                </a:path>
              </a:pathLst>
            </a:custGeom>
          </p:spPr>
          <p:style>
            <a:lnRef idx="3">
              <a:schemeClr val="lt1"/>
            </a:lnRef>
            <a:fillRef idx="1">
              <a:schemeClr val="accent1"/>
            </a:fillRef>
            <a:effectRef idx="1">
              <a:schemeClr val="accent1"/>
            </a:effectRef>
            <a:fontRef idx="minor">
              <a:schemeClr val="lt1"/>
            </a:fontRef>
          </p:style>
        </p:sp>
        <p:sp>
          <p:nvSpPr>
            <p:cNvPr id="163" name="Graphic 163"/>
            <p:cNvSpPr/>
            <p:nvPr/>
          </p:nvSpPr>
          <p:spPr>
            <a:xfrm>
              <a:off x="3100387" y="982344"/>
              <a:ext cx="2313940" cy="1924050"/>
            </a:xfrm>
            <a:custGeom>
              <a:avLst/>
              <a:gdLst/>
              <a:ahLst/>
              <a:cxnLst/>
              <a:rect l="l" t="t" r="r" b="b"/>
              <a:pathLst>
                <a:path w="2313940" h="1924050">
                  <a:moveTo>
                    <a:pt x="2313940" y="1924050"/>
                  </a:moveTo>
                  <a:lnTo>
                    <a:pt x="161925" y="0"/>
                  </a:lnTo>
                </a:path>
                <a:path w="2313940" h="1924050">
                  <a:moveTo>
                    <a:pt x="2313940" y="1924050"/>
                  </a:moveTo>
                  <a:lnTo>
                    <a:pt x="0" y="866775"/>
                  </a:lnTo>
                </a:path>
              </a:pathLst>
            </a:custGeom>
          </p:spPr>
          <p:style>
            <a:lnRef idx="3">
              <a:schemeClr val="lt1"/>
            </a:lnRef>
            <a:fillRef idx="1">
              <a:schemeClr val="accent1"/>
            </a:fillRef>
            <a:effectRef idx="1">
              <a:schemeClr val="accent1"/>
            </a:effectRef>
            <a:fontRef idx="minor">
              <a:schemeClr val="lt1"/>
            </a:fontRef>
          </p:style>
        </p:sp>
        <p:sp>
          <p:nvSpPr>
            <p:cNvPr id="164" name="Graphic 164"/>
            <p:cNvSpPr/>
            <p:nvPr/>
          </p:nvSpPr>
          <p:spPr>
            <a:xfrm>
              <a:off x="2862262" y="58781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5" name="Graphic 165"/>
            <p:cNvSpPr/>
            <p:nvPr/>
          </p:nvSpPr>
          <p:spPr>
            <a:xfrm>
              <a:off x="2862262" y="5878195"/>
              <a:ext cx="561975" cy="409575"/>
            </a:xfrm>
            <a:custGeom>
              <a:avLst/>
              <a:gdLst/>
              <a:ahLst/>
              <a:cxnLst/>
              <a:rect l="l" t="t" r="r" b="b"/>
              <a:pathLst>
                <a:path w="561975" h="409575">
                  <a:moveTo>
                    <a:pt x="281050" y="0"/>
                  </a:moveTo>
                  <a:lnTo>
                    <a:pt x="224416" y="4160"/>
                  </a:lnTo>
                  <a:lnTo>
                    <a:pt x="171664" y="16095"/>
                  </a:lnTo>
                  <a:lnTo>
                    <a:pt x="123924" y="34979"/>
                  </a:lnTo>
                  <a:lnTo>
                    <a:pt x="82327" y="59991"/>
                  </a:lnTo>
                  <a:lnTo>
                    <a:pt x="48006" y="90307"/>
                  </a:lnTo>
                  <a:lnTo>
                    <a:pt x="22090" y="125104"/>
                  </a:lnTo>
                  <a:lnTo>
                    <a:pt x="5711" y="163560"/>
                  </a:lnTo>
                  <a:lnTo>
                    <a:pt x="0" y="204851"/>
                  </a:lnTo>
                  <a:lnTo>
                    <a:pt x="5711" y="246099"/>
                  </a:lnTo>
                  <a:lnTo>
                    <a:pt x="22090" y="284523"/>
                  </a:lnTo>
                  <a:lnTo>
                    <a:pt x="48005" y="319298"/>
                  </a:lnTo>
                  <a:lnTo>
                    <a:pt x="82327" y="349599"/>
                  </a:lnTo>
                  <a:lnTo>
                    <a:pt x="123924" y="374601"/>
                  </a:lnTo>
                  <a:lnTo>
                    <a:pt x="171664" y="393481"/>
                  </a:lnTo>
                  <a:lnTo>
                    <a:pt x="224416" y="405414"/>
                  </a:lnTo>
                  <a:lnTo>
                    <a:pt x="281050" y="409575"/>
                  </a:lnTo>
                  <a:lnTo>
                    <a:pt x="337643" y="405414"/>
                  </a:lnTo>
                  <a:lnTo>
                    <a:pt x="390364" y="393481"/>
                  </a:lnTo>
                  <a:lnTo>
                    <a:pt x="438081" y="374601"/>
                  </a:lnTo>
                  <a:lnTo>
                    <a:pt x="479663" y="349599"/>
                  </a:lnTo>
                  <a:lnTo>
                    <a:pt x="513975" y="319298"/>
                  </a:lnTo>
                  <a:lnTo>
                    <a:pt x="539886" y="284523"/>
                  </a:lnTo>
                  <a:lnTo>
                    <a:pt x="556264" y="246099"/>
                  </a:lnTo>
                  <a:lnTo>
                    <a:pt x="561975" y="204851"/>
                  </a:lnTo>
                  <a:lnTo>
                    <a:pt x="556264" y="163560"/>
                  </a:lnTo>
                  <a:lnTo>
                    <a:pt x="539886" y="125104"/>
                  </a:lnTo>
                  <a:lnTo>
                    <a:pt x="513975" y="90307"/>
                  </a:lnTo>
                  <a:lnTo>
                    <a:pt x="479663" y="59991"/>
                  </a:lnTo>
                  <a:lnTo>
                    <a:pt x="438081" y="34979"/>
                  </a:lnTo>
                  <a:lnTo>
                    <a:pt x="390364" y="16095"/>
                  </a:lnTo>
                  <a:lnTo>
                    <a:pt x="337643" y="4160"/>
                  </a:lnTo>
                  <a:lnTo>
                    <a:pt x="281050" y="0"/>
                  </a:lnTo>
                  <a:close/>
                </a:path>
              </a:pathLst>
            </a:custGeom>
          </p:spPr>
          <p:style>
            <a:lnRef idx="3">
              <a:schemeClr val="lt1"/>
            </a:lnRef>
            <a:fillRef idx="1">
              <a:schemeClr val="accent1"/>
            </a:fillRef>
            <a:effectRef idx="1">
              <a:schemeClr val="accent1"/>
            </a:effectRef>
            <a:fontRef idx="minor">
              <a:schemeClr val="lt1"/>
            </a:fontRef>
          </p:style>
        </p:sp>
        <p:sp>
          <p:nvSpPr>
            <p:cNvPr id="166" name="Graphic 166"/>
            <p:cNvSpPr/>
            <p:nvPr/>
          </p:nvSpPr>
          <p:spPr>
            <a:xfrm>
              <a:off x="3309937" y="2896870"/>
              <a:ext cx="2105025" cy="3181350"/>
            </a:xfrm>
            <a:custGeom>
              <a:avLst/>
              <a:gdLst/>
              <a:ahLst/>
              <a:cxnLst/>
              <a:rect l="l" t="t" r="r" b="b"/>
              <a:pathLst>
                <a:path w="2105025" h="3181350">
                  <a:moveTo>
                    <a:pt x="2105025" y="0"/>
                  </a:moveTo>
                  <a:lnTo>
                    <a:pt x="0" y="1438275"/>
                  </a:lnTo>
                </a:path>
                <a:path w="2105025" h="3181350">
                  <a:moveTo>
                    <a:pt x="2105025" y="0"/>
                  </a:moveTo>
                  <a:lnTo>
                    <a:pt x="85725" y="2181225"/>
                  </a:lnTo>
                </a:path>
                <a:path w="2105025" h="3181350">
                  <a:moveTo>
                    <a:pt x="2094864" y="9525"/>
                  </a:moveTo>
                  <a:lnTo>
                    <a:pt x="104775" y="3181350"/>
                  </a:lnTo>
                </a:path>
              </a:pathLst>
            </a:custGeom>
          </p:spPr>
          <p:style>
            <a:lnRef idx="3">
              <a:schemeClr val="lt1"/>
            </a:lnRef>
            <a:fillRef idx="1">
              <a:schemeClr val="accent1"/>
            </a:fillRef>
            <a:effectRef idx="1">
              <a:schemeClr val="accent1"/>
            </a:effectRef>
            <a:fontRef idx="minor">
              <a:schemeClr val="lt1"/>
            </a:fontRef>
          </p:style>
        </p:sp>
      </p:grpSp>
      <p:sp>
        <p:nvSpPr>
          <p:cNvPr id="100" name="Text Box 99"/>
          <p:cNvSpPr txBox="1"/>
          <p:nvPr/>
        </p:nvSpPr>
        <p:spPr>
          <a:xfrm>
            <a:off x="3600450" y="664210"/>
            <a:ext cx="4820920" cy="6739255"/>
          </a:xfrm>
          <a:prstGeom prst="rect">
            <a:avLst/>
          </a:prstGeom>
          <a:noFill/>
          <a:ln w="9525">
            <a:noFill/>
          </a:ln>
        </p:spPr>
        <p:txBody>
          <a:bodyPr wrap="square">
            <a:spAutoFit/>
          </a:bodyPr>
          <a:p>
            <a:pPr indent="0" algn="ctr"/>
            <a:r>
              <a:rPr lang="en-US" sz="1600" b="1">
                <a:ln>
                  <a:solidFill>
                    <a:schemeClr val="bg1"/>
                  </a:solidFill>
                </a:ln>
                <a:solidFill>
                  <a:schemeClr val="bg1"/>
                </a:solidFill>
                <a:latin typeface="Times New Roman" panose="02020603050405020304" charset="0"/>
              </a:rPr>
              <a:t>Bus Availability Enquiry   Make Reservation  Cancel Reservation   Print Ticket   Login   Update Route </a:t>
            </a:r>
            <a:endParaRPr lang="en-US" sz="1600" b="1">
              <a:ln>
                <a:solidFill>
                  <a:schemeClr val="bg1"/>
                </a:solidFill>
              </a:ln>
              <a:solidFill>
                <a:schemeClr val="bg1"/>
              </a:solidFill>
              <a:latin typeface="Times New Roman" panose="02020603050405020304" charset="0"/>
            </a:endParaRPr>
          </a:p>
          <a:p>
            <a:pPr indent="0" algn="ctr"/>
            <a:endParaRPr lang="en-US" sz="1600" b="1">
              <a:ln>
                <a:solidFill>
                  <a:schemeClr val="bg1"/>
                </a:solidFill>
              </a:ln>
              <a:solidFill>
                <a:schemeClr val="bg1"/>
              </a:solidFill>
              <a:latin typeface="Times New Roman" panose="02020603050405020304" charset="0"/>
            </a:endParaRPr>
          </a:p>
          <a:p>
            <a:pPr indent="0" algn="ctr"/>
            <a:endParaRPr lang="en-US" sz="1600" b="1">
              <a:ln>
                <a:solidFill>
                  <a:schemeClr val="bg1"/>
                </a:solidFill>
              </a:ln>
              <a:solidFill>
                <a:schemeClr val="bg1"/>
              </a:solidFill>
              <a:latin typeface="Times New Roman" panose="02020603050405020304" charset="0"/>
            </a:endParaRPr>
          </a:p>
          <a:p>
            <a:pPr indent="0" algn="ctr"/>
            <a:endParaRPr lang="en-US" sz="1600" b="1">
              <a:ln>
                <a:solidFill>
                  <a:schemeClr val="bg1"/>
                </a:solidFill>
              </a:ln>
              <a:solidFill>
                <a:schemeClr val="bg1"/>
              </a:solidFill>
              <a:latin typeface="Times New Roman" panose="02020603050405020304" charset="0"/>
            </a:endParaRPr>
          </a:p>
          <a:p>
            <a:endParaRPr lang="en-US" sz="1600" b="1">
              <a:ln>
                <a:solidFill>
                  <a:schemeClr val="bg1"/>
                </a:solidFill>
              </a:ln>
              <a:solidFill>
                <a:schemeClr val="bg1"/>
              </a:solidFill>
              <a:latin typeface="Times New Roman" panose="02020603050405020304" charset="0"/>
            </a:endParaRPr>
          </a:p>
        </p:txBody>
      </p:sp>
      <p:sp>
        <p:nvSpPr>
          <p:cNvPr id="5" name="Text Box 4"/>
          <p:cNvSpPr txBox="1"/>
          <p:nvPr/>
        </p:nvSpPr>
        <p:spPr>
          <a:xfrm>
            <a:off x="195580" y="1779905"/>
            <a:ext cx="860425" cy="398780"/>
          </a:xfrm>
          <a:prstGeom prst="rect">
            <a:avLst/>
          </a:prstGeom>
          <a:noFill/>
        </p:spPr>
        <p:txBody>
          <a:bodyPr wrap="none" rtlCol="0">
            <a:spAutoFit/>
          </a:bodyPr>
          <a:p>
            <a:r>
              <a:rPr lang="en-US" sz="2000" b="1">
                <a:latin typeface="Times New Roman" panose="02020603050405020304" charset="0"/>
                <a:cs typeface="Times New Roman" panose="02020603050405020304" charset="0"/>
              </a:rPr>
              <a:t>USER</a:t>
            </a:r>
            <a:endParaRPr lang="en-US" sz="2000" b="1">
              <a:latin typeface="Times New Roman" panose="02020603050405020304" charset="0"/>
              <a:cs typeface="Times New Roman" panose="02020603050405020304" charset="0"/>
            </a:endParaRPr>
          </a:p>
        </p:txBody>
      </p:sp>
      <p:sp>
        <p:nvSpPr>
          <p:cNvPr id="6" name="Text Box 5"/>
          <p:cNvSpPr txBox="1"/>
          <p:nvPr/>
        </p:nvSpPr>
        <p:spPr>
          <a:xfrm>
            <a:off x="10440035" y="3775075"/>
            <a:ext cx="1901190" cy="306705"/>
          </a:xfrm>
          <a:prstGeom prst="rect">
            <a:avLst/>
          </a:prstGeom>
          <a:noFill/>
        </p:spPr>
        <p:txBody>
          <a:bodyPr wrap="square" rtlCol="0">
            <a:spAutoFit/>
          </a:bodyPr>
          <a:p>
            <a:r>
              <a:rPr lang="en-US" sz="1400" b="1">
                <a:latin typeface="Times New Roman" panose="02020603050405020304" charset="0"/>
                <a:cs typeface="Times New Roman" panose="02020603050405020304" charset="0"/>
              </a:rPr>
              <a:t>ADMINISTRATER</a:t>
            </a:r>
            <a:endParaRPr lang="en-US" sz="1400" b="1">
              <a:latin typeface="Times New Roman" panose="02020603050405020304" charset="0"/>
              <a:cs typeface="Times New Roman" panose="02020603050405020304" charset="0"/>
            </a:endParaRPr>
          </a:p>
        </p:txBody>
      </p:sp>
      <p:sp>
        <p:nvSpPr>
          <p:cNvPr id="2" name="Text Box 1"/>
          <p:cNvSpPr txBox="1"/>
          <p:nvPr/>
        </p:nvSpPr>
        <p:spPr>
          <a:xfrm>
            <a:off x="2164080" y="398335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sp>
        <p:nvSpPr>
          <p:cNvPr id="3" name="Content Placeholder 2"/>
          <p:cNvSpPr>
            <a:spLocks noGrp="1"/>
          </p:cNvSpPr>
          <p:nvPr>
            <p:ph idx="1"/>
          </p:nvPr>
        </p:nvSpPr>
        <p:spPr/>
        <p:txBody>
          <a:bodyPr/>
          <a:p>
            <a:pPr marL="514350" indent="-514350">
              <a:buFont typeface="+mj-lt"/>
              <a:buAutoNum type="arabicParenR"/>
            </a:pPr>
            <a:r>
              <a:rPr lang="en-IN" sz="2800" dirty="0">
                <a:latin typeface="Times New Roman" panose="02020603050405020304" charset="0"/>
                <a:cs typeface="Times New Roman" panose="02020603050405020304" charset="0"/>
                <a:sym typeface="+mn-ea"/>
              </a:rPr>
              <a:t>Payment Gateway ‘</a:t>
            </a:r>
            <a:r>
              <a:rPr lang="en-IN" sz="2800" dirty="0" err="1">
                <a:latin typeface="Times New Roman" panose="02020603050405020304" charset="0"/>
                <a:cs typeface="Times New Roman" panose="02020603050405020304" charset="0"/>
                <a:sym typeface="+mn-ea"/>
              </a:rPr>
              <a:t>integrativn</a:t>
            </a:r>
            <a:r>
              <a:rPr 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Integrati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with payment gateways
</a:t>
            </a:r>
            <a:r>
              <a:rPr lang="en-IN" sz="2800" dirty="0" err="1">
                <a:latin typeface="Times New Roman" panose="02020603050405020304" charset="0"/>
                <a:cs typeface="Times New Roman" panose="02020603050405020304" charset="0"/>
                <a:sym typeface="+mn-ea"/>
              </a:rPr>
              <a:t>allewws</a:t>
            </a:r>
            <a:r>
              <a:rPr lang="en-IN" sz="2800" dirty="0">
                <a:latin typeface="Times New Roman" panose="02020603050405020304" charset="0"/>
                <a:cs typeface="Times New Roman" panose="02020603050405020304" charset="0"/>
                <a:sym typeface="+mn-ea"/>
              </a:rPr>
              <a:t> users </a:t>
            </a:r>
            <a:r>
              <a:rPr lang="en-IN" sz="2800" dirty="0" err="1">
                <a:latin typeface="Times New Roman" panose="02020603050405020304" charset="0"/>
                <a:cs typeface="Times New Roman" panose="02020603050405020304" charset="0"/>
                <a:sym typeface="+mn-ea"/>
              </a:rPr>
              <a:t>t</a:t>
            </a:r>
            <a:r>
              <a:rPr lang="en-US" altLang="en-IN" sz="2800" dirty="0" err="1">
                <a:latin typeface="Times New Roman" panose="02020603050405020304" charset="0"/>
                <a:cs typeface="Times New Roman" panose="02020603050405020304" charset="0"/>
                <a:sym typeface="+mn-ea"/>
              </a:rPr>
              <a:t>o</a:t>
            </a:r>
            <a:r>
              <a:rPr lang="en-IN" sz="2800" dirty="0">
                <a:latin typeface="Times New Roman" panose="02020603050405020304" charset="0"/>
                <a:cs typeface="Times New Roman" panose="02020603050405020304" charset="0"/>
                <a:sym typeface="+mn-ea"/>
              </a:rPr>
              <a:t> securely make payments</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f</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r</a:t>
            </a:r>
            <a:r>
              <a:rPr lang="en-IN" sz="2800" dirty="0">
                <a:latin typeface="Times New Roman" panose="02020603050405020304" charset="0"/>
                <a:cs typeface="Times New Roman" panose="02020603050405020304" charset="0"/>
                <a:sym typeface="+mn-ea"/>
              </a:rPr>
              <a:t> their </a:t>
            </a:r>
            <a:r>
              <a:rPr lang="en-IN" sz="2800" dirty="0" err="1">
                <a:latin typeface="Times New Roman" panose="02020603050405020304" charset="0"/>
                <a:cs typeface="Times New Roman" panose="02020603050405020304" charset="0"/>
                <a:sym typeface="+mn-ea"/>
              </a:rPr>
              <a:t>reservativns</a:t>
            </a:r>
            <a:r>
              <a:rPr lang="en-IN" sz="2800" dirty="0">
                <a:latin typeface="Times New Roman" panose="02020603050405020304" charset="0"/>
                <a:cs typeface="Times New Roman" panose="02020603050405020304" charset="0"/>
                <a:sym typeface="+mn-ea"/>
              </a:rPr>
              <a:t> using credit/debit</a:t>
            </a:r>
            <a:r>
              <a:rPr lang="en-US" altLang="en-IN" sz="2800" dirty="0">
                <a:latin typeface="Times New Roman" panose="02020603050405020304" charset="0"/>
                <a:cs typeface="Times New Roman" panose="02020603050405020304" charset="0"/>
                <a:sym typeface="+mn-ea"/>
              </a:rPr>
              <a:t>.</a:t>
            </a:r>
            <a:endParaRPr lang="en-US" altLang="en-IN" sz="2800" dirty="0">
              <a:latin typeface="Times New Roman" panose="02020603050405020304" charset="0"/>
              <a:cs typeface="Times New Roman" panose="02020603050405020304" charset="0"/>
              <a:sym typeface="+mn-ea"/>
            </a:endParaRPr>
          </a:p>
          <a:p>
            <a:pPr marL="514350" indent="-514350">
              <a:buFont typeface="+mj-lt"/>
              <a:buAutoNum type="arabicParenR"/>
            </a:pPr>
            <a:r>
              <a:rPr lang="en-IN" sz="2800" dirty="0">
                <a:latin typeface="Times New Roman" panose="02020603050405020304" charset="0"/>
                <a:cs typeface="Times New Roman" panose="02020603050405020304" charset="0"/>
                <a:sym typeface="+mn-ea"/>
              </a:rPr>
              <a:t>Bus </a:t>
            </a:r>
            <a:r>
              <a:rPr lang="en-IN" sz="2800" dirty="0" err="1">
                <a:latin typeface="Times New Roman" panose="02020603050405020304" charset="0"/>
                <a:cs typeface="Times New Roman" panose="02020603050405020304" charset="0"/>
                <a:sym typeface="+mn-ea"/>
              </a:rPr>
              <a:t>reservativn</a:t>
            </a:r>
            <a:r>
              <a:rPr lang="en-IN" sz="2800" dirty="0">
                <a:latin typeface="Times New Roman" panose="02020603050405020304" charset="0"/>
                <a:cs typeface="Times New Roman" panose="02020603050405020304" charset="0"/>
                <a:sym typeface="+mn-ea"/>
              </a:rPr>
              <a:t> system: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deling</a:t>
            </a:r>
            <a:r>
              <a:rPr lang="en-IN" sz="2800" dirty="0">
                <a:latin typeface="Times New Roman" panose="02020603050405020304" charset="0"/>
                <a:cs typeface="Times New Roman" panose="02020603050405020304" charset="0"/>
                <a:sym typeface="+mn-ea"/>
              </a:rPr>
              <a:t> &amp; result
</a:t>
            </a:r>
            <a:r>
              <a:rPr lang="en-IN" sz="2800" dirty="0" err="1">
                <a:latin typeface="Times New Roman" panose="02020603050405020304" charset="0"/>
                <a:cs typeface="Times New Roman" panose="02020603050405020304" charset="0"/>
                <a:sym typeface="+mn-ea"/>
              </a:rPr>
              <a:t>T</a:t>
            </a:r>
            <a:r>
              <a:rPr lang="en-US" altLang="en-IN" sz="2800" dirty="0" err="1">
                <a:latin typeface="Times New Roman" panose="02020603050405020304" charset="0"/>
                <a:cs typeface="Times New Roman" panose="02020603050405020304" charset="0"/>
                <a:sym typeface="+mn-ea"/>
              </a:rPr>
              <a:t>o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a:t>
            </a:r>
            <a:r>
              <a:rPr lang="en-IN" sz="2800" dirty="0">
                <a:latin typeface="Times New Roman" panose="02020603050405020304" charset="0"/>
                <a:cs typeface="Times New Roman" panose="02020603050405020304" charset="0"/>
                <a:sym typeface="+mn-ea"/>
              </a:rPr>
              <a:t> a bus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a:t>
            </a:r>
            <a:r>
              <a:rPr lang="en-IN" sz="2800" dirty="0">
                <a:latin typeface="Times New Roman" panose="02020603050405020304" charset="0"/>
                <a:cs typeface="Times New Roman" panose="02020603050405020304" charset="0"/>
                <a:sym typeface="+mn-ea"/>
              </a:rPr>
              <a:t> system, </a:t>
            </a:r>
            <a:r>
              <a:rPr lang="en-IN" sz="2800" dirty="0" err="1">
                <a:latin typeface="Times New Roman" panose="02020603050405020304" charset="0"/>
                <a:cs typeface="Times New Roman" panose="02020603050405020304" charset="0"/>
                <a:sym typeface="+mn-ea"/>
              </a:rPr>
              <a:t>y</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a:t>
            </a:r>
            <a:r>
              <a:rPr lang="en-US" altLang="en-IN" sz="2800" dirty="0" err="1">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w</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uld</a:t>
            </a:r>
            <a:r>
              <a:rPr lang="en-IN" sz="2800" dirty="0">
                <a:latin typeface="Times New Roman" panose="02020603050405020304" charset="0"/>
                <a:cs typeface="Times New Roman" panose="02020603050405020304" charset="0"/>
                <a:sym typeface="+mn-ea"/>
              </a:rPr>
              <a:t> typically start by identifying the key</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entities </a:t>
            </a:r>
            <a:r>
              <a:rPr lang="en-IN" sz="2800" dirty="0" err="1">
                <a:latin typeface="Times New Roman" panose="02020603050405020304" charset="0"/>
                <a:cs typeface="Times New Roman" panose="02020603050405020304" charset="0"/>
                <a:sym typeface="+mn-ea"/>
              </a:rPr>
              <a:t>inv</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lved</a:t>
            </a:r>
            <a:r>
              <a:rPr lang="en-IN" sz="2800" dirty="0">
                <a:latin typeface="Times New Roman" panose="02020603050405020304" charset="0"/>
                <a:cs typeface="Times New Roman" panose="02020603050405020304" charset="0"/>
                <a:sym typeface="+mn-ea"/>
              </a:rPr>
              <a:t>, such as buses, </a:t>
            </a:r>
            <a:r>
              <a:rPr lang="en-IN" sz="2800" dirty="0" err="1">
                <a:latin typeface="Times New Roman" panose="02020603050405020304" charset="0"/>
                <a:cs typeface="Times New Roman" panose="02020603050405020304" charset="0"/>
                <a:sym typeface="+mn-ea"/>
              </a:rPr>
              <a:t>r</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utes</a:t>
            </a:r>
            <a:r>
              <a:rPr lang="en-IN" sz="2800" dirty="0">
                <a:latin typeface="Times New Roman" panose="02020603050405020304" charset="0"/>
                <a:cs typeface="Times New Roman" panose="02020603050405020304" charset="0"/>
                <a:sym typeface="+mn-ea"/>
              </a:rPr>
              <a:t>,
passengers, </a:t>
            </a:r>
            <a:r>
              <a:rPr lang="en-IN" sz="2800" dirty="0" err="1">
                <a:latin typeface="Times New Roman" panose="02020603050405020304" charset="0"/>
                <a:cs typeface="Times New Roman" panose="02020603050405020304" charset="0"/>
                <a:sym typeface="+mn-ea"/>
              </a:rPr>
              <a:t>reservati</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ns</a:t>
            </a:r>
            <a:r>
              <a:rPr lang="en-IN" sz="2800" dirty="0">
                <a:latin typeface="Times New Roman" panose="02020603050405020304" charset="0"/>
                <a:cs typeface="Times New Roman" panose="02020603050405020304" charset="0"/>
                <a:sym typeface="+mn-ea"/>
              </a:rPr>
              <a:t>, and </a:t>
            </a:r>
            <a:r>
              <a:rPr lang="en-IN" sz="2800" dirty="0" err="1">
                <a:latin typeface="Times New Roman" panose="02020603050405020304" charset="0"/>
                <a:cs typeface="Times New Roman" panose="02020603050405020304" charset="0"/>
                <a:sym typeface="+mn-ea"/>
              </a:rPr>
              <a:t>p</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ssibly</a:t>
            </a:r>
            <a:r>
              <a:rPr lang="en-US" altLang="en-IN" sz="2800" dirty="0" err="1">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drivers and schedules.</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Here's a simplified</a:t>
            </a:r>
            <a:r>
              <a:rPr lang="en-US" altLang="en-IN" sz="2800" dirty="0">
                <a:latin typeface="Times New Roman" panose="02020603050405020304" charset="0"/>
                <a:cs typeface="Times New Roman" panose="02020603050405020304" charset="0"/>
                <a:sym typeface="+mn-ea"/>
              </a:rPr>
              <a:t> </a:t>
            </a:r>
            <a:r>
              <a:rPr lang="en-IN" sz="2800" dirty="0" err="1">
                <a:latin typeface="Times New Roman" panose="02020603050405020304" charset="0"/>
                <a:cs typeface="Times New Roman" panose="02020603050405020304" charset="0"/>
                <a:sym typeface="+mn-ea"/>
              </a:rPr>
              <a:t>line</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f</a:t>
            </a:r>
            <a:r>
              <a:rPr lang="en-IN" sz="2800" dirty="0">
                <a:latin typeface="Times New Roman" panose="02020603050405020304" charset="0"/>
                <a:cs typeface="Times New Roman" panose="02020603050405020304" charset="0"/>
                <a:sym typeface="+mn-ea"/>
              </a:rPr>
              <a:t> </a:t>
            </a:r>
            <a:r>
              <a:rPr lang="en-US" altLang="en-IN" sz="2800" dirty="0">
                <a:latin typeface="Times New Roman" panose="02020603050405020304" charset="0"/>
                <a:cs typeface="Times New Roman" panose="02020603050405020304" charset="0"/>
                <a:sym typeface="+mn-ea"/>
              </a:rPr>
              <a:t> </a:t>
            </a:r>
            <a:r>
              <a:rPr lang="en-IN" sz="2800" dirty="0">
                <a:latin typeface="Times New Roman" panose="02020603050405020304" charset="0"/>
                <a:cs typeface="Times New Roman" panose="02020603050405020304" charset="0"/>
                <a:sym typeface="+mn-ea"/>
              </a:rPr>
              <a:t>h</a:t>
            </a:r>
            <a:r>
              <a:rPr lang="en-US" altLang="en-IN" sz="2800" dirty="0">
                <a:latin typeface="Times New Roman" panose="02020603050405020304" charset="0"/>
                <a:cs typeface="Times New Roman" panose="02020603050405020304" charset="0"/>
                <a:sym typeface="+mn-ea"/>
              </a:rPr>
              <a:t>o</a:t>
            </a:r>
            <a:r>
              <a:rPr lang="en-IN" sz="2800" dirty="0">
                <a:latin typeface="Times New Roman" panose="02020603050405020304" charset="0"/>
                <a:cs typeface="Times New Roman" panose="02020603050405020304" charset="0"/>
                <a:sym typeface="+mn-ea"/>
              </a:rPr>
              <a:t>w </a:t>
            </a:r>
            <a:r>
              <a:rPr lang="en-IN" sz="2800" dirty="0" err="1">
                <a:latin typeface="Times New Roman" panose="02020603050405020304" charset="0"/>
                <a:cs typeface="Times New Roman" panose="02020603050405020304" charset="0"/>
                <a:sym typeface="+mn-ea"/>
              </a:rPr>
              <a:t>y</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u</a:t>
            </a:r>
            <a:r>
              <a:rPr lang="en-IN" sz="2800" dirty="0">
                <a:latin typeface="Times New Roman" panose="02020603050405020304" charset="0"/>
                <a:cs typeface="Times New Roman" panose="02020603050405020304" charset="0"/>
                <a:sym typeface="+mn-ea"/>
              </a:rPr>
              <a:t> might </a:t>
            </a:r>
            <a:r>
              <a:rPr lang="en-IN" sz="2800" dirty="0" err="1">
                <a:latin typeface="Times New Roman" panose="02020603050405020304" charset="0"/>
                <a:cs typeface="Times New Roman" panose="02020603050405020304" charset="0"/>
                <a:sym typeface="+mn-ea"/>
              </a:rPr>
              <a:t>m</a:t>
            </a:r>
            <a:r>
              <a:rPr lang="en-US" altLang="en-IN" sz="2800" dirty="0" err="1">
                <a:latin typeface="Times New Roman" panose="02020603050405020304" charset="0"/>
                <a:cs typeface="Times New Roman" panose="02020603050405020304" charset="0"/>
                <a:sym typeface="+mn-ea"/>
              </a:rPr>
              <a:t>o</a:t>
            </a:r>
            <a:r>
              <a:rPr lang="en-IN" sz="2800" dirty="0" err="1">
                <a:latin typeface="Times New Roman" panose="02020603050405020304" charset="0"/>
                <a:cs typeface="Times New Roman" panose="02020603050405020304" charset="0"/>
                <a:sym typeface="+mn-ea"/>
              </a:rPr>
              <a:t>del</a:t>
            </a:r>
            <a:r>
              <a:rPr lang="en-IN" sz="2800" dirty="0">
                <a:latin typeface="Times New Roman" panose="02020603050405020304" charset="0"/>
                <a:cs typeface="Times New Roman" panose="02020603050405020304" charset="0"/>
                <a:sym typeface="+mn-ea"/>
              </a:rPr>
              <a:t> such a
system</a:t>
            </a:r>
            <a:r>
              <a:rPr lang="en-US" altLang="en-IN" sz="2800" dirty="0">
                <a:latin typeface="Times New Roman" panose="02020603050405020304" charset="0"/>
                <a:cs typeface="Times New Roman" panose="02020603050405020304" charset="0"/>
                <a:sym typeface="+mn-ea"/>
              </a:rPr>
              <a:t>.</a:t>
            </a:r>
            <a:endParaRPr lang="en-US" altLang="en-IN" sz="2800" dirty="0">
              <a:latin typeface="Times New Roman" panose="02020603050405020304" charset="0"/>
              <a:cs typeface="Times New Roman" panose="02020603050405020304" charset="0"/>
              <a:sym typeface="+mn-ea"/>
            </a:endParaRPr>
          </a:p>
          <a:p>
            <a:pPr marL="514350" indent="-514350">
              <a:buFont typeface="+mj-lt"/>
              <a:buAutoNum type="arabicParenR"/>
            </a:pPr>
            <a:endParaRPr lang="en-US" altLang="en-IN" sz="2800" dirty="0">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SCREENSHOT</a:t>
            </a:r>
            <a:endParaRPr lang="en-US">
              <a:latin typeface="Times New Roman" panose="02020603050405020304" charset="0"/>
              <a:cs typeface="Times New Roman" panose="02020603050405020304" charset="0"/>
            </a:endParaRPr>
          </a:p>
        </p:txBody>
      </p:sp>
      <p:pic>
        <p:nvPicPr>
          <p:cNvPr id="174" name="Image 174"/>
          <p:cNvPicPr>
            <a:picLocks noChangeAspect="1"/>
          </p:cNvPicPr>
          <p:nvPr>
            <p:ph idx="1"/>
          </p:nvPr>
        </p:nvPicPr>
        <p:blipFill>
          <a:blip r:embed="rId1" cstate="print"/>
          <a:stretch>
            <a:fillRect/>
          </a:stretch>
        </p:blipFill>
        <p:spPr>
          <a:xfrm>
            <a:off x="4123690" y="1600200"/>
            <a:ext cx="3943350" cy="452628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3434</Words>
  <Application>WPS Presentation</Application>
  <PresentationFormat>Widescreen</PresentationFormat>
  <Paragraphs>100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Times New Roman</vt:lpstr>
      <vt:lpstr>Carlito</vt:lpstr>
      <vt:lpstr>Segoe Print</vt:lpstr>
      <vt:lpstr>Times New Roman</vt:lpstr>
      <vt:lpstr>Microsoft YaHei</vt:lpstr>
      <vt:lpstr>Arial Unicode MS</vt:lpstr>
      <vt:lpstr>Calibri</vt:lpstr>
      <vt:lpstr>Gear Drives</vt:lpstr>
      <vt:lpstr>NAME : DINESH KUMER. J COLLEGE CODE : 6201 REGIESTER NUMBER : 620221104309 </vt:lpstr>
      <vt:lpstr>1) ABSTRACT</vt:lpstr>
      <vt:lpstr>PROBLEM STATEMENT</vt:lpstr>
      <vt:lpstr>PROJECT OVERVIEW</vt:lpstr>
      <vt:lpstr>TECHNOLOGY VIEW</vt:lpstr>
      <vt:lpstr>MODELING</vt:lpstr>
      <vt:lpstr>PowerPoint 演示文稿</vt:lpstr>
      <vt:lpstr>RESULT</vt:lpstr>
      <vt:lpstr>SCREENSHOT</vt:lpstr>
      <vt:lpstr>FUTURE ENHANCEMENT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DINESH KUMER. J COLLEGE CODE : 6201 REGIESTER NUMBER : 620221104309 </dc:title>
  <dc:creator/>
  <cp:lastModifiedBy>DINESH</cp:lastModifiedBy>
  <cp:revision>3</cp:revision>
  <dcterms:created xsi:type="dcterms:W3CDTF">2024-04-09T07:43:00Z</dcterms:created>
  <dcterms:modified xsi:type="dcterms:W3CDTF">2024-04-09T07:54:45Z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A872D3A1F92A4C748B44F447870ECDDB</vt:lpwstr>
  </property>
  <property fmtid="{D5CDD505-2E9C-101B-9397-08002B2CF9AE}" pid="3" name="KSOProductBuildVer">
    <vt:lpwstr>1033-11.2.0.11537</vt:lpwstr>
  </property>
</Properties>
</file>