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75" r:id="rId7"/>
    <p:sldId id="276" r:id="rId8"/>
    <p:sldId id="277" r:id="rId9"/>
    <p:sldId id="260" r:id="rId10"/>
    <p:sldId id="261" r:id="rId11"/>
    <p:sldId id="262" r:id="rId12"/>
    <p:sldId id="263" r:id="rId13"/>
    <p:sldId id="265" r:id="rId14"/>
    <p:sldId id="264" r:id="rId15"/>
    <p:sldId id="266" r:id="rId16"/>
    <p:sldId id="268" r:id="rId17"/>
    <p:sldId id="270" r:id="rId18"/>
    <p:sldId id="267" r:id="rId19"/>
    <p:sldId id="269" r:id="rId20"/>
    <p:sldId id="271" r:id="rId21"/>
    <p:sldId id="272" r:id="rId22"/>
    <p:sldId id="273"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3" r:id="rId47"/>
    <p:sldId id="304" r:id="rId48"/>
    <p:sldId id="305" r:id="rId49"/>
    <p:sldId id="306" r:id="rId50"/>
    <p:sldId id="307" r:id="rId51"/>
    <p:sldId id="308" r:id="rId52"/>
    <p:sldId id="309" r:id="rId53"/>
    <p:sldId id="301" r:id="rId54"/>
    <p:sldId id="302" r:id="rId55"/>
    <p:sldId id="310" r:id="rId56"/>
    <p:sldId id="313" r:id="rId57"/>
    <p:sldId id="311" r:id="rId58"/>
    <p:sldId id="320" r:id="rId59"/>
    <p:sldId id="319" r:id="rId60"/>
    <p:sldId id="321" r:id="rId61"/>
    <p:sldId id="322" r:id="rId62"/>
    <p:sldId id="323" r:id="rId63"/>
    <p:sldId id="318" r:id="rId64"/>
    <p:sldId id="312" r:id="rId65"/>
    <p:sldId id="317" r:id="rId66"/>
    <p:sldId id="314" r:id="rId67"/>
    <p:sldId id="315" r:id="rId68"/>
    <p:sldId id="316"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A427"/>
    <a:srgbClr val="6496BE"/>
    <a:srgbClr val="2B2B2B"/>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09" autoAdjust="0"/>
    <p:restoredTop sz="95320" autoAdjust="0"/>
  </p:normalViewPr>
  <p:slideViewPr>
    <p:cSldViewPr snapToGrid="0">
      <p:cViewPr>
        <p:scale>
          <a:sx n="75" d="100"/>
          <a:sy n="75" d="100"/>
        </p:scale>
        <p:origin x="936"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3.604"/>
    </inkml:context>
    <inkml:brush xml:id="br0">
      <inkml:brushProperty name="width" value="0.2" units="cm"/>
      <inkml:brushProperty name="height" value="0.2" units="cm"/>
      <inkml:brushProperty name="color" value="#00A0D7"/>
    </inkml:brush>
  </inkml:definitions>
  <inkml:trace contextRef="#ctx0" brushRef="#br0">0 0 24575,'229'0'0,"-24"0"0,70 2-441,62 6-1324,74 5 886,2085 74-5569,306 10 1489,-1749-65 4453,-45-3-204,1393 62 291,-1252-45 381,-476-20 38,-102-2 180,-102-3 538,-88-4-189,1425 29 5387,-1637-47-2231,172-1 1634,-115 2-5501,-127-5-1183,-58-1-5461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10.306"/>
    </inkml:context>
    <inkml:brush xml:id="br0">
      <inkml:brushProperty name="width" value="0.2" units="cm"/>
      <inkml:brushProperty name="height" value="0.2" units="cm"/>
      <inkml:brushProperty name="color" value="#E71224"/>
    </inkml:brush>
  </inkml:definitions>
  <inkml:trace contextRef="#ctx0" brushRef="#br0">0 0 24575,'5'5'0,"15"2"0,11-1 0,12-1 0,10-1 0,10 3 0,18 0 0,10 0 0,4-2 0,-10-2 0,-4-1 0,-12-1 0,-12-1 0,-12 0 0,-8-1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4:49.947"/>
    </inkml:context>
    <inkml:brush xml:id="br0">
      <inkml:brushProperty name="width" value="0.2" units="cm"/>
      <inkml:brushProperty name="height" value="0.2" units="cm"/>
      <inkml:brushProperty name="color" value="#E71224"/>
    </inkml:brush>
  </inkml:definitions>
  <inkml:trace contextRef="#ctx0" brushRef="#br0">0 0 24575,'179'14'0,"-14"-1"0,991 57-802,-303-11 288,119-46 1801,-877-13-1258,1475 0-29,-1407 14 0,-55-2 0,-96-11 0,0 0 0,1 1 0,-2 1 0,1 0 0,0 0 0,20 10 0,-11-2 0,-2 1 0,32 23 0,-29-20 0,0-2 0,1 0 0,0-2 0,28 10 0,37 18 0,-41-19-1365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8:08.416"/>
    </inkml:context>
    <inkml:brush xml:id="br0">
      <inkml:brushProperty name="width" value="0.2" units="cm"/>
      <inkml:brushProperty name="height" value="0.2" units="cm"/>
      <inkml:brushProperty name="color" value="#E71224"/>
    </inkml:brush>
  </inkml:definitions>
  <inkml:trace contextRef="#ctx0" brushRef="#br0">3085 1 24575,'-4'0'0,"-1"1"0,1 0 0,0 0 0,0 0 0,-1 0 0,1 1 0,0-1 0,0 1 0,1 0 0,-8 5 0,-4 2 0,-253 155 0,66-38 0,-631 322-785,317-179 766,268-124 41,-36 19-93,219-131 355,-2-3 1,-102 32-1,-57 12-284,121-41-1365,70-21-5461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8:09.253"/>
    </inkml:context>
    <inkml:brush xml:id="br0">
      <inkml:brushProperty name="width" value="0.2" units="cm"/>
      <inkml:brushProperty name="height" value="0.2" units="cm"/>
      <inkml:brushProperty name="color" value="#E71224"/>
    </inkml:brush>
  </inkml:definitions>
  <inkml:trace contextRef="#ctx0" brushRef="#br0">401 0 24575,'-6'16'0,"-1"-1"0,-1-1 0,0 0 0,-17 23 0,-1 2 0,-62 95 0,42-68 0,2 3 0,4 1 0,-32 77 0,66-131 0,0 1 0,1 0 0,1 0 0,1 0 0,0 1 0,1 0 0,1-1 0,0 1 0,4 24 0,-3-35 0,2 0 0,-1 0 0,1 0 0,0 0 0,0 0 0,1-1 0,0 1 0,0-1 0,0 0 0,1 0 0,0 0 0,0 0 0,1-1 0,-1 1 0,1-1 0,0 0 0,1-1 0,-1 1 0,1-1 0,0 0 0,0 0 0,0-1 0,1 0 0,-1 0 0,13 3 0,7 3 0,31 16 0,-34-14 0,37 12 0,-8-8 0,-2 2 0,50 25 0,-73-30-1365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8:11.637"/>
    </inkml:context>
    <inkml:brush xml:id="br0">
      <inkml:brushProperty name="width" value="0.2" units="cm"/>
      <inkml:brushProperty name="height" value="0.2" units="cm"/>
      <inkml:brushProperty name="color" value="#E71224"/>
    </inkml:brush>
  </inkml:definitions>
  <inkml:trace contextRef="#ctx0" brushRef="#br0">0 1 24575,'3'2'0,"0"-1"0,0 1 0,0 0 0,0-1 0,0 1 0,0-1 0,1 0 0,-1 0 0,0-1 0,0 1 0,7 0 0,4 1 0,170 32 0,229 12 0,192-31 0,124-44 0,-572 16 0,96-3 0,-79 3 0,0-1 0,-65 13 0,131 4 0,-174 7-1365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8:15.059"/>
    </inkml:context>
    <inkml:brush xml:id="br0">
      <inkml:brushProperty name="width" value="0.2" units="cm"/>
      <inkml:brushProperty name="height" value="0.2" units="cm"/>
      <inkml:brushProperty name="color" value="#E71224"/>
    </inkml:brush>
  </inkml:definitions>
  <inkml:trace contextRef="#ctx0" brushRef="#br0">0 0 24575,'2513'0'-1365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8:23.450"/>
    </inkml:context>
    <inkml:brush xml:id="br0">
      <inkml:brushProperty name="width" value="0.2" units="cm"/>
      <inkml:brushProperty name="height" value="0.2" units="cm"/>
      <inkml:brushProperty name="color" value="#E71224"/>
    </inkml:brush>
  </inkml:definitions>
  <inkml:trace contextRef="#ctx0" brushRef="#br0">0 0 24575,'630'18'0,"220"-4"0,-533-16 0,-278 2 0,69-1 0,143 19 0,-138-8-17,193-7 0,-152-5-1314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8:25.790"/>
    </inkml:context>
    <inkml:brush xml:id="br0">
      <inkml:brushProperty name="width" value="0.2" units="cm"/>
      <inkml:brushProperty name="height" value="0.2" units="cm"/>
      <inkml:brushProperty name="color" value="#E71224"/>
    </inkml:brush>
  </inkml:definitions>
  <inkml:trace contextRef="#ctx0" brushRef="#br0">0 0 24575,'337'29'0,"-32"0"0,-43-15 0,67 1 0,22 15 0,-149-7 0,37-21 0,-170-5 0,-1 4 0,99 12 0,-57-1 0,0-5 0,127-7 0,-110-2 0,2608 2 0,-2540 13 0,-36 0 0,775-7 0,-513-9 0,-215 3-1365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8:32.813"/>
    </inkml:context>
    <inkml:brush xml:id="br0">
      <inkml:brushProperty name="width" value="0.2" units="cm"/>
      <inkml:brushProperty name="height" value="0.2" units="cm"/>
      <inkml:brushProperty name="color" value="#E71224"/>
    </inkml:brush>
  </inkml:definitions>
  <inkml:trace contextRef="#ctx0" brushRef="#br0">4886 1 24575,'-46'0'0,"-199"5"0,198-1 0,0 2 0,0 2 0,-53 16 0,-914 361 0,121 61 0,770-368 0,3 6 0,4 5 0,4 6 0,-170 182 0,-329 491 0,515-625 0,6 4 0,7 3 0,-91 228 0,-115 380 0,223-554 0,-68 378 0,29 191 0,60 11 0,44-684 0,16 876 0,51-490 0,41-10 0,-46-197 0,10 41 0,-28-142 0,52 179 0,-73-293 0,126 347 0,-110-320 0,4-1 0,78 120 0,-61-120 0,85 125 0,-104-162 0,87 90 0,-31-46 0,127 114 0,41 18 0,-199-174 0,141 88 0,-145-104 0,77 69 0,-94-72 0,81 54 0,405 198 0,-408-223 0,121 57 0,217 123 0,-329-165 0,186 120 0,-277-172 0,28 19 0,89 45 0,-129-80 0,1-1 0,35 8 0,7 3 0,90 40-1365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8:33.964"/>
    </inkml:context>
    <inkml:brush xml:id="br0">
      <inkml:brushProperty name="width" value="0.2" units="cm"/>
      <inkml:brushProperty name="height" value="0.2" units="cm"/>
      <inkml:brushProperty name="color" value="#E71224"/>
    </inkml:brush>
  </inkml:definitions>
  <inkml:trace contextRef="#ctx0" brushRef="#br0">1983 1 24575,'2'61'0,"3"0"0,25 119 0,49 114 0,-65-248 0,53 165 0,38 144 0,-103-347 0,2 11 0,0 0 0,1 35 0,-4-51 0,-1 1 0,0-1 0,0 1 0,0 0 0,-1-1 0,1 1 0,-1-1 0,0 1 0,0-1 0,0 1 0,-1-1 0,1 0 0,-1 0 0,0 1 0,0-1 0,0 0 0,0-1 0,0 1 0,-1 0 0,1-1 0,-6 5 0,-3-1 0,-1 0 0,0-1 0,-1 0 0,1-1 0,-23 4 0,-74 8 0,64-11 0,-658 77 0,692-82 0,0 1 0,0 1 0,1 0 0,-1 0 0,0 1 0,0 0 0,1 1 0,0 0 0,0 1 0,-12 7 0,-5 2 0,-1-1 0,-1-1 0,0-1 0,0-2 0,-35 6 0,-374 67 0,277-56 0,-122 20-1365,184-32-5461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8:41.407"/>
    </inkml:context>
    <inkml:brush xml:id="br0">
      <inkml:brushProperty name="width" value="0.2" units="cm"/>
      <inkml:brushProperty name="height" value="0.2" units="cm"/>
      <inkml:brushProperty name="color" value="#E71224"/>
    </inkml:brush>
  </inkml:definitions>
  <inkml:trace contextRef="#ctx0" brushRef="#br0">0 707 24575,'0'-28'0,"2"-1"0,1 0 0,1 1 0,15-56 0,-14 69 0,0 1 0,1-1 0,1 1 0,0 0 0,1 0 0,0 1 0,1 0 0,1 1 0,0 0 0,21-19 0,0 6 0,0 3 0,65-36 0,101-69 0,-185 119 0,0 1 0,1 0 0,0 1 0,0 0 0,1 1 0,14-3 0,88-16 0,-75 17 0,28-6 0,2 4 0,-1 2 0,1 4 0,123 10 0,-158-3 0,0 2 0,-1 1 0,0 2 0,0 1 0,-1 2 0,-1 1 0,0 2 0,0 1 0,-2 1 0,0 2 0,33 27 0,2 6 0,-22-19 0,-2 2 0,65 71 0,-97-91 0,0 0 0,-1 1 0,-1 0 0,-1 1 0,0 0 0,6 24 0,-3-13 0,0 11 0,-1-1 0,-1 1 0,-3 0 0,1 50 0,-3-52 0,9 69 0,-5-60 0,1 54 0,-9-75 0,-1 1 0,-1-1 0,-1 1 0,-1-1 0,-2 0 0,-11 31 0,1-16 0,-1 0 0,-45 71 0,43-83 0,-32 34 0,35-43 0,0-1 0,-2 0 0,0-1 0,-36 25 0,-71 35 0,25-16 0,77-48 0,0-1 0,-1-1 0,0-2 0,-1 0 0,-27 5 0,-42 15 0,35-11 0,-1-2 0,0-4 0,-70 7 0,13-3 0,87-10 0,-1-2 0,0-2 0,0 0 0,0-2 0,0-2 0,0-1 0,-61-14 0,88 16 2,-1-1 0,1-1 0,0 1-1,-1-1 1,1 0 0,1 0 0,-1 0 0,0-1 0,1 0-1,0 0 1,0 0 0,-7-8 0,1-3-31,1 0 1,-14-29 0,-3-7-1276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11.992"/>
    </inkml:context>
    <inkml:brush xml:id="br0">
      <inkml:brushProperty name="width" value="0.2" units="cm"/>
      <inkml:brushProperty name="height" value="0.2" units="cm"/>
      <inkml:brushProperty name="color" value="#E71224"/>
    </inkml:brush>
  </inkml:definitions>
  <inkml:trace contextRef="#ctx0" brushRef="#br0">985 0 24575,'-12'1'0,"1"1"0,-1-1 0,1 2 0,0 0 0,0 0 0,0 1 0,-12 6 0,-71 40 0,-115 80 0,-82 67 0,117-58 0,146-120 0,13-10 0,1 1 0,0 0 0,-16 17 0,29-26 0,-1 0 0,1 1 0,0-1 0,0 0 0,0 1 0,0-1 0,0 1 0,1-1 0,-1 1 0,0 0 0,1-1 0,-1 1 0,1 0 0,0-1 0,-1 1 0,1 0 0,0-1 0,0 1 0,0 0 0,0-1 0,0 1 0,0 0 0,1 0 0,0 2 0,1 0 0,0-1 0,0 1 0,0-1 0,0 0 0,1 1 0,-1-1 0,1 0 0,0 0 0,0-1 0,4 4 0,8 4 0,0 0 0,0-1 0,29 12 0,124 37 0,-55-21 0,-61-19 0,-8-3 0,0 2 0,53 29 0,-6 5-1365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8:43.170"/>
    </inkml:context>
    <inkml:brush xml:id="br0">
      <inkml:brushProperty name="width" value="0.2" units="cm"/>
      <inkml:brushProperty name="height" value="0.2" units="cm"/>
      <inkml:brushProperty name="color" value="#E71224"/>
    </inkml:brush>
  </inkml:definitions>
  <inkml:trace contextRef="#ctx0" brushRef="#br0">650 1 24575,'-47'2'0,"0"3"0,-75 17 0,75-12 0,0-2 0,-74 3 0,103-10 0,1-2 0,-1 0 0,0 0 0,1-2 0,-20-5 0,35 7 0,1 1 0,-1-1 0,0 1 0,0-1 0,0 1 0,1 0 0,-1 0 0,0 0 0,0 0 0,0 0 0,1 0 0,-1 0 0,0 1 0,0-1 0,0 1 0,1-1 0,-1 1 0,0 0 0,1-1 0,-1 1 0,0 0 0,1 0 0,-1 0 0,1 0 0,0 1 0,-1-1 0,1 0 0,0 1 0,0-1 0,0 0 0,0 1 0,0 0 0,0-1 0,0 1 0,0-1 0,0 3 0,-3 7 0,1 0 0,0 0 0,1 0 0,-1 22 0,0-9 0,-9 93 0,4 186 0,8-300 0,1 12 0,0 0 0,1 0 0,0-1 0,2 1 0,-1 0 0,7 13 0,40 80 0,-27-61 0,-9-6-1365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8:44.190"/>
    </inkml:context>
    <inkml:brush xml:id="br0">
      <inkml:brushProperty name="width" value="0.2" units="cm"/>
      <inkml:brushProperty name="height" value="0.2" units="cm"/>
      <inkml:brushProperty name="color" value="#E71224"/>
    </inkml:brush>
  </inkml:definitions>
  <inkml:trace contextRef="#ctx0" brushRef="#br0">1 0 24575,'0'3'0,"-1"26"0,2 0 0,8 53 0,-7-72 0,1 0 0,0 0 0,1-1 0,0 1 0,0-1 0,1 0 0,0 0 0,0-1 0,1 0 0,1 1 0,12 11 0,128 138-1365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13.544"/>
    </inkml:context>
    <inkml:brush xml:id="br0">
      <inkml:brushProperty name="width" value="0.2" units="cm"/>
      <inkml:brushProperty name="height" value="0.2" units="cm"/>
      <inkml:brushProperty name="color" value="#E71224"/>
    </inkml:brush>
  </inkml:definitions>
  <inkml:trace contextRef="#ctx0" brushRef="#br0">203 234 24575,'-9'0'0,"0"1"0,0-1 0,0 1 0,0 1 0,0 0 0,1 0 0,-1 1 0,1 0 0,-1 0 0,-11 7 0,14-6 0,0 0 0,1 0 0,0 1 0,0-1 0,0 1 0,1 0 0,0 1 0,0-1 0,0 1 0,0-1 0,1 1 0,0 0 0,0 0 0,1 1 0,-3 8 0,-3 18 0,1 0 0,2 1 0,-1 45 0,6 110 0,1-132 0,-1-31 0,2 0 0,5 30 0,-5-47 0,0 1 0,0-1 0,1-1 0,1 1 0,0 0 0,0-1 0,0 0 0,1 0 0,8 10 0,6 5 0,2-1 0,0-2 0,1 0 0,1-1 0,0-1 0,27 15 0,-40-28 0,0-1 0,0 0 0,0 0 0,1-1 0,-1 0 0,1-1 0,20 2 0,81-3 0,-72-2 0,-25 0 0,-1 1 0,0-2 0,1 0 0,-1-1 0,0 0 0,25-11 0,-31 11 0,0-1 0,0-1 0,0 1 0,0-1 0,-1-1 0,0 1 0,0-1 0,-1 0 0,0-1 0,0 0 0,0 0 0,5-8 0,-1-2 0,-2 0 0,0-1 0,-1 0 0,0 0 0,-2 0 0,0-1 0,-1 0 0,2-29 0,-2-16 0,-6-79 0,-1 59 0,3 17 0,1 2 0,-11-87 0,7 134 0,0 1 0,-1-1 0,0 0 0,-2 1 0,0 0 0,-1 0 0,-1 1 0,0-1 0,-17-22 0,17 30 0,0 0 0,-1 1 0,0 0 0,0 0 0,-1 1 0,0 0 0,0 1 0,0 0 0,-1 1 0,0 0 0,0 1 0,-1 0 0,1 0 0,-1 2 0,1-1 0,-1 1 0,-15 0 0,-1 0 0,-1 2 0,1 1 0,-1 1 0,1 2 0,-1 0 0,-30 10 0,49-11-151,0 0-1,0 1 0,0-1 0,0 2 1,1 0-1,-1 0 0,1 1 1,-14 11-1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14.307"/>
    </inkml:context>
    <inkml:brush xml:id="br0">
      <inkml:brushProperty name="width" value="0.2" units="cm"/>
      <inkml:brushProperty name="height" value="0.2" units="cm"/>
      <inkml:brushProperty name="color" value="#E71224"/>
    </inkml:brush>
  </inkml:definitions>
  <inkml:trace contextRef="#ctx0" brushRef="#br0">0 75 24575,'11'-1'0,"0"-1"0,-1 0 0,1-1 0,-1 0 0,19-8 0,18-5 0,2 8 0,1 1 0,0 3 0,95 4 0,29-2 0,-162 1-86,0-1 0,-1-1 0,12-3 0,-11 2-935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15.478"/>
    </inkml:context>
    <inkml:brush xml:id="br0">
      <inkml:brushProperty name="width" value="0.2" units="cm"/>
      <inkml:brushProperty name="height" value="0.2" units="cm"/>
      <inkml:brushProperty name="color" value="#E71224"/>
    </inkml:brush>
  </inkml:definitions>
  <inkml:trace contextRef="#ctx0" brushRef="#br0">0 0 24575,'0'984'-1365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13.330"/>
    </inkml:context>
    <inkml:brush xml:id="br0">
      <inkml:brushProperty name="width" value="0.2" units="cm"/>
      <inkml:brushProperty name="height" value="0.2" units="cm"/>
      <inkml:brushProperty name="color" value="#E71224"/>
    </inkml:brush>
  </inkml:definitions>
  <inkml:trace contextRef="#ctx0" brushRef="#br0">1 8354 24575,'919'0'0,"-644"14"0,-48-1 0,224-11 0,-236-3 0,-169-2 0,0-2 0,0-2 0,81-22 0,14-4 0,582-63 0,-210 33 0,259-57 0,-333 71 0,54-8 0,-393 37 0,-54 10 0,87-8 0,-16 8 0,154-34 0,-138 20 0,22-2 0,370-75 0,-457 81 0,114-48 0,57-47 0,-212 102 0,189-84 0,11-4 0,-74 18 0,207-148 0,-258 149 0,-24 18 0,59-41 0,151-120 0,-15-22 0,571-599 0,-275 200 0,-370 406 0,469-648 0,-240 226 0,-92 52 0,-85 138 0,-214 409 0,302-568 0,-286 514 0,69-173 0,39-152 0,-144 396 0,-11 26 0,1 1 0,1 0 0,0 1 0,19-29 0,-21 35-28,1 1 0,-2-1 0,0 0-1,0-1 1,-1 1 0,4-26 0,0 8-1140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14.929"/>
    </inkml:context>
    <inkml:brush xml:id="br0">
      <inkml:brushProperty name="width" value="0.2" units="cm"/>
      <inkml:brushProperty name="height" value="0.2" units="cm"/>
      <inkml:brushProperty name="color" value="#E71224"/>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16.125"/>
    </inkml:context>
    <inkml:brush xml:id="br0">
      <inkml:brushProperty name="width" value="0.2" units="cm"/>
      <inkml:brushProperty name="height" value="0.2" units="cm"/>
      <inkml:brushProperty name="color" value="#E71224"/>
    </inkml:brush>
  </inkml:definitions>
  <inkml:trace contextRef="#ctx0" brushRef="#br0">116 1335 24575,'10'1'0,"0"0"0,-1 0 0,18 5 0,13 2 0,35-1 0,0-2 0,1-5 0,107-11 0,-137 5 0,-1-3 0,0-1 0,-1-2 0,-1-2 0,0-2 0,81-42 0,-74 28 0,-2-1 0,-1-3 0,-1-1 0,-2-3 0,77-85 0,-99 97 0,0-1 0,-2-2 0,-2 0 0,0-1 0,-2-1 0,-1 0 0,-2-1 0,-1-1 0,-1 0 0,-2 0 0,6-45 0,-12 58 0,-2-1 0,0 0 0,-1 1 0,-1-1 0,-5-28 0,4 37 0,-2 0 0,1 0 0,-1 1 0,-1-1 0,0 1 0,-1 0 0,0 1 0,-1-1 0,0 1 0,-10-11 0,-30-32 0,-90-76 0,126 122 0,0 0 0,0 0 0,-1 1 0,0 0 0,0 2 0,-1-1 0,0 1 0,1 1 0,-1 0 0,-1 1 0,1 0 0,0 1 0,0 1 0,0 0 0,-1 0 0,1 2 0,0 0 0,0 0 0,0 1 0,0 0 0,1 2 0,-16 6 0,-24 17 0,2 3 0,-82 66 0,-84 91 0,196-169 0,-21 20 0,3 2 0,1 2 0,-58 88 0,-65 156 0,130-221 0,3 0 0,3 2 0,3 1 0,4 0 0,2 2 0,3-1 0,4 2 0,2-1 0,7 126 0,2-171 0,1 0 0,1 0 0,1-1 0,2 0 0,0 0 0,1 0 0,2-1 0,1-1 0,0 0 0,2 0 0,0-2 0,31 36 0,-7-16 0,1-1 0,2-2 0,1-1 0,91 57 0,-95-72 0,0-1 0,1-3 0,1-1 0,1-1 0,0-3 0,70 13 0,254 16 0,-303-37 0,-28-3 0,303 17 0,-271-20 0,0-2 0,0-2 0,67-16 0,-100 14-114,-7 2-199,0-1 0,-1-1 1,37-15-1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17.361"/>
    </inkml:context>
    <inkml:brush xml:id="br0">
      <inkml:brushProperty name="width" value="0.2" units="cm"/>
      <inkml:brushProperty name="height" value="0.2" units="cm"/>
      <inkml:brushProperty name="color" value="#E71224"/>
    </inkml:brush>
  </inkml:definitions>
  <inkml:trace contextRef="#ctx0" brushRef="#br0">0 183 24575,'1'-3'0,"-1"0"0,1 0 0,0 1 0,0-1 0,0 0 0,0 0 0,0 1 0,1-1 0,-1 0 0,1 1 0,-1 0 0,1-1 0,0 1 0,4-4 0,37-30 0,-27 22 0,-1 2 0,0 0 0,0 0 0,1 1 0,0 1 0,27-12 0,-38 20 0,-1 1 0,0-1 0,1 1 0,-1 0 0,1 0 0,-1 0 0,1 0 0,-1 1 0,1 0 0,0 0 0,-1 0 0,1 0 0,-1 1 0,1 0 0,-1 0 0,1 0 0,-1 0 0,1 1 0,-1 0 0,0 0 0,0 0 0,0 0 0,0 1 0,0-1 0,-1 1 0,1 0 0,-1 0 0,5 6 0,12 18 0,-2 0 0,0 2 0,-2 0 0,-2 1 0,18 51 0,24 46 0,-7-43-455,4-2 0,92 110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17.861"/>
    </inkml:context>
    <inkml:brush xml:id="br0">
      <inkml:brushProperty name="width" value="0.2" units="cm"/>
      <inkml:brushProperty name="height" value="0.2" units="cm"/>
      <inkml:brushProperty name="color" value="#E71224"/>
    </inkml:brush>
  </inkml:definitions>
  <inkml:trace contextRef="#ctx0" brushRef="#br0">613 0 24575,'-7'2'0,"1"-1"0,-1 1 0,1 1 0,-1-1 0,1 1 0,0 0 0,0 0 0,0 1 0,0 0 0,0 0 0,-9 9 0,-9 5 0,-34 28 0,1 2 0,3 2 0,-52 61 0,60-56 0,3 2 0,2 1 0,-42 80 0,66-113-1365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4.252"/>
    </inkml:context>
    <inkml:brush xml:id="br0">
      <inkml:brushProperty name="width" value="0.2" units="cm"/>
      <inkml:brushProperty name="height" value="0.2" units="cm"/>
      <inkml:brushProperty name="color" value="#00A0D7"/>
    </inkml:brush>
  </inkml:definitions>
  <inkml:trace contextRef="#ctx0" brushRef="#br0">1922 1 24575,'1'4'0,"1"-1"0,0 1 0,-1 0 0,1-1 0,1 1 0,-1-1 0,0 1 0,1-1 0,0 0 0,0 0 0,-1 0 0,2-1 0,4 5 0,2 1 0,20 19 0,2-2 0,1-1 0,44 24 0,116 51 0,-62-43-305,262 76 0,142-5-362,-501-120 663,145 30 4,237 60 0,-399-92 0,0 1 0,0 1 0,16 8 0,-32-14 0,1-1 0,-1 1 0,1 0 0,-1 0 0,0 0 0,1 0 0,-1 1 0,0-1 0,0 0 0,0 0 0,0 1 0,0-1 0,0 1 0,1 2 0,-1-4 0,-1 1 0,0 0 0,0 0 0,0-1 0,0 1 0,0 0 0,0 0 0,0-1 0,-1 1 0,1 0 0,0-1 0,0 1 0,0 0 0,-1 0 0,1-1 0,0 1 0,-1-1 0,1 1 0,-1 0 0,1-1 0,-1 1 0,1-1 0,-2 2 0,-3 2 0,0-1 0,-1 1 0,0-1 0,0 0 0,0 0 0,-7 2 0,-53 17 0,-125 24 0,148-37 0,-225 46-343,-1324 282-2426,23 95 1318,1366-361 903,63-18-1251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19.395"/>
    </inkml:context>
    <inkml:brush xml:id="br0">
      <inkml:brushProperty name="width" value="0.2" units="cm"/>
      <inkml:brushProperty name="height" value="0.2" units="cm"/>
      <inkml:brushProperty name="color" value="#E71224"/>
    </inkml:brush>
  </inkml:definitions>
  <inkml:trace contextRef="#ctx0" brushRef="#br0">86 0 24575,'-6'15'0,"1"0"0,1 0 0,0 0 0,1 0 0,1 1 0,-1 19 0,-2 14 0,-8 46 0,1 169 0,11-246 0,0 1 0,-2 0 0,-5 20 0,3-16 0,-3 40 0,6 12-1365,2-39-5461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26.226"/>
    </inkml:context>
    <inkml:brush xml:id="br0">
      <inkml:brushProperty name="width" value="0.2" units="cm"/>
      <inkml:brushProperty name="height" value="0.2" units="cm"/>
      <inkml:brushProperty name="color" value="#E71224"/>
    </inkml:brush>
  </inkml:definitions>
  <inkml:trace contextRef="#ctx0" brushRef="#br0">783 0 24575,'-9'0'0,"-14"5"0,-16 16 0,-12 13 0,-11 17 0,-5 17 0,-5 13 0,4-3 0,-5-1 0,-4 2 0,0-4 0,10-5 0,10-9 0,16-15-8191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26.743"/>
    </inkml:context>
    <inkml:brush xml:id="br0">
      <inkml:brushProperty name="width" value="0.2" units="cm"/>
      <inkml:brushProperty name="height" value="0.2" units="cm"/>
      <inkml:brushProperty name="color" value="#E71224"/>
    </inkml:brush>
  </inkml:definitions>
  <inkml:trace contextRef="#ctx0" brushRef="#br0">0 0 24575,'0'5'0,"0"6"0,5 35 0,1 24 0,0 20 0,4 13 0,4 13 0,6 40 0,-2 7 0,2-9 0,-4-16 0,-3-18 0,0-19 0,-1-27-8191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28.359"/>
    </inkml:context>
    <inkml:brush xml:id="br0">
      <inkml:brushProperty name="width" value="0.2" units="cm"/>
      <inkml:brushProperty name="height" value="0.2" units="cm"/>
      <inkml:brushProperty name="color" value="#E71224"/>
    </inkml:brush>
  </inkml:definitions>
  <inkml:trace contextRef="#ctx0" brushRef="#br0">1 2 24575,'171'-1'0,"189"3"0,-300 3-392,-1 4-1,68 17 0,-121-25 206,27 7-6639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28.912"/>
    </inkml:context>
    <inkml:brush xml:id="br0">
      <inkml:brushProperty name="width" value="0.2" units="cm"/>
      <inkml:brushProperty name="height" value="0.2" units="cm"/>
      <inkml:brushProperty name="color" value="#E71224"/>
    </inkml:brush>
  </inkml:definitions>
  <inkml:trace contextRef="#ctx0" brushRef="#br0">145 0 24575,'-1'1'0,"-1"-1"0,1 0 0,0 1 0,0-1 0,0 1 0,0-1 0,0 1 0,0-1 0,0 1 0,0 0 0,0-1 0,0 1 0,0 0 0,0 0 0,1 0 0,-1 0 0,0 0 0,-1 2 0,-12 23 0,9-17 0,-12 22 0,2-1 0,1 2 0,2 0 0,1 0 0,1 1 0,2 0 0,1 1 0,2 0 0,1 0 0,2 0 0,2 35 0,2 104-1365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31.327"/>
    </inkml:context>
    <inkml:brush xml:id="br0">
      <inkml:brushProperty name="width" value="0.2" units="cm"/>
      <inkml:brushProperty name="height" value="0.2" units="cm"/>
      <inkml:brushProperty name="color" value="#E71224"/>
    </inkml:brush>
  </inkml:definitions>
  <inkml:trace contextRef="#ctx0" brushRef="#br0">175 63 24575,'9'-1'0,"-1"1"0,0-1 0,1-1 0,-1 1 0,0-1 0,0-1 0,0 0 0,0 0 0,-1 0 0,1-1 0,9-6 0,-7 5 0,1 0 0,0 1 0,0 0 0,0 1 0,0 0 0,1 1 0,0 0 0,-1 1 0,1 1 0,0-1 0,11 3 0,-15-2 0,1 1 0,-1 0 0,0 1 0,0 0 0,0 0 0,0 0 0,-1 1 0,1 1 0,-1-1 0,1 1 0,-1 0 0,0 1 0,-1 0 0,1 0 0,-1 0 0,6 7 0,8 15 0,32 59 0,-26-39 0,22 50 0,2 3 0,-22-56 0,2-2 0,2-2 0,44 45 0,-69-79 0,0 1 0,1-2 0,-1 1 0,1-1 0,0-1 0,1 1 0,-1-1 0,1-1 0,-1 1 0,1-2 0,0 1 0,0-1 0,1 0 0,9 0 0,13-1 0,0 0 0,54-7 0,-84 6 0,7-2 0,1 0 0,0 0 0,-1-1 0,1 0 0,-1-1 0,0 0 0,0 0 0,-1-1 0,1 0 0,-1-1 0,0 0 0,0 0 0,-1-1 0,0 0 0,8-9 0,5-9 0,0-1 0,-2 0 0,21-42 0,-30 49 0,-1 0 0,0 0 0,-1-1 0,-1 0 0,-1-1 0,-1 1 0,2-27 0,-5 30 0,0 0 0,-1 0 0,-1 0 0,-1 0 0,0 0 0,-1 0 0,-1 0 0,-1 1 0,-8-21 0,11 33 0,0 0 0,0 0 0,0 1 0,-1-1 0,1 1 0,-1 0 0,0 0 0,0 0 0,0 0 0,0 0 0,-1 0 0,1 1 0,-1 0 0,1 0 0,-1 0 0,0 0 0,0 0 0,0 1 0,0-1 0,0 1 0,-6 0 0,-6-2 0,-1 2 0,0 1 0,1 0 0,-20 3 0,6-1 0,10 0 0,0 0 0,0 2 0,1 0 0,-1 2 0,1 0 0,-34 16 0,-106 68 0,110-59 0,-76 35 0,-95 18 0,179-66 0,1 2 0,-42 28 0,11-6 0,-133 75 0,188-107 0,0-1 0,-24 9 0,39-17 0,0-1 0,1 0 0,-1 0 0,0 0 0,1 1 0,-1-1 0,0 0 0,1 0 0,-1 0 0,0 0 0,0 0 0,1 0 0,-1 0 0,0-1 0,1 1 0,-1 0 0,0 0 0,1 0 0,-1-1 0,0 1 0,1 0 0,-1-1 0,1 1 0,-1-1 0,0 1 0,0-1 0,-8-19 0,4-33 0,5 46 0,-1-45 60,9-84 0,-5 113-272,2 0 0,0 1 0,1 0-1,1 0 1,0 0 0,14-23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12.433"/>
    </inkml:context>
    <inkml:brush xml:id="br0">
      <inkml:brushProperty name="width" value="0.2" units="cm"/>
      <inkml:brushProperty name="height" value="0.2" units="cm"/>
      <inkml:brushProperty name="color" value="#00A0D7"/>
    </inkml:brush>
  </inkml:definitions>
  <inkml:trace contextRef="#ctx0" brushRef="#br0">1 1 24575,'106'3'0,"106"18"0,-84-6 0,172 14-546,848 56-3274,24-31 819,850 100 2415,-1437-91 40,84 2-1643,95-2 1270,89-10-513,1627 23-445,3-69 947,-1943-10 1153,-76 1 571,-68-1-248,-65 2 846,-88 1-585,-8-1 1916,-74 0 2049,-197 1-3300,-149 3 1885,-93-18-4962,229 9-5221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13.245"/>
    </inkml:context>
    <inkml:brush xml:id="br0">
      <inkml:brushProperty name="width" value="0.2" units="cm"/>
      <inkml:brushProperty name="height" value="0.2" units="cm"/>
      <inkml:brushProperty name="color" value="#00A0D7"/>
    </inkml:brush>
  </inkml:definitions>
  <inkml:trace contextRef="#ctx0" brushRef="#br0">0 1 24575,'35'34'0,"-15"-14"0,1-1 0,27 20 0,4-5 0,108 54 0,68 11 0,-163-72 0,190 76 0,180 79 0,-236-103 0,-59-26 0,-127-47 0,0-1 0,-1 2 0,1-1 0,-2 2 0,16 11 0,-21-13 0,0 0 0,0 0 0,0 0 0,-1 1 0,0 0 0,0 0 0,-1 1 0,0-1 0,6 16 0,6 17 0,-8-22 0,-1 1 0,0-1 0,-2 1 0,5 27 0,-10-43 0,0 0 0,0 0 0,0 0 0,0 0 0,-1 0 0,1 0 0,-1 0 0,0 0 0,0 0 0,0 0 0,0 0 0,0-1 0,-1 1 0,1 0 0,-1-1 0,0 1 0,1-1 0,-1 1 0,-3 1 0,-5 6 0,-1-2 0,0 0 0,-17 10 0,-86 45 0,-191 74 0,151-72 0,-782 364 0,864-392-1365,23-10-5461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14.848"/>
    </inkml:context>
    <inkml:brush xml:id="br0">
      <inkml:brushProperty name="width" value="0.2" units="cm"/>
      <inkml:brushProperty name="height" value="0.2" units="cm"/>
      <inkml:brushProperty name="color" value="#00A0D7"/>
    </inkml:brush>
  </inkml:definitions>
  <inkml:trace contextRef="#ctx0" brushRef="#br0">0 0 24575,'36'496'0,"-20"-352"0,11 134-312,8 65-937,158 1574-4499,2 141 2096,48-7 2431,-188-1650 1353,-10-70-99,41 437 4025,-54-6 3318,-35 553-6793,-34-765-583,19-368 0,9-83 0,-12 239 0,19-298 0,-1 0 0,-14 63 0,14-94-1365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15.699"/>
    </inkml:context>
    <inkml:brush xml:id="br0">
      <inkml:brushProperty name="width" value="0.2" units="cm"/>
      <inkml:brushProperty name="height" value="0.2" units="cm"/>
      <inkml:brushProperty name="color" value="#00A0D7"/>
    </inkml:brush>
  </inkml:definitions>
  <inkml:trace contextRef="#ctx0" brushRef="#br0">926 0 24575,'-1'15'0,"-1"0"0,0 0 0,-1-1 0,-1 1 0,0-1 0,-1 0 0,-9 19 0,-2 8 0,-206 513 0,-45-16 0,141-326-8,-108 211-1349,209-367-5469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5.972"/>
    </inkml:context>
    <inkml:brush xml:id="br0">
      <inkml:brushProperty name="width" value="0.2" units="cm"/>
      <inkml:brushProperty name="height" value="0.2" units="cm"/>
      <inkml:brushProperty name="color" value="#00A0D7"/>
    </inkml:brush>
  </inkml:definitions>
  <inkml:trace contextRef="#ctx0" brushRef="#br0">59 0 24575,'-22'1710'-2896,"-11"178"301,30 4-2744,3-1361 4572,72 4006-2275,-54-4082 3042,0-104 235,15 352 4499,-29-241 4775,-68 454-10713,54-843-5622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16.182"/>
    </inkml:context>
    <inkml:brush xml:id="br0">
      <inkml:brushProperty name="width" value="0.2" units="cm"/>
      <inkml:brushProperty name="height" value="0.2" units="cm"/>
      <inkml:brushProperty name="color" value="#00A0D7"/>
    </inkml:brush>
  </inkml:definitions>
  <inkml:trace contextRef="#ctx0" brushRef="#br0">0 0 24575,'5'5'0,"6"11"0,6 17 0,15 27 0,11 18 0,18 34 0,22 41 0,7 14 0,12 26 0,-7-14 0,-4-10 0,-14-28 0,-15-28 0,-8-20 0,-14-20 0,-13-19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19.507"/>
    </inkml:context>
    <inkml:brush xml:id="br0">
      <inkml:brushProperty name="width" value="0.2" units="cm"/>
      <inkml:brushProperty name="height" value="0.2" units="cm"/>
      <inkml:brushProperty name="color" value="#E71224"/>
    </inkml:brush>
  </inkml:definitions>
  <inkml:trace contextRef="#ctx0" brushRef="#br0">1 1 24575,'514'0'0,"-480"1"-193,56 11-1,-67-8-784,9 1-5848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29.130"/>
    </inkml:context>
    <inkml:brush xml:id="br0">
      <inkml:brushProperty name="width" value="0.2" units="cm"/>
      <inkml:brushProperty name="height" value="0.2" units="cm"/>
      <inkml:brushProperty name="color" value="#E71224"/>
    </inkml:brush>
  </inkml:definitions>
  <inkml:trace contextRef="#ctx0" brushRef="#br0">0 6928 24575,'106'5'0,"179"33"0,-198-24 0,283 39 0,548 7 0,-545-46 0,-50 0 0,273-13 0,-310-2 0,-216-2 0,117-21 0,-3-1 0,-36 12 0,181-8 0,-135 15 0,-1-8 0,225-46 0,-231 26 0,-47 5 0,-25 4 0,-27 11 0,14-2 0,0-4 0,99-33 0,-81 17 0,-74 24 0,0-2 0,74-35 0,288-150 0,-126 49 0,-261 137 0,35-27 0,-9 5 0,-14 14 0,43-19 0,-62 33 0,4-4 0,0 0 0,-1-1 0,18-16 0,-16 11 0,32-18 0,-35 24 0,0 0 0,-1-1 0,0-1 0,21-23 0,45-66 0,-58 71 0,1 1 0,2 0 0,30-26 0,-18 21 0,-2-3 0,35-46 0,21-23 0,88-89 0,90-91 0,-219 238 0,0 2 0,-3-2 0,-1-2 0,45-65 0,-72 82 0,30-70 0,-17 31 0,148-303 0,-34 28 0,-74 164 0,68-186 0,-57 144 0,130-464 0,-120 360 0,-60 204 0,30-208 0,-24 106 0,-5 41 0,13-83 0,8-52 0,-44 226 0,-1-135 0,-7 148-1365,2 47-5461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30.697"/>
    </inkml:context>
    <inkml:brush xml:id="br0">
      <inkml:brushProperty name="width" value="0.2" units="cm"/>
      <inkml:brushProperty name="height" value="0.2" units="cm"/>
      <inkml:brushProperty name="color" value="#E71224"/>
    </inkml:brush>
  </inkml:definitions>
  <inkml:trace contextRef="#ctx0" brushRef="#br0">33 903 24575,'103'1'0,"116"-3"0,-205 0 0,-1 0 0,1-1 0,-1-1 0,0 0 0,0-1 0,-1 0 0,1-1 0,-1 0 0,0-1 0,-1 0 0,1-1 0,-2 0 0,1-1 0,-1 0 0,13-16 0,8-12 0,-1-1 0,-2-1 0,23-43 0,-25 38 0,33-81 0,-50 104 0,-2-1 0,0 0 0,-2 0 0,-1 0 0,0-1 0,0-26 0,-4 41 0,-1-1 0,0 1 0,0 0 0,-1-1 0,0 1 0,0 0 0,-1 0 0,0 1 0,-1-1 0,1 0 0,-1 1 0,-1 0 0,0 0 0,0 0 0,0 1 0,-1-1 0,1 1 0,-2 1 0,1-1 0,-1 1 0,-13-9 0,0 3 0,0 0 0,-1 1 0,0 1 0,-1 0 0,0 2 0,-40-8 0,50 13 0,-1-1 0,1 2 0,-1 0 0,0 0 0,1 1 0,-1 1 0,0 0 0,-13 3 0,19-2 0,0 0 0,0 1 0,1 0 0,-1 0 0,1 0 0,0 1 0,0 0 0,0 0 0,1 1 0,-1-1 0,1 1 0,0 1 0,0-1 0,1 1 0,0-1 0,-5 8 0,-17 33 0,1 1 0,-24 67 0,-28 108 0,58-162 0,-12 33 0,4 0 0,-27 178 0,51-233 0,1 1 0,2 0 0,10 77 0,-5-89 0,1 1 0,1-1 0,2 0 0,0 0 0,2-1 0,19 33 0,-10-25 0,1-1 0,1 0 0,2-2 0,32 33 0,-46-54 0,0 0 0,1 0 0,1-1 0,0-1 0,0 0 0,0 0 0,1-1 0,0-1 0,0 0 0,1-1 0,0-1 0,0 0 0,0-1 0,22 3 0,115-6-1157,-147-1 949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31.283"/>
    </inkml:context>
    <inkml:brush xml:id="br0">
      <inkml:brushProperty name="width" value="0.2" units="cm"/>
      <inkml:brushProperty name="height" value="0.2" units="cm"/>
      <inkml:brushProperty name="color" value="#E71224"/>
    </inkml:brush>
  </inkml:definitions>
  <inkml:trace contextRef="#ctx0" brushRef="#br0">1 1 24575,'5'4'0,"6"8"0,6 9 0,10 13 0,5 13 0,2 5 0,0 2 0,-1 7 0,-6-2 0,-3 3 0,-1 10 0,1 7 0,-4 0 0,-5-3 0,-6-11 0,1-16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31.685"/>
    </inkml:context>
    <inkml:brush xml:id="br0">
      <inkml:brushProperty name="width" value="0.2" units="cm"/>
      <inkml:brushProperty name="height" value="0.2" units="cm"/>
      <inkml:brushProperty name="color" value="#E71224"/>
    </inkml:brush>
  </inkml:definitions>
  <inkml:trace contextRef="#ctx0" brushRef="#br0">525 0 24575,'-4'0'0,"-1"1"0,1 0 0,0 0 0,0 0 0,0 0 0,0 0 0,1 1 0,-1 0 0,0 0 0,0 0 0,1 0 0,0 1 0,-1-1 0,1 1 0,0 0 0,-5 6 0,-4 6 0,0 0 0,-13 24 0,15-25 0,-128 225 0,92-155 0,-104 219 0,138-273-60,1 1-1,-11 52 0,12-43-1122,2-8-5643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33.273"/>
    </inkml:context>
    <inkml:brush xml:id="br0">
      <inkml:brushProperty name="width" value="0.2" units="cm"/>
      <inkml:brushProperty name="height" value="0.2" units="cm"/>
      <inkml:brushProperty name="color" value="#E71224"/>
    </inkml:brush>
  </inkml:definitions>
  <inkml:trace contextRef="#ctx0" brushRef="#br0">12 1 24575,'0'4'0,"0"12"0,0 8 0,0 9 0,0 4 0,0 10 0,0 6 0,0 5 0,0 1 0,0 0 0,0 1 0,-5-7 0,-1-11-8191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36.653"/>
    </inkml:context>
    <inkml:brush xml:id="br0">
      <inkml:brushProperty name="width" value="0.2" units="cm"/>
      <inkml:brushProperty name="height" value="0.2" units="cm"/>
      <inkml:brushProperty name="color" value="#E71224"/>
    </inkml:brush>
  </inkml:definitions>
  <inkml:trace contextRef="#ctx0" brushRef="#br0">1 9432 24575,'1'-19'0,"1"1"0,6-31 0,3-10 0,18-145 0,0 12 0,-22 120 0,-3 21 0,18-77 0,74-393 0,-15 70 0,-50 294 0,-21 80 0,-2 0 0,-4-81 0,3-40 0,62-465 0,-27 339 0,32-194 0,-60 424 0,47-172 0,-5 35 0,15-30 0,-23 101 0,78-291 0,-108 398 0,24-52 0,14-43 0,-28 69 0,4 1 0,67-122 0,-20 48 0,-18 24 0,107-213 0,27 11 0,-153 267 0,10-16 0,110-128 0,300-286 0,-418 449 0,1 2 0,89-63 0,118-49 0,-68 44 0,-76 43 0,79-51 0,-50 28 0,-97 61 0,0 2 0,2 2 0,77-34 0,157-60 0,-98 43 0,-87 36 0,107-33 0,120-43 0,-296 108 0,0 2 0,0 1 0,1 1 0,-1 0 0,45 0 0,24-3 0,405-74 0,-331 52 0,-52 13 0,-60 10 0,101-26 0,8-6 0,-64 17 0,-45 13 0,1 1 0,0 3 0,88 5 0,-59 0 0,-15 0-55,-27 1-381,0-2-1,50-7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45.483"/>
    </inkml:context>
    <inkml:brush xml:id="br0">
      <inkml:brushProperty name="width" value="0.2" units="cm"/>
      <inkml:brushProperty name="height" value="0.2" units="cm"/>
      <inkml:brushProperty name="color" value="#E71224"/>
    </inkml:brush>
  </inkml:definitions>
  <inkml:trace contextRef="#ctx0" brushRef="#br0">401 0 24575,'-3'0'0,"0"0"0,-1 1 0,1-1 0,0 1 0,0 0 0,0 0 0,-1 0 0,1 0 0,0 1 0,0-1 0,1 1 0,-1 0 0,0 0 0,1 0 0,-1 0 0,1 0 0,-1 0 0,1 1 0,0-1 0,-3 5 0,-2 5 0,-1 0 0,2 1 0,-9 20 0,10-19 0,-141 345 0,104-251 0,19-42 0,2 1 0,4 1 0,-17 132 0,25 122 0,7-92 0,-2-192-1365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46.657"/>
    </inkml:context>
    <inkml:brush xml:id="br0">
      <inkml:brushProperty name="width" value="0.2" units="cm"/>
      <inkml:brushProperty name="height" value="0.2" units="cm"/>
      <inkml:brushProperty name="color" value="#E71224"/>
    </inkml:brush>
  </inkml:definitions>
  <inkml:trace contextRef="#ctx0" brushRef="#br0">225 58 24575,'-1'61'0,"-4"-1"0,-2 0 0,-22 88 0,-70 168 0,34-83 0,53-184 0,7-33 0,4-17 0,7-28 0,28-71 0,4 1 0,63-114 0,129-171 0,-216 362 0,2 0 0,1 1 0,0 0 0,26-22 0,-37 38 0,1-1 0,0 1 0,1 1 0,-1-1 0,1 1 0,0 0 0,12-4 0,-15 7 0,-1 0 0,1 0 0,0 1 0,-1-1 0,1 1 0,0 0 0,-1 0 0,1 0 0,0 1 0,0 0 0,-1 0 0,1 0 0,-1 0 0,8 4 0,-9-3 0,0 0 0,0 0 0,0 0 0,0 0 0,0 1 0,-1-1 0,1 1 0,-1 0 0,0 0 0,0 0 0,0 0 0,0 0 0,-1 0 0,1 1 0,1 4 0,15 58 0,-15-50 0,12 72 0,-3 1 0,-4 0 0,-6 133 0,-1-196 0,1 0 0,9 39 0,-5-36 0,2 46 0,-8-68 12,0 0 0,1 0 0,0-1 0,0 1 0,0 0 0,1-1 0,0 1 0,0-1 0,5 11 0,-5-14-86,0 0-1,1-1 1,-1 1 0,1 0 0,-1-1-1,1 0 1,0 0 0,-1 1 0,1-2-1,1 1 1,-1 0 0,0-1 0,0 1-1,0-1 1,1 0 0,-1 0 0,1 0-1,-1 0 1,8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6.841"/>
    </inkml:context>
    <inkml:brush xml:id="br0">
      <inkml:brushProperty name="width" value="0.2" units="cm"/>
      <inkml:brushProperty name="height" value="0.2" units="cm"/>
      <inkml:brushProperty name="color" value="#00A0D7"/>
    </inkml:brush>
  </inkml:definitions>
  <inkml:trace contextRef="#ctx0" brushRef="#br0">685 1 24575,'0'4'0,"-5"22"0,-11 39 0,-17 57 0,-13 65 0,-13 58 0,-15 45-2055,-10 41 2055,0 22 0,4-12 0,12-34 0,12-45 0,16-54 0,14-56 493,12-55-7122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48.322"/>
    </inkml:context>
    <inkml:brush xml:id="br0">
      <inkml:brushProperty name="width" value="0.2" units="cm"/>
      <inkml:brushProperty name="height" value="0.2" units="cm"/>
      <inkml:brushProperty name="color" value="#E71224"/>
    </inkml:brush>
  </inkml:definitions>
  <inkml:trace contextRef="#ctx0" brushRef="#br0">1 4 24575,'54'-2'0,"-28"1"0,0 0 0,1 2 0,-1 1 0,35 7 0,-54-8 0,-1 1 0,1 0 0,-1 0 0,1 1 0,-1 0 0,0 0 0,-1 0 0,1 1 0,0 0 0,-1 0 0,0 0 0,0 1 0,0 0 0,-1 0 0,1 0 0,-1 1 0,0-1 0,-1 1 0,1 0 0,-1 0 0,4 12 0,5 20 0,-1 1 0,-3 0 0,5 48 0,1 123 0,-12 305 0,-4-265 0,5-197 0,15 84 0,-10-86 0,-6-42 0,0-1 0,0 1 0,1-1 0,1 0 0,-1 0 0,1 0 0,1-1 0,5 8 0,47 57 0,-41-53 0,-6-10 0,-1-1 0,1 0 0,1 0 0,-1-1 0,1-1 0,1 0 0,-1 0 0,1-1 0,18 5 0,9 6 0,-28-12-227,1-1-1,0 0 1,-1 0-1,1-1 1,23 1-1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57:50.003"/>
    </inkml:context>
    <inkml:brush xml:id="br0">
      <inkml:brushProperty name="width" value="0.2" units="cm"/>
      <inkml:brushProperty name="height" value="0.2" units="cm"/>
      <inkml:brushProperty name="color" value="#E71224"/>
    </inkml:brush>
  </inkml:definitions>
  <inkml:trace contextRef="#ctx0" brushRef="#br0">1196 1 24575,'-23'0'0,"1"0"0,-1 2 0,1 1 0,0 1 0,-1 0 0,2 2 0,-1 1 0,-26 11 0,23-6 0,1 0 0,1 1 0,0 1 0,1 2 0,0 0 0,1 1 0,1 1 0,1 1 0,0 1 0,-22 31 0,-80 117 0,112-156 0,1 1 0,0 0 0,0 0 0,1 1 0,-8 23 0,-17 77 0,-3 6 0,-2-4 0,-4 10 0,3-19 0,-19 42 0,-64 106 0,98-202 0,15-34 0,-1 1 0,-15 23 0,5-12 0,14-21 0,-1 0 0,0-1 0,-1 0 0,0 0 0,-1 0 0,1-1 0,-19 15 0,7-10-1365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3.604"/>
    </inkml:context>
    <inkml:brush xml:id="br0">
      <inkml:brushProperty name="width" value="0.2" units="cm"/>
      <inkml:brushProperty name="height" value="0.2" units="cm"/>
      <inkml:brushProperty name="color" value="#00A0D7"/>
    </inkml:brush>
  </inkml:definitions>
  <inkml:trace contextRef="#ctx0" brushRef="#br0">0 0 24575,'229'0'0,"-24"0"0,70 2-441,62 6-1324,74 5 886,2085 74-5569,306 10 1489,-1749-65 4453,-45-3-204,1393 62 291,-1252-45 381,-476-20 38,-102-2 180,-102-3 538,-88-4-189,1425 29 5387,-1637-47-2231,172-1 1634,-115 2-5501,-127-5-1183,-58-1-5461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4.252"/>
    </inkml:context>
    <inkml:brush xml:id="br0">
      <inkml:brushProperty name="width" value="0.2" units="cm"/>
      <inkml:brushProperty name="height" value="0.2" units="cm"/>
      <inkml:brushProperty name="color" value="#00A0D7"/>
    </inkml:brush>
  </inkml:definitions>
  <inkml:trace contextRef="#ctx0" brushRef="#br0">1922 1 24575,'1'4'0,"1"-1"0,0 1 0,-1 0 0,1-1 0,1 1 0,-1-1 0,0 1 0,1-1 0,0 0 0,0 0 0,-1 0 0,2-1 0,4 5 0,2 1 0,20 19 0,2-2 0,1-1 0,44 24 0,116 51 0,-62-43-305,262 76 0,142-5-362,-501-120 663,145 30 4,237 60 0,-399-92 0,0 1 0,0 1 0,16 8 0,-32-14 0,1-1 0,-1 1 0,1 0 0,-1 0 0,0 0 0,1 0 0,-1 1 0,0-1 0,0 0 0,0 0 0,0 1 0,0-1 0,0 1 0,1 2 0,-1-4 0,-1 1 0,0 0 0,0 0 0,0-1 0,0 1 0,0 0 0,0 0 0,0-1 0,-1 1 0,1 0 0,0-1 0,0 1 0,0 0 0,-1 0 0,1-1 0,0 1 0,-1-1 0,1 1 0,-1 0 0,1-1 0,-1 1 0,1-1 0,-2 2 0,-3 2 0,0-1 0,-1 1 0,0-1 0,0 0 0,0 0 0,-7 2 0,-53 17 0,-125 24 0,148-37 0,-225 46-343,-1324 282-2426,23 95 1318,1366-361 903,63-18-1251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5.972"/>
    </inkml:context>
    <inkml:brush xml:id="br0">
      <inkml:brushProperty name="width" value="0.2" units="cm"/>
      <inkml:brushProperty name="height" value="0.2" units="cm"/>
      <inkml:brushProperty name="color" value="#00A0D7"/>
    </inkml:brush>
  </inkml:definitions>
  <inkml:trace contextRef="#ctx0" brushRef="#br0">59 0 24575,'-22'1710'-2896,"-11"178"301,30 4-2744,3-1361 4572,72 4006-2275,-54-4082 3042,0-104 235,15 352 4499,-29-241 4775,-68 454-10713,54-843-5622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6.841"/>
    </inkml:context>
    <inkml:brush xml:id="br0">
      <inkml:brushProperty name="width" value="0.2" units="cm"/>
      <inkml:brushProperty name="height" value="0.2" units="cm"/>
      <inkml:brushProperty name="color" value="#00A0D7"/>
    </inkml:brush>
  </inkml:definitions>
  <inkml:trace contextRef="#ctx0" brushRef="#br0">685 1 24575,'0'4'0,"-5"22"0,-11 39 0,-17 57 0,-13 65 0,-13 58 0,-15 45-2055,-10 41 2055,0 22 0,4-12 0,12-34 0,12-45 0,16-54 0,14-56 493,12-55-7122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7.505"/>
    </inkml:context>
    <inkml:brush xml:id="br0">
      <inkml:brushProperty name="width" value="0.2" units="cm"/>
      <inkml:brushProperty name="height" value="0.2" units="cm"/>
      <inkml:brushProperty name="color" value="#00A0D7"/>
    </inkml:brush>
  </inkml:definitions>
  <inkml:trace contextRef="#ctx0" brushRef="#br0">0 1 24575,'5'0'0,"1"9"0,20 42 0,38 60 0,32 79 0,34 73 0,23 74-3073,5 62 3073,-5 29 0,0 15-2124,-2 8 2124,2 0 0,-24-77-2994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8.811"/>
    </inkml:context>
    <inkml:brush xml:id="br0">
      <inkml:brushProperty name="width" value="0.2" units="cm"/>
      <inkml:brushProperty name="height" value="0.2" units="cm"/>
      <inkml:brushProperty name="color" value="#00A0D7"/>
    </inkml:brush>
  </inkml:definitions>
  <inkml:trace contextRef="#ctx0" brushRef="#br0">1 816 24575,'2'-46'0,"2"0"0,2 0 0,2 0 0,2 1 0,2 1 0,2-1 0,2 2 0,2 0 0,2 1 0,1 1 0,2 1 0,2 1 0,2 1 0,1 1 0,2 2 0,64-60 0,-90 93 0,3-5 0,1 0 0,1 1 0,11-8 0,-17 13 0,-1 0 0,0 0 0,1 0 0,0 0 0,-1 0 0,1 0 0,0 1 0,-1-1 0,1 1 0,0 0 0,-1 0 0,1 0 0,0 0 0,0 0 0,-1 0 0,1 1 0,5 1 0,1 3 0,1 0 0,-1 0 0,0 1 0,0 0 0,-1 1 0,0 0 0,0 0 0,0 1 0,9 11 0,9 16 0,22 37 0,-3 4 0,62 147 0,14 97 0,-65-166 0,-16-48-341,4-1 0,4-3-1,68 106 1,-83-160-6485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9.225"/>
    </inkml:context>
    <inkml:brush xml:id="br0">
      <inkml:brushProperty name="width" value="0.2" units="cm"/>
      <inkml:brushProperty name="height" value="0.2" units="cm"/>
      <inkml:brushProperty name="color" value="#00A0D7"/>
    </inkml:brush>
  </inkml:definitions>
  <inkml:trace contextRef="#ctx0" brushRef="#br0">1583 0 24575,'-3'1'0,"-1"-1"0,1 1 0,-1-1 0,1 1 0,-1 0 0,1 1 0,0-1 0,0 0 0,-1 1 0,1 0 0,0 0 0,0 0 0,0 0 0,-2 3 0,-38 41 0,39-42 0,-79 107 0,-107 191 0,126-194 0,-693 1152-596,533-899 662,96-158-1000,90-142-5793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03.150"/>
    </inkml:context>
    <inkml:brush xml:id="br0">
      <inkml:brushProperty name="width" value="0.2" units="cm"/>
      <inkml:brushProperty name="height" value="0.2" units="cm"/>
      <inkml:brushProperty name="color" value="#00A0D7"/>
    </inkml:brush>
  </inkml:definitions>
  <inkml:trace contextRef="#ctx0" brushRef="#br0">1 201 24575,'2'35'0,"2"0"0,1 0 0,19 66 0,-9-43 0,-6-21 0,-2-2 0,3 0 0,18 48 0,-27-81 0,0 1 0,0-1 0,0 1 0,0-1 0,0 0 0,1 1 0,-1-1 0,1 0 0,0 0 0,0 0 0,0 0 0,-1 0 0,2 0 0,-1-1 0,0 1 0,0-1 0,0 1 0,1-1 0,-1 0 0,1 0 0,-1 0 0,1 0 0,-1 0 0,1-1 0,0 1 0,-1-1 0,1 0 0,0 0 0,-1 0 0,1 0 0,0 0 0,-1 0 0,1-1 0,0 1 0,-1-1 0,1 0 0,-1 0 0,5-2 0,12-4 0,-1-1 0,0-1 0,-1 0 0,0-1 0,0-1 0,20-18 0,88-89 0,-101 93 0,19-19 0,-2-2 0,-3-1 0,-1-2 0,-3-2 0,-1-1 0,42-97 0,-62 121-1365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7.505"/>
    </inkml:context>
    <inkml:brush xml:id="br0">
      <inkml:brushProperty name="width" value="0.2" units="cm"/>
      <inkml:brushProperty name="height" value="0.2" units="cm"/>
      <inkml:brushProperty name="color" value="#00A0D7"/>
    </inkml:brush>
  </inkml:definitions>
  <inkml:trace contextRef="#ctx0" brushRef="#br0">0 1 24575,'5'0'0,"1"9"0,20 42 0,38 60 0,32 79 0,34 73 0,23 74-3073,5 62 3073,-5 29 0,0 15-2124,-2 8 2124,2 0 0,-24-77-2994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03.594"/>
    </inkml:context>
    <inkml:brush xml:id="br0">
      <inkml:brushProperty name="width" value="0.2" units="cm"/>
      <inkml:brushProperty name="height" value="0.2" units="cm"/>
      <inkml:brushProperty name="color" value="#00A0D7"/>
    </inkml:brush>
  </inkml:definitions>
  <inkml:trace contextRef="#ctx0" brushRef="#br0">632 0 24575,'-6'7'0,"1"0"0,-1 1 0,1 0 0,1 0 0,-1 0 0,1 0 0,1 1 0,0-1 0,-4 14 0,-1 4 0,-35 104 0,-28 151 0,-6 141 0,-4 21 0,51-316 0,-65 178 0,54-209 0,24-60 0,2 1 0,2 0 0,-16 67 0,22-73 14,-1 0 0,-19 43 0,6-15-1421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31.393"/>
    </inkml:context>
    <inkml:brush xml:id="br0">
      <inkml:brushProperty name="width" value="0.2" units="cm"/>
      <inkml:brushProperty name="height" value="0.2" units="cm"/>
      <inkml:brushProperty name="color" value="#E71224"/>
    </inkml:brush>
  </inkml:definitions>
  <inkml:trace contextRef="#ctx0" brushRef="#br0">0 0 24575,'2'41'0,"7"44"0,2 19 0,-4 36 0,6 0 0,36 159 0,-13-148 0,66 250 0,-14-81 0,56 167 0,-83-321 0,204 525 0,-161-479 0,-30-69 0,279 540 0,-285-564 0,-24-40 0,89 119 0,255 249 0,168 95 0,-409-401 0,107 91 0,46-7 0,-207-157 0,24 10 0,192 94 0,-129-76 0,-24-11 0,184 73 0,408 106 0,-531-194 0,224 64 0,202 22 0,-299-79 0,200 39 0,-334-83 0,345 9 0,-121-12 0,-1 31 0,-79-10 0,745 45 0,-506-39 0,-400-42-1365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34.951"/>
    </inkml:context>
    <inkml:brush xml:id="br0">
      <inkml:brushProperty name="width" value="0.2" units="cm"/>
      <inkml:brushProperty name="height" value="0.2" units="cm"/>
      <inkml:brushProperty name="color" value="#E71224"/>
    </inkml:brush>
  </inkml:definitions>
  <inkml:trace contextRef="#ctx0" brushRef="#br0">1 2 24575,'58'0'0,"44"-2"0,-1 5 0,148 23 0,453 143 0,123 21 0,-803-187 0,77 12 0,-1 5 0,120 39 0,169 57 0,-296-96 0,-2 4 0,0 4 0,108 50 0,454 296 0,-369-222 0,-19-10 0,358 274 0,-563-376 0,2-3 0,67 31 0,-83-42 0,0 2 0,-2 2 0,-1 1 0,43 44 0,-80-73 0,143 141 0,44 37 0,-166-159 0,33 25 0,-3 2 0,76 87 0,-97-94 0,181 245 0,138 219 0,-293-424 0,35 62 0,116 236 0,-97-163 0,142 242 0,-243-433 0,13 39 0,4 8 0,4 6 0,29 94 0,-7-14 0,149 366 0,-118-329 0,-47-110 0,35 106 0,40 198 0,-89-313 0,-12-39 0,16 71 0,-6-5 0,68 185 0,-66-203 0,28 167 0,-31-126 0,-9-18 0,-6-34 0,3 37-682,-6 160-1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36.347"/>
    </inkml:context>
    <inkml:brush xml:id="br0">
      <inkml:brushProperty name="width" value="0.2" units="cm"/>
      <inkml:brushProperty name="height" value="0.2" units="cm"/>
      <inkml:brushProperty name="color" value="#E71224"/>
    </inkml:brush>
  </inkml:definitions>
  <inkml:trace contextRef="#ctx0" brushRef="#br0">1304 0 24575,'0'1008'0,"-2"-986"0,-1-1 0,-1 1 0,0-1 0,-2 0 0,-1-1 0,0 1 0,-18 31 0,24-48 0,-1 0 0,1-1 0,-1 0 0,0 1 0,1-1 0,-2 0 0,1 0 0,0 0 0,-1 0 0,-4 5 0,5-7 0,0 0 0,1-1 0,-1 1 0,0 0 0,0-1 0,0 1 0,0-1 0,1 1 0,-1-1 0,0 0 0,0 0 0,0 0 0,0 0 0,0 0 0,0 0 0,0-1 0,0 1 0,0 0 0,1-1 0,-1 0 0,0 1 0,-2-2 0,-31-16 0,0-2 0,2 0 0,0-3 0,-36-32 0,-5-1 0,-45-28 0,48 37 0,3-3 0,3-3 0,-76-77 0,-8-50 0,14 17 0,2 35 0,119 111-1365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37.605"/>
    </inkml:context>
    <inkml:brush xml:id="br0">
      <inkml:brushProperty name="width" value="0.2" units="cm"/>
      <inkml:brushProperty name="height" value="0.2" units="cm"/>
      <inkml:brushProperty name="color" value="#E71224"/>
    </inkml:brush>
  </inkml:definitions>
  <inkml:trace contextRef="#ctx0" brushRef="#br0">313 0 24575,'-5'5'0,"-20"59"0,-16 100 0,-6 42 0,1 19 0,7-14 0,12-24 0,4-25 0,6-20 0,7-20 0,0-12 0,1-5 0,3-6 0,2-10 0,1-16 0,3-30 0,-1-55 0,2-26-8191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38.290"/>
    </inkml:context>
    <inkml:brush xml:id="br0">
      <inkml:brushProperty name="width" value="0.2" units="cm"/>
      <inkml:brushProperty name="height" value="0.2" units="cm"/>
      <inkml:brushProperty name="color" value="#E71224"/>
    </inkml:brush>
  </inkml:definitions>
  <inkml:trace contextRef="#ctx0" brushRef="#br0">0 0 24575,'4'1'0,"0"1"0,1-1 0,-1 0 0,-1 1 0,1 0 0,0 0 0,0 0 0,-1 1 0,1-1 0,-1 1 0,1 0 0,-1 0 0,3 4 0,1-1 0,28 28 0,-2 2 0,0 1 0,37 58 0,71 136 0,-93-149 0,43 83 0,41 64 0,-33-95 0,12 19 0,-94-125-1365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41.173"/>
    </inkml:context>
    <inkml:brush xml:id="br0">
      <inkml:brushProperty name="width" value="0.2" units="cm"/>
      <inkml:brushProperty name="height" value="0.2" units="cm"/>
      <inkml:brushProperty name="color" value="#E71224"/>
    </inkml:brush>
  </inkml:definitions>
  <inkml:trace contextRef="#ctx0" brushRef="#br0">1691 31 24575,'-440'-17'0,"-272"4"0,455 15 0,174-4 0,-92 4 0,152 3-1365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42.591"/>
    </inkml:context>
    <inkml:brush xml:id="br0">
      <inkml:brushProperty name="width" value="0.2" units="cm"/>
      <inkml:brushProperty name="height" value="0.2" units="cm"/>
      <inkml:brushProperty name="color" value="#E71224"/>
    </inkml:brush>
  </inkml:definitions>
  <inkml:trace contextRef="#ctx0" brushRef="#br0">926 1 24575,'-4'0'0,"-49"-1"0,1 2 0,-1 3 0,-77 15 0,46 5 0,-84 36 0,-69 20 0,196-73 0,34-7 0,-1 1 0,1 0 0,-1 0 0,1 1 0,0-1 0,0 2 0,0-1 0,0 1 0,0 0 0,0 1 0,-8 5 0,14-7 0,0-1 0,0 1 0,0 0 0,0 0 0,0 0 0,0 0 0,0 0 0,1 0 0,-1 0 0,1 0 0,0 0 0,-1 0 0,1 0 0,0 0 0,0 0 0,0 0 0,1 0 0,-1 0 0,0 1 0,1-1 0,-1 0 0,1 0 0,0-1 0,0 1 0,1 3 0,4 8 0,1-1 0,12 19 0,-17-28 0,20 27 0,1-2 0,1-1 0,1-1 0,1-1 0,2-1 0,0-1 0,53 31 0,235 108 0,-260-136 0,-7-6 0,0-2 0,2-2 0,81 14 0,-104-22-1365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44.279"/>
    </inkml:context>
    <inkml:brush xml:id="br0">
      <inkml:brushProperty name="width" value="0.2" units="cm"/>
      <inkml:brushProperty name="height" value="0.2" units="cm"/>
      <inkml:brushProperty name="color" value="#E71224"/>
    </inkml:brush>
  </inkml:definitions>
  <inkml:trace contextRef="#ctx0" brushRef="#br0">233 0 24575,'1'3'0,"-1"-1"0,1 0 0,-1 1 0,1-1 0,0 0 0,-1 0 0,1 1 0,1-1 0,-1 0 0,0 0 0,0 0 0,1 0 0,-1 0 0,1-1 0,-1 1 0,4 2 0,6 9 0,432 485 0,-428-485 0,1 0 0,33 20 0,-31-22 0,-1 0 0,23 21 0,-32-24 0,5 3 0,-1 2 0,0 0 0,18 24 0,-30-36 0,1 0 0,0 0 0,-1 0 0,1 1 0,0-1 0,-1 0 0,1 0 0,-1 1 0,0-1 0,1 0 0,-1 1 0,0-1 0,0 1 0,0-1 0,0 0 0,0 1 0,0-1 0,-1 1 0,1-1 0,0 0 0,-1 1 0,1-1 0,-1 0 0,1 1 0,-1-1 0,1 0 0,-1 0 0,0 0 0,0 0 0,0 1 0,0-1 0,0 0 0,0 0 0,0-1 0,0 1 0,0 0 0,0 0 0,0 0 0,-2 0 0,-6 4 0,0-1 0,0-1 0,-1 1 0,-14 2 0,15-3 0,-244 60 0,-272 82 0,448-116-1365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45.726"/>
    </inkml:context>
    <inkml:brush xml:id="br0">
      <inkml:brushProperty name="width" value="0.2" units="cm"/>
      <inkml:brushProperty name="height" value="0.2" units="cm"/>
      <inkml:brushProperty name="color" value="#E71224"/>
    </inkml:brush>
  </inkml:definitions>
  <inkml:trace contextRef="#ctx0" brushRef="#br0">346 145 24575,'-2'0'0,"-1"0"0,0 1 0,1 0 0,-1-1 0,1 1 0,0 0 0,-1 0 0,1 1 0,0-1 0,-1 0 0,1 1 0,0-1 0,0 1 0,-2 2 0,-27 31 0,26-30 0,-35 51 0,3 1 0,2 2 0,3 1 0,-34 86 0,54-118 0,1 1 0,2 0 0,0 0 0,2 0 0,1 1 0,2 0 0,1 1 0,1-1 0,3 38 0,1-58 0,0 1 0,1-1 0,0 0 0,0 0 0,1 0 0,1 0 0,0-1 0,0 1 0,1-1 0,0 0 0,0-1 0,1 0 0,0 0 0,10 8 0,-9-8 0,1-1 0,0 0 0,0 0 0,1-1 0,0 0 0,0-1 0,1 0 0,-1 0 0,1-1 0,0-1 0,0 0 0,23 3 0,40-3 0,91-7 0,-146 1 0,0 0 0,0-1 0,-1 0 0,1-2 0,-1 0 0,-1-1 0,1-1 0,17-11 0,-8 3 0,-1-2 0,0 0 0,-2-1 0,27-27 0,-32 25 0,0-1 0,-1 0 0,-2-1 0,0-1 0,-1 0 0,-2-1 0,18-46 0,-16 27 0,-2 0 0,-2-1 0,-2 0 0,3-48 0,-12 88 0,5-34 0,-3 0 0,-1 0 0,-4-43 0,2 72 0,0-1 0,-1 1 0,-1 0 0,0-1 0,0 1 0,0 0 0,-2 1 0,1-1 0,-1 1 0,0 0 0,-1 0 0,0 0 0,-1 1 0,0 0 0,0 0 0,-13-10 0,8 8 0,1 2 0,-1 0 0,-1 0 0,0 1 0,0 0 0,0 1 0,-1 1 0,1 0 0,-1 1 0,-1 1 0,1 0 0,0 1 0,-1 0 0,-21 1 0,-76 2-1365,76-1-5461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8.811"/>
    </inkml:context>
    <inkml:brush xml:id="br0">
      <inkml:brushProperty name="width" value="0.2" units="cm"/>
      <inkml:brushProperty name="height" value="0.2" units="cm"/>
      <inkml:brushProperty name="color" value="#00A0D7"/>
    </inkml:brush>
  </inkml:definitions>
  <inkml:trace contextRef="#ctx0" brushRef="#br0">1 816 24575,'2'-46'0,"2"0"0,2 0 0,2 0 0,2 1 0,2 1 0,2-1 0,2 2 0,2 0 0,2 1 0,1 1 0,2 1 0,2 1 0,2 1 0,1 1 0,2 2 0,64-60 0,-90 93 0,3-5 0,1 0 0,1 1 0,11-8 0,-17 13 0,-1 0 0,0 0 0,1 0 0,0 0 0,-1 0 0,1 0 0,0 1 0,-1-1 0,1 1 0,0 0 0,-1 0 0,1 0 0,0 0 0,0 0 0,-1 0 0,1 1 0,5 1 0,1 3 0,1 0 0,-1 0 0,0 1 0,0 0 0,-1 1 0,0 0 0,0 0 0,0 1 0,9 11 0,9 16 0,22 37 0,-3 4 0,62 147 0,14 97 0,-65-166 0,-16-48-341,4-1 0,4-3-1,68 106 1,-83-160-6485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46.480"/>
    </inkml:context>
    <inkml:brush xml:id="br0">
      <inkml:brushProperty name="width" value="0.2" units="cm"/>
      <inkml:brushProperty name="height" value="0.2" units="cm"/>
      <inkml:brushProperty name="color" value="#E71224"/>
    </inkml:brush>
  </inkml:definitions>
  <inkml:trace contextRef="#ctx0" brushRef="#br0">0 0 24575,'5'0'0,"7"0"0,14 0 0,9 0 0,3 0 0,5 0 0,-1 0 0,-2 0 0,-3 0 0,-4 0 0,-2 0 0,4 0 0,0 0 0,-2 0 0,0 0 0,-2 0 0,-6 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47.366"/>
    </inkml:context>
    <inkml:brush xml:id="br0">
      <inkml:brushProperty name="width" value="0.2" units="cm"/>
      <inkml:brushProperty name="height" value="0.2" units="cm"/>
      <inkml:brushProperty name="color" value="#E71224"/>
    </inkml:brush>
  </inkml:definitions>
  <inkml:trace contextRef="#ctx0" brushRef="#br0">58 0 24575,'-1'1'0,"0"-1"0,0 0 0,0 0 0,-1 1 0,1-1 0,0 1 0,0-1 0,0 1 0,0-1 0,0 1 0,0 0 0,0-1 0,0 1 0,0 0 0,1 0 0,-1 0 0,0 0 0,0-1 0,1 1 0,-1 0 0,1 1 0,-2 0 0,-8 26 0,9-28 0,-7 40 0,1-1 0,2 1 0,1 0 0,3 63 0,1-58 0,2 314-1365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49.931"/>
    </inkml:context>
    <inkml:brush xml:id="br0">
      <inkml:brushProperty name="width" value="0.2" units="cm"/>
      <inkml:brushProperty name="height" value="0.2" units="cm"/>
      <inkml:brushProperty name="color" value="#E71224"/>
    </inkml:brush>
  </inkml:definitions>
  <inkml:trace contextRef="#ctx0" brushRef="#br0">317 54 24575,'-4'4'0,"0"-1"0,-1 0 0,1 0 0,-1 0 0,0 0 0,-6 2 0,6-3 0,0 0 0,0 1 0,0 0 0,0 0 0,-8 7 0,-4 8 0,0 1 0,2 1 0,0 1 0,-20 36 0,-36 94 0,57-117 0,1 1 0,2 0 0,2 1 0,1 0 0,1 1 0,3 0 0,1-1 0,1 1 0,2 1 0,6 39 0,-5-70 0,1 0 0,1 0 0,-1 0 0,1 0 0,0 0 0,1-1 0,-1 1 0,1-1 0,1 0 0,-1 0 0,1-1 0,0 1 0,0-1 0,1 0 0,0 0 0,9 6 0,-5-4 0,1-1 0,0 1 0,0-2 0,1 0 0,-1 0 0,1-1 0,0 0 0,25 4 0,-19-7 0,-1-1 0,1 0 0,-1-1 0,1-1 0,-1 0 0,0-2 0,0 0 0,0-1 0,0 0 0,22-11 0,8-8 0,-1-2 0,49-36 0,-73 46 0,-1-1 0,-1 0 0,-1-2 0,0 0 0,22-31 0,-11 8 0,43-83 0,-62 102 0,-2-1 0,-1 1 0,0-1 0,-2-1 0,-1 1 0,-1-1 0,-1 0 0,-1 0 0,-2-27 0,0 44 0,-1 0 0,-1-1 0,1 1 0,-2 0 0,1 0 0,-1 0 0,0 0 0,-1 0 0,1 1 0,-1 0 0,-1-1 0,-6-7 0,2 4 0,0 1 0,-1 0 0,0 1 0,-1 0 0,0 1 0,-22-13 0,24 17 0,0 0 0,-1 0 0,0 1 0,0 1 0,0 0 0,-17-2 0,-23-5 0,-9-6-682,-91-11-1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50.846"/>
    </inkml:context>
    <inkml:brush xml:id="br0">
      <inkml:brushProperty name="width" value="0.2" units="cm"/>
      <inkml:brushProperty name="height" value="0.2" units="cm"/>
      <inkml:brushProperty name="color" value="#E71224"/>
    </inkml:brush>
  </inkml:definitions>
  <inkml:trace contextRef="#ctx0" brushRef="#br0">0 18 24575,'5'0'0,"7"0"0,15 0 0,17 0 0,12 0 0,0 0 0,-4 0 0,3 0 0,-3 0 0,-5 0 0,-6 0 0,-1-5 0,-1-1 0,-4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53.634"/>
    </inkml:context>
    <inkml:brush xml:id="br0">
      <inkml:brushProperty name="width" value="0.2" units="cm"/>
      <inkml:brushProperty name="height" value="0.2" units="cm"/>
      <inkml:brushProperty name="color" value="#E71224"/>
    </inkml:brush>
  </inkml:definitions>
  <inkml:trace contextRef="#ctx0" brushRef="#br0">1 0 24575,'10'0'0,"7"0"0,16 0 0,7 0 0,6 0 0,5 0 0,4 0 0,1 0 0,2 0 0,-5 0 0,-2 0 0,-5 5 0,-4 2 0,-6-1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56.138"/>
    </inkml:context>
    <inkml:brush xml:id="br0">
      <inkml:brushProperty name="width" value="0.2" units="cm"/>
      <inkml:brushProperty name="height" value="0.2" units="cm"/>
      <inkml:brushProperty name="color" value="#E71224"/>
    </inkml:brush>
  </inkml:definitions>
  <inkml:trace contextRef="#ctx0" brushRef="#br0">0 233 24575,'6'-7'0,"-1"-1"0,0 1 0,0-1 0,-1-1 0,0 1 0,6-16 0,7-16 0,-10 26 0,-1 2 0,1 0 0,0 1 0,9-12 0,-12 19 0,-1 1 0,0 0 0,1-1 0,0 1 0,-1 0 0,1 1 0,1-1 0,-1 1 0,0 0 0,0 0 0,1 0 0,7-2 0,19-1 0,1 1 0,0 2 0,0 0 0,39 5 0,-20-2 0,-30 0 0,18-1 0,71 10 0,-97-8 0,0 1 0,-1 0 0,1 1 0,-1 1 0,0 0 0,0 1 0,-1 0 0,1 0 0,15 13 0,14 13 0,-15-14 0,-2 2 0,-1 0 0,31 36 0,-12-11 0,72 63 0,11 10 0,-79-67 0,70 70 0,-100-106 0,0-1 0,2-1 0,-1-1 0,2 0 0,31 14 0,-40-23 0,0 0 0,0 0 0,0-1 0,0 0 0,0-1 0,1 0 0,-1-1 0,1 0 0,-1-1 0,0 0 0,1 0 0,-1-1 0,0-1 0,0 1 0,0-2 0,0 1 0,-1-1 0,17-10 0,-13 6 0,1 0 0,-1-1 0,0 0 0,-1-1 0,0-1 0,-1 0 0,0-1 0,0 0 0,-1 0 0,-1-1 0,13-23 0,-19 27 0,1 0 0,-1 0 0,-1 0 0,0 0 0,0 0 0,0-1 0,-1-9 0,-2-69 0,-1 49 0,1 31 0,1-1 0,-2 1 0,1 0 0,-1-1 0,0 1 0,-1 0 0,0 0 0,0 0 0,0 1 0,-1-1 0,-1 1 0,-5-9 0,-6-3 0,-1 0 0,-34-29 0,51 48 0,-35-34 0,29 27 0,-1 0 0,1 0 0,-2 0 0,1 1 0,0 0 0,-1 0 0,0 1 0,-1 0 0,1 1 0,-1 0 0,0 0 0,0 1 0,-16-4 0,7 5 0,0 1 0,0 0 0,0 2 0,0 0 0,0 1 0,0 1 0,0 0 0,1 2 0,-29 10 0,-2 5 0,1 2 0,-47 30 0,-37 36 0,107-70 0,0 1 0,0 1 0,2 1 0,-32 38 0,25-27 0,-41 37 0,58-61 0,0 0 0,0-1 0,-1-1 0,1 0 0,-1 0 0,0-1 0,-24 5 0,16-5 0,1 2 0,-22 10 0,32-12 0,-1 0 0,0 0 0,-1-1 0,1-1 0,-1 0 0,0-1 0,-22 3 0,27-5 0,-1 0 0,1-1 0,0 0 0,-1 0 0,1-1 0,0 0 0,0 0 0,0 0 0,0-1 0,0 0 0,0-1 0,1 1 0,-11-9 0,-4-3 0,2-1 0,-1-1 0,2-1 0,0 0 0,-17-26 0,31 38 5,0-1-1,1 0 1,0 0 0,1 0-1,-1-1 1,1 1-1,1-1 1,-1 1 0,1-15-1,0-10-127,4-34-1,-1 20-1040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58.173"/>
    </inkml:context>
    <inkml:brush xml:id="br0">
      <inkml:brushProperty name="width" value="0.2" units="cm"/>
      <inkml:brushProperty name="height" value="0.2" units="cm"/>
      <inkml:brushProperty name="color" value="#E71224"/>
    </inkml:brush>
  </inkml:definitions>
  <inkml:trace contextRef="#ctx0" brushRef="#br0">1 2 24575,'87'-1'0,"0"4"0,131 22 0,83 17 0,-200-31 0,-72-8-1365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59.646"/>
    </inkml:context>
    <inkml:brush xml:id="br0">
      <inkml:brushProperty name="width" value="0.2" units="cm"/>
      <inkml:brushProperty name="height" value="0.2" units="cm"/>
      <inkml:brushProperty name="color" value="#E71224"/>
    </inkml:brush>
  </inkml:definitions>
  <inkml:trace contextRef="#ctx0" brushRef="#br0">29 1 24575,'0'573'0,"-2"-545"43,0-1-1,-9 34 0,6-32-788,-4 49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02.279"/>
    </inkml:context>
    <inkml:brush xml:id="br0">
      <inkml:brushProperty name="width" value="0.2" units="cm"/>
      <inkml:brushProperty name="height" value="0.2" units="cm"/>
      <inkml:brushProperty name="color" value="#E71224"/>
    </inkml:brush>
  </inkml:definitions>
  <inkml:trace contextRef="#ctx0" brushRef="#br0">4 229 24575,'1'-11'0,"1"-1"0,0 0 0,1 1 0,0-1 0,1 1 0,0 0 0,0 0 0,1 0 0,1 1 0,0 0 0,1 0 0,-1 0 0,2 1 0,-1 0 0,2 0 0,-1 1 0,1 0 0,10-7 0,-12 11 0,0 0 0,0 0 0,0 1 0,0 0 0,0 1 0,1 0 0,0 0 0,-1 0 0,1 1 0,0 0 0,-1 1 0,1 0 0,10 1 0,5 1 0,-1 2 0,1 0 0,26 9 0,-34-6 0,-1-1 0,0 2 0,0 0 0,-1 1 0,0 0 0,0 0 0,18 21 0,8 3 0,5 7 0,-1 1 0,64 83 0,-98-114 0,6 6 0,0-2 0,1 0 0,0-1 0,19 12 0,-5-4 0,-20-14 0,18 14 0,48 27 0,-65-43 0,0 0 0,0 0 0,0-1 0,1 0 0,-1-1 0,1-1 0,0 0 0,17 1 0,-10-2 0,0-1 0,0-1 0,1-1 0,-1 0 0,0-2 0,-1 0 0,25-8 0,-34 8 0,0 0 0,-1 0 0,1-1 0,-1 0 0,0-1 0,0 0 0,0 0 0,-1 0 0,0-1 0,0 0 0,-1-1 0,1 1 0,-2-1 0,1-1 0,-1 1 0,4-10 0,-2 3 0,-1-1 0,0-1 0,-1 1 0,-1-1 0,0 0 0,-1 0 0,-1 0 0,-1 0 0,0 0 0,-1-1 0,-1 1 0,-1 0 0,0 0 0,-2 0 0,-8-28 0,10 41 0,1 1 0,-1 0 0,0 0 0,-1 0 0,1 0 0,0 0 0,-1 1 0,0-1 0,1 1 0,-1-1 0,0 1 0,0 0 0,-1 0 0,1 1 0,0-1 0,-1 1 0,1-1 0,-1 1 0,1 0 0,-1 0 0,1 1 0,-8-2 0,-8 1 0,-1 0 0,0 1 0,-23 3 0,10-1 0,-11-1 0,0 2 0,0 2 0,-51 12 0,82-13 0,0 1 0,0 1 0,1 0 0,0 1 0,-13 10 0,-20 9 0,-62 35 0,-47 23 0,84-49 0,54-25 0,-2-1 0,1-1 0,-1 0 0,0-1 0,-1-1 0,0-1 0,0 0 0,-28 2 0,39-7-41,-35 2 124,-69-7 0,98 4-232,1-1 0,0-1 0,1 0 0,-1-1 0,0 0 0,1-1 0,0-1 0,0 0 0,-19-13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04.546"/>
    </inkml:context>
    <inkml:brush xml:id="br0">
      <inkml:brushProperty name="width" value="0.2" units="cm"/>
      <inkml:brushProperty name="height" value="0.2" units="cm"/>
      <inkml:brushProperty name="color" value="#E71224"/>
    </inkml:brush>
  </inkml:definitions>
  <inkml:trace contextRef="#ctx0" brushRef="#br0">0 0 24575,'120'5'0,"160"28"0,57 5 0,919-27 0,-725-14 0,-262 3-1365,-233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1:59.225"/>
    </inkml:context>
    <inkml:brush xml:id="br0">
      <inkml:brushProperty name="width" value="0.2" units="cm"/>
      <inkml:brushProperty name="height" value="0.2" units="cm"/>
      <inkml:brushProperty name="color" value="#00A0D7"/>
    </inkml:brush>
  </inkml:definitions>
  <inkml:trace contextRef="#ctx0" brushRef="#br0">1583 0 24575,'-3'1'0,"-1"-1"0,1 1 0,-1-1 0,1 1 0,-1 0 0,1 1 0,0-1 0,0 0 0,-1 1 0,1 0 0,0 0 0,0 0 0,0 0 0,-2 3 0,-38 41 0,39-42 0,-79 107 0,-107 191 0,126-194 0,-693 1152-596,533-899 662,96-158-1000,90-142-5793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05.811"/>
    </inkml:context>
    <inkml:brush xml:id="br0">
      <inkml:brushProperty name="width" value="0.2" units="cm"/>
      <inkml:brushProperty name="height" value="0.2" units="cm"/>
      <inkml:brushProperty name="color" value="#E71224"/>
    </inkml:brush>
  </inkml:definitions>
  <inkml:trace contextRef="#ctx0" brushRef="#br0">1 118 24575,'0'-1'0,"1"0"0,-1-1 0,1 1 0,-1 0 0,1 0 0,0 0 0,-1 0 0,1 0 0,0 0 0,0 0 0,0 0 0,0 0 0,0 0 0,0 0 0,0 0 0,0 1 0,1-2 0,27-14 0,-17 9 0,4-3 0,-4 2 0,0 0 0,1 1 0,0 0 0,0 1 0,0 0 0,1 1 0,-1 1 0,1 0 0,15-2 0,-6 3 0,0 2 0,0 1 0,0 0 0,26 5 0,-36-3 0,-1 0 0,0 2 0,0-1 0,0 1 0,-1 1 0,0 0 0,1 0 0,-2 1 0,15 10 0,21 23 0,-1 3 0,-2 1 0,-2 2 0,41 57 0,22 51 0,17 22 0,-88-129 0,43 79 0,9 15 0,-50-83-89,-24-39 141,-1 0-1,2-1 0,17 20 0,-25-32-149,1 0-1,0-1 0,0 0 0,0 0 1,0-1-1,0 1 0,1-1 0,0 0 1,-1-1-1,1 1 0,0-1 0,1 0 0,-1-1 1,12 3-1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06.638"/>
    </inkml:context>
    <inkml:brush xml:id="br0">
      <inkml:brushProperty name="width" value="0.2" units="cm"/>
      <inkml:brushProperty name="height" value="0.2" units="cm"/>
      <inkml:brushProperty name="color" value="#E71224"/>
    </inkml:brush>
  </inkml:definitions>
  <inkml:trace contextRef="#ctx0" brushRef="#br0">1392 1 24575,'-22'1'0,"-1"1"0,1 1 0,0 1 0,-38 11 0,-82 38 0,129-48 0,-37 18 0,1 1 0,-47 32 0,-85 69 0,109-68 0,-102 106 0,138-127 0,-49 63 0,18-20 0,-194 174 0,245-237-1365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07.685"/>
    </inkml:context>
    <inkml:brush xml:id="br0">
      <inkml:brushProperty name="width" value="0.2" units="cm"/>
      <inkml:brushProperty name="height" value="0.2" units="cm"/>
      <inkml:brushProperty name="color" value="#E71224"/>
    </inkml:brush>
  </inkml:definitions>
  <inkml:trace contextRef="#ctx0" brushRef="#br0">0 0 24575,'0'1328'-1365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53.468"/>
    </inkml:context>
    <inkml:brush xml:id="br0">
      <inkml:brushProperty name="width" value="0.2" units="cm"/>
      <inkml:brushProperty name="height" value="0.2" units="cm"/>
      <inkml:brushProperty name="color" value="#E71224"/>
    </inkml:brush>
  </inkml:definitions>
  <inkml:trace contextRef="#ctx0" brushRef="#br0">875 87 24575,'-178'-14'0,"47"1"0,-1 12 0,-25-2 0,137 0 0,0 0 0,-20-7 0,8 1 0,-8-1-87,17 4-233,0 1 1,0 1-1,-32-2 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54.719"/>
    </inkml:context>
    <inkml:brush xml:id="br0">
      <inkml:brushProperty name="width" value="0.2" units="cm"/>
      <inkml:brushProperty name="height" value="0.2" units="cm"/>
      <inkml:brushProperty name="color" value="#E71224"/>
    </inkml:brush>
  </inkml:definitions>
  <inkml:trace contextRef="#ctx0" brushRef="#br0">581 0 24575,'-12'1'0,"1"0"0,-1 1 0,0 0 0,1 1 0,0 1 0,0-1 0,-12 7 0,-74 40 0,79-40 0,-238 144 0,245-147 0,1 1 0,-1 0 0,1 0 0,1 1 0,0 0 0,0 1 0,1 0 0,0 0 0,-8 15 0,14-21 0,1 0 0,0 0 0,1 0 0,-1 0 0,1 0 0,0 0 0,0 0 0,0 0 0,0 0 0,1 0 0,-1 0 0,1-1 0,0 1 0,0 0 0,1 0 0,3 7 0,3 5 0,1-1 0,18 23 0,-6-10 0,14 28 0,39 81 0,-40-77 8,-27-50-179,0 1-1,0-1 0,-1 2 1,-1-1-1,0 1 0,-1-1 1,6 24-1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56.124"/>
    </inkml:context>
    <inkml:brush xml:id="br0">
      <inkml:brushProperty name="width" value="0.2" units="cm"/>
      <inkml:brushProperty name="height" value="0.2" units="cm"/>
      <inkml:brushProperty name="color" value="#E71224"/>
    </inkml:brush>
  </inkml:definitions>
  <inkml:trace contextRef="#ctx0" brushRef="#br0">204 173 24575,'-4'1'0,"0"1"0,0-1 0,1 1 0,-1 0 0,0 0 0,1 0 0,0 0 0,-1 1 0,-4 4 0,0-1 0,-7 9 0,0 0 0,1 1 0,0 0 0,2 1 0,0 0 0,1 1 0,0 1 0,-11 29 0,16-32 0,1 1 0,0-1 0,1 1 0,1 0 0,-2 34 0,7 91 0,1-64 0,-3-58 0,1-1 0,1 0 0,6 27 0,-5-37 0,0 0 0,0-1 0,0 1 0,1-1 0,0 0 0,1 0 0,0-1 0,0 1 0,9 8 0,19 25 0,-20-24 0,1 0 0,18 15 0,-27-27 0,0-1 0,0 0 0,0-1 0,1 1 0,0-1 0,-1 0 0,1-1 0,0 1 0,0-1 0,0 0 0,10 1 0,7 0 0,0-1 0,1-2 0,-1 0 0,1-2 0,-1 0 0,0-2 0,0 0 0,0-2 0,-1 0 0,0-2 0,0 0 0,0-2 0,-1 0 0,34-23 0,-21 9 0,-1-1 0,-1-2 0,-1-1 0,-1-2 0,-2 0 0,-1-2 0,32-51 0,-29 32 0,-3-3 0,-2 0 0,-2-1 0,20-77 0,-37 114 0,-1 0 0,-1-1 0,-1 1 0,2-33 0,-5 43 0,-1 0 0,1 1 0,-1-1 0,-1 0 0,1 0 0,-1 1 0,-1-1 0,1 1 0,-1 0 0,-1 0 0,1 0 0,-1 0 0,-8-11 0,4 7 0,-1 1 0,1 1 0,-1-1 0,-1 1 0,0 1 0,0 0 0,0 0 0,-1 1 0,-1 1 0,1 0 0,-1 0 0,0 1 0,0 0 0,0 1 0,-1 1 0,1 0 0,-1 0 0,-24 0 0,-273 3 0,119 3 0,160-3 0,0 1 0,0 2 0,0 1 0,0 1 0,1 2 0,-36 12 0,42-7-1365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56.889"/>
    </inkml:context>
    <inkml:brush xml:id="br0">
      <inkml:brushProperty name="width" value="0.2" units="cm"/>
      <inkml:brushProperty name="height" value="0.2" units="cm"/>
      <inkml:brushProperty name="color" value="#E71224"/>
    </inkml:brush>
  </inkml:definitions>
  <inkml:trace contextRef="#ctx0" brushRef="#br0">1 0 24575,'5'0'0,"11"0"0,12 0 0,12 0 0,17 10 0,4 3 0,-3 4 0,-7-1 0,-7-2 0,-7-5 0,-4-3 0,-3-3 0,-3 3 0,0 0 0,0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57.827"/>
    </inkml:context>
    <inkml:brush xml:id="br0">
      <inkml:brushProperty name="width" value="0.2" units="cm"/>
      <inkml:brushProperty name="height" value="0.2" units="cm"/>
      <inkml:brushProperty name="color" value="#E71224"/>
    </inkml:brush>
  </inkml:definitions>
  <inkml:trace contextRef="#ctx0" brushRef="#br0">112 1 24575,'-3'56'0,"-3"0"0,-16 72 0,8-55 0,-1 3 0,6-36 0,-7 75 0,15-100-195,0 1 0,-1 0 0,-1-1 0,-1 1 0,0-1 0,-7 17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3:59.511"/>
    </inkml:context>
    <inkml:brush xml:id="br0">
      <inkml:brushProperty name="width" value="0.2" units="cm"/>
      <inkml:brushProperty name="height" value="0.2" units="cm"/>
      <inkml:brushProperty name="color" value="#E71224"/>
    </inkml:brush>
  </inkml:definitions>
  <inkml:trace contextRef="#ctx0" brushRef="#br0">0 0 24575,'543'0'0,"-476"4"0,124 21 0,-125-13 0,129 5 0,-131-17-1365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4:00.623"/>
    </inkml:context>
    <inkml:brush xml:id="br0">
      <inkml:brushProperty name="width" value="0.2" units="cm"/>
      <inkml:brushProperty name="height" value="0.2" units="cm"/>
      <inkml:brushProperty name="color" value="#E71224"/>
    </inkml:brush>
  </inkml:definitions>
  <inkml:trace contextRef="#ctx0" brushRef="#br0">60 1 24575,'2'4'0,"-1"0"0,1-1 0,0 1 0,0 0 0,0-1 0,0 1 0,1-1 0,-1 0 0,1 0 0,0 0 0,0 0 0,0 0 0,0-1 0,5 3 0,3 5 0,155 153 0,-61-59 0,-77-78 0,-8-7 0,0 1 0,25 33 0,-39-45 0,-1 1 0,1 0 0,-2 0 0,1 1 0,-1-1 0,-1 1 0,0 0 0,0 0 0,-1 0 0,2 15 0,-4-11 0,0 0 0,0 0 0,-2 0 0,1 0 0,-2 0 0,0 0 0,-1-1 0,0 1 0,-1-1 0,0 0 0,-1 0 0,-1-1 0,0 0 0,0 0 0,-1 0 0,-1-1 0,0 0 0,0-1 0,-20 17 0,-27 16 0,-72 42 0,9-6 0,31-15-1365,56-39-5461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03.150"/>
    </inkml:context>
    <inkml:brush xml:id="br0">
      <inkml:brushProperty name="width" value="0.2" units="cm"/>
      <inkml:brushProperty name="height" value="0.2" units="cm"/>
      <inkml:brushProperty name="color" value="#00A0D7"/>
    </inkml:brush>
  </inkml:definitions>
  <inkml:trace contextRef="#ctx0" brushRef="#br0">1 201 24575,'2'35'0,"2"0"0,1 0 0,19 66 0,-9-43 0,-6-21 0,-2-2 0,3 0 0,18 48 0,-27-81 0,0 1 0,0-1 0,0 1 0,0-1 0,0 0 0,1 1 0,-1-1 0,1 0 0,0 0 0,0 0 0,0 0 0,-1 0 0,2 0 0,-1-1 0,0 1 0,0-1 0,0 1 0,1-1 0,-1 0 0,1 0 0,-1 0 0,1 0 0,-1 0 0,1-1 0,0 1 0,-1-1 0,1 0 0,0 0 0,-1 0 0,1 0 0,0 0 0,-1 0 0,1-1 0,0 1 0,-1-1 0,1 0 0,-1 0 0,5-2 0,12-4 0,-1-1 0,0-1 0,-1 0 0,0-1 0,0-1 0,20-18 0,88-89 0,-101 93 0,19-19 0,-2-2 0,-3-1 0,-1-2 0,-3-2 0,-1-1 0,42-97 0,-62 121-1365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4:04.063"/>
    </inkml:context>
    <inkml:brush xml:id="br0">
      <inkml:brushProperty name="width" value="0.2" units="cm"/>
      <inkml:brushProperty name="height" value="0.2" units="cm"/>
      <inkml:brushProperty name="color" value="#E71224"/>
    </inkml:brush>
  </inkml:definitions>
  <inkml:trace contextRef="#ctx0" brushRef="#br0">177 425 24575,'-36'32'0,"25"-23"0,1 0 0,0 0 0,-15 20 0,14-11 0,0 0 0,1 1 0,1 0 0,1 1 0,1 0 0,1 0 0,0 0 0,2 1 0,0 0 0,-1 23 0,1 31 0,8 107 0,-3-162 0,1 0 0,0-1 0,2 0 0,0 1 0,1-1 0,1-1 0,12 27 0,-14-37 0,1 0 0,-1-1 0,1 1 0,0-1 0,1 0 0,0 0 0,0-1 0,0 0 0,1 0 0,0 0 0,0-1 0,1 0 0,-1 0 0,1-1 0,0 0 0,0 0 0,0-1 0,13 4 0,4-1 0,1 0 0,0-2 0,32 2 0,-49-6 0,0 0 0,0-1 0,0 0 0,0-1 0,0 0 0,0 0 0,0-1 0,-1 0 0,1 0 0,-1-1 0,0 0 0,0-1 0,8-5 0,2-4 0,-1-1 0,0-1 0,-2-1 0,1 0 0,-2-1 0,0 0 0,16-32 0,66-150 0,-92 191 0,14-36 0,-2-2 0,-2 0 0,-2 0 0,-2-2 0,-3 1 0,-1-1 0,-2-78 0,-3 72 0,0 25 0,0 1 0,-2 0 0,-2 0 0,-7-36 0,5 51 0,0 1 0,-1 0 0,-1 0 0,0 1 0,-1 0 0,0 0 0,-1 1 0,-17-18 0,-4-7 0,25 32 0,1-1 0,-1 1 0,1 0 0,-1 0 0,-1 0 0,1 1 0,0 0 0,-1 0 0,0 0 0,1 1 0,-1 0 0,0 0 0,0 0 0,-1 1 0,1-1 0,0 2 0,0-1 0,0 1 0,-1 0 0,1 0 0,0 0 0,-1 1 0,1 0 0,-9 3 0,-4 1 0,-1 1 0,1 1 0,0 1 0,1 0 0,0 2 0,-24 15 0,34-19 0,-1 0 0,1 0 0,0 1 0,0-1 0,1 2 0,0-1 0,0 1 0,1 0 0,0 1 0,0 0 0,1 0 0,0 0 0,1 0 0,0 1 0,0-1 0,1 1 0,-2 11 0,-11 46-1365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4:04.801"/>
    </inkml:context>
    <inkml:brush xml:id="br0">
      <inkml:brushProperty name="width" value="0.2" units="cm"/>
      <inkml:brushProperty name="height" value="0.2" units="cm"/>
      <inkml:brushProperty name="color" value="#E71224"/>
    </inkml:brush>
  </inkml:definitions>
  <inkml:trace contextRef="#ctx0" brushRef="#br0">0 0 24575,'5'0'0,"11"0"0,13 0 0,5 0 0,3 0 0,4 0 0,0 0 0,-2 0 0,-3 0 0,-3 0 0,-2 0 0,-2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20:33.575"/>
    </inkml:context>
    <inkml:brush xml:id="br0">
      <inkml:brushProperty name="width" value="0.2" units="cm"/>
      <inkml:brushProperty name="height" value="0.2" units="cm"/>
      <inkml:brushProperty name="color" value="#E71224"/>
    </inkml:brush>
  </inkml:definitions>
  <inkml:trace contextRef="#ctx0" brushRef="#br0">3877 0 24575,'-40'2'0,"0"2"0,-72 16 0,50-7 0,-375 78 0,7 37 0,272-61 0,105-42 0,-2-2 0,-88 25 0,-218 7 0,224-38 0,-510 25 0,0-67 0,541 17-107,-307-33-1151,378 35-5568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20:34.961"/>
    </inkml:context>
    <inkml:brush xml:id="br0">
      <inkml:brushProperty name="width" value="0.2" units="cm"/>
      <inkml:brushProperty name="height" value="0.2" units="cm"/>
      <inkml:brushProperty name="color" value="#E71224"/>
    </inkml:brush>
  </inkml:definitions>
  <inkml:trace contextRef="#ctx0" brushRef="#br0">910 0 24575,'-64'1'0,"0"2"0,1 4 0,-1 2 0,1 2 0,1 4 0,-117 43 0,151-47 0,1 2 0,-45 26 0,62-32 0,0 0 0,0 1 0,1 0 0,0 1 0,0 0 0,1 0 0,0 1 0,0 0 0,-6 13 0,6-13 0,0 0 0,0-1 0,-1 0 0,0 0 0,0-1 0,-1 0 0,0-1 0,-1 0 0,-12 6 0,22-12 0,-1 0 0,0 0 0,1 0 0,-1 0 0,1 0 0,0 0 0,-1 0 0,1 1 0,0-1 0,0 1 0,0-1 0,0 1 0,0-1 0,0 1 0,0 0 0,0-1 0,1 1 0,-1 0 0,1 0 0,-1-1 0,1 1 0,0 4 0,0-3 0,0 1 0,1 0 0,-1 0 0,1 0 0,0 0 0,1-1 0,-1 1 0,1 0 0,-1-1 0,4 5 0,3 4 0,0 0 0,1-1 0,1 0 0,-1-1 0,15 12 0,140 112 0,-143-117-1365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20:36.835"/>
    </inkml:context>
    <inkml:brush xml:id="br0">
      <inkml:brushProperty name="width" value="0.2" units="cm"/>
      <inkml:brushProperty name="height" value="0.2" units="cm"/>
      <inkml:brushProperty name="color" value="#E71224"/>
    </inkml:brush>
  </inkml:definitions>
  <inkml:trace contextRef="#ctx0" brushRef="#br0">1 3 24575,'144'-2'0,"157"4"0,-197 12 94,-63-7-824,42 0 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20:38.129"/>
    </inkml:context>
    <inkml:brush xml:id="br0">
      <inkml:brushProperty name="width" value="0.2" units="cm"/>
      <inkml:brushProperty name="height" value="0.2" units="cm"/>
      <inkml:brushProperty name="color" value="#E71224"/>
    </inkml:brush>
  </inkml:definitions>
  <inkml:trace contextRef="#ctx0" brushRef="#br0">163 1 24575,'1'6'0,"0"0"0,1 1 0,0-1 0,0 0 0,0 0 0,1 0 0,0-1 0,0 1 0,1-1 0,4 7 0,7 13 0,88 180 0,-99-195 0,0-1 0,0 1 0,-1 0 0,0 1 0,-1-1 0,0 0 0,-1 1 0,0-1 0,-1 1 0,0 0 0,0-1 0,-1 1 0,-1-1 0,1 1 0,-2-1 0,0 0 0,0 0 0,0 0 0,-2 0 0,1-1 0,-1 1 0,-6 8 0,-27 38 0,-50 57 0,72-93 0,-23 37 0,-2 3 0,29-44-114,-5 6-512,-26 27 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20:45.039"/>
    </inkml:context>
    <inkml:brush xml:id="br0">
      <inkml:brushProperty name="width" value="0.2" units="cm"/>
      <inkml:brushProperty name="height" value="0.2" units="cm"/>
      <inkml:brushProperty name="color" value="#E71224"/>
    </inkml:brush>
  </inkml:definitions>
  <inkml:trace contextRef="#ctx0" brushRef="#br0">0 0 24575,'1'3'0,"0"0"0,0 0 0,0 0 0,1-1 0,-1 1 0,1-1 0,-1 1 0,1-1 0,0 1 0,0-1 0,0 0 0,0 0 0,0 0 0,4 2 0,0 2 0,61 61 0,2-3 0,4-4 0,142 92 0,-161-117 0,75 64 0,-75-55 0,62 38 0,104 45 0,-149-90 0,1-3 0,87 28 0,-125-49 0,53 27 0,-54-23 0,54 19 0,-12-6 0,-1 3 0,-1 3 0,103 70 0,-93-54 0,2-3 0,119 48 0,-45-44 0,-111-39 0,0-2 0,0-1 0,1-3 0,1-2 0,-1-2 0,59-3 0,632-3 0,-696 4 0,58 10 0,21 2 0,-48-12 0,104 8 0,117 10 0,-61-6 0,346-2 0,-374-14 0,-155 5 0,56 9 0,48 2 0,-74-13 0,184-4 0,-249 3 0,-1-2 0,0 0 0,0-1 0,0-1 0,0-1 0,0 0 0,-1-1 0,0 0 0,0-1 0,0-1 0,-1 0 0,0-1 0,-1-1 0,0 0 0,-1-1 0,0 0 0,21-25 0,-6-1 0,-2-1 0,-1-1 0,-2-2 0,-2 0 0,-2-1 0,25-83 0,-35 96 0,-2 1 0,-1-1 0,-1 0 0,-2 0 0,0 0 0,-6-56 0,2 71 0,-1 1 0,0 0 0,-1 0 0,-1 1 0,0-1 0,-1 1 0,0 0 0,-15-21 0,1 6 0,-1 0 0,-33-32 0,10 18 33,24 23-732,-29-32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20:47.093"/>
    </inkml:context>
    <inkml:brush xml:id="br0">
      <inkml:brushProperty name="width" value="0.2" units="cm"/>
      <inkml:brushProperty name="height" value="0.2" units="cm"/>
      <inkml:brushProperty name="color" value="#E71224"/>
    </inkml:brush>
  </inkml:definitions>
  <inkml:trace contextRef="#ctx0" brushRef="#br0">857 29 24575,'-10'0'0,"-17"-4"0,-19-3 0,-25 1 0,-15 1 0,-8 2 0,3 1 0,8 1 0,7 0 0,13 1 0,11 0 0,11 1 0,7-1 0,5 0 0,2 0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1:15.866"/>
    </inkml:context>
    <inkml:brush xml:id="br0">
      <inkml:brushProperty name="width" value="0.35" units="cm"/>
      <inkml:brushProperty name="height" value="0.35" units="cm"/>
      <inkml:brushProperty name="color" value="#E71224"/>
    </inkml:brush>
  </inkml:definitions>
  <inkml:trace contextRef="#ctx0" brushRef="#br0">2939 0 24575,'12'282'0,"-2"-76"0,-17 294-233,-4-353 16,-44 204 0,-2-119 144,-103 268 0,-138 205 85,-43-53-12,213-444 0,-157 196 0,212-311 23,-596 726 755,583-726-778,-3-4 0,-198 151 0,116-135 0,-6 5 0,110-62-1365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1:16.795"/>
    </inkml:context>
    <inkml:brush xml:id="br0">
      <inkml:brushProperty name="width" value="0.35" units="cm"/>
      <inkml:brushProperty name="height" value="0.35" units="cm"/>
      <inkml:brushProperty name="color" value="#E71224"/>
    </inkml:brush>
  </inkml:definitions>
  <inkml:trace contextRef="#ctx0" brushRef="#br0">134 0 24575,'2'34'0,"7"45"0,2 10 0,-6 4 0,-14 175 0,5-229 0,-3 0 0,0-1 0,-3 0 0,-1-1 0,-2 0 0,-1 0 0,-24 42 0,30-66 0,1 0 0,1-1 0,0 2 0,1-1 0,1 1 0,0 0 0,-3 18 0,6-26 0,1 0 0,0-1 0,0 1 0,1-1 0,-1 1 0,1 0 0,1-1 0,-1 0 0,1 1 0,0-1 0,0 0 0,0 0 0,1 0 0,-1 0 0,1 0 0,1 0 0,-1-1 0,1 1 0,-1-1 0,1 0 0,9 6 0,14 9 0,0-2 0,1-1 0,2-2 0,-1 0 0,55 16 0,42 19 0,110 68 0,128 56 0,-273-143 0,-62-21 0,-1 0 0,-1 2 0,37 19 0,-15-8-1365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42:03.594"/>
    </inkml:context>
    <inkml:brush xml:id="br0">
      <inkml:brushProperty name="width" value="0.2" units="cm"/>
      <inkml:brushProperty name="height" value="0.2" units="cm"/>
      <inkml:brushProperty name="color" value="#00A0D7"/>
    </inkml:brush>
  </inkml:definitions>
  <inkml:trace contextRef="#ctx0" brushRef="#br0">632 0 24575,'-6'7'0,"1"0"0,-1 1 0,1 0 0,1 0 0,-1 0 0,1 0 0,1 1 0,0-1 0,-4 14 0,-1 4 0,-35 104 0,-28 151 0,-6 141 0,-4 21 0,51-316 0,-65 178 0,54-209 0,24-60 0,2 1 0,2 0 0,-16 67 0,22-73 14,-1 0 0,-19 43 0,6-15-1421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1:24.872"/>
    </inkml:context>
    <inkml:brush xml:id="br0">
      <inkml:brushProperty name="width" value="0.35" units="cm"/>
      <inkml:brushProperty name="height" value="0.35" units="cm"/>
      <inkml:brushProperty name="color" value="#E71224"/>
    </inkml:brush>
  </inkml:definitions>
  <inkml:trace contextRef="#ctx0" brushRef="#br0">1 949 24575,'-1'-7'0,"1"0"0,0 0 0,0 1 0,1-1 0,0 0 0,0 1 0,0-1 0,1 0 0,0 1 0,0 0 0,0-1 0,1 1 0,0 0 0,1 0 0,5-7 0,20-23 0,2 1 0,2 2 0,1 1 0,1 2 0,47-30 0,209-112 0,-195 121 0,2 4 0,2 5 0,114-32 0,-201 70 0,0 1 0,1 0 0,-1 1 0,25 0 0,-31 2 0,0 1 0,0 0 0,-1 0 0,1 1 0,0 0 0,-1 0 0,1 1 0,-1-1 0,0 1 0,0 1 0,8 4 0,41 35 0,-1 2 0,53 58 0,-48-46 0,61 66 0,112 148 0,86 157 0,-274-370 0,3-1 0,107 101 0,-114-124 0,1-1 0,1-2 0,2-2 0,94 46 0,-112-65 0,0-1 0,1-2 0,-1 0 0,1-2 0,1-1 0,-1-1 0,1-1 0,-1-1 0,1-2 0,-1 0 0,45-10 0,-43 3 0,-2-1 0,0-1 0,0-1 0,0-1 0,-2-2 0,0-1 0,0 0 0,31-28 0,0-5 0,-1-3 0,51-62 0,-68 64 0,-2 0 0,-2-2 0,-2-2 0,-3-1 0,-2-1 0,38-116 0,-49 121 0,-2-1 0,-2-1 0,-3 1 0,-2-2 0,-2 1 0,-4-99 0,-4 124 0,-1-1 0,-1 1 0,-2 0 0,-1 1 0,0 0 0,-2 0 0,-1 1 0,-16-27 0,11 24 0,-2 1 0,-1 1 0,-1 0 0,0 2 0,-3 0 0,-37-32 0,51 50 0,-1-1 0,1 2 0,-1-1 0,0 1 0,-1 1 0,1 0 0,-1 0 0,0 1 0,0 0 0,-22-2 0,-5 2 0,-72 5 0,69 0 0,-46 2 0,1 4 0,-140 31 0,167-24 0,1 2 0,0 4 0,2 1 0,-87 49 0,54-16 0,-159 131 0,-58 91 0,246-220 0,-129 122 0,-316 282 0,446-411 0,24-20 0,-64 45 0,85-67 0,0 0 0,0-1 0,-1 0 0,0-2 0,0 1 0,0-2 0,-1 0 0,-26 3 0,-3-4 0,0-2 0,-65-6 0,101 3 20,-1 1 0,1-2 0,-1 1 1,1-1-1,0 0 0,0-1 0,0 0 0,1-1 0,-1 0 0,1 0 0,0-1 0,1 0 0,-1 0 0,1-1 0,0 1 0,-8-12 1,6 6-177,1 0 1,0-1 0,1 0 0,0 0 0,1-1 0,0 1 0,2-1-1,-1 0 1,2-1 0,-3-15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1:49.886"/>
    </inkml:context>
    <inkml:brush xml:id="br0">
      <inkml:brushProperty name="width" value="0.1" units="cm"/>
      <inkml:brushProperty name="height" value="0.1" units="cm"/>
      <inkml:brushProperty name="color" value="#E71224"/>
    </inkml:brush>
  </inkml:definitions>
  <inkml:trace contextRef="#ctx0" brushRef="#br0">1130 62 24575,'-8'-1'0,"0"0"0,0 0 0,0 0 0,-12-5 0,-12-1 0,-29-1 0,0 3 0,-1 3 0,-72 6 0,112 0 0,1 1 0,0 1 0,0 1 0,1 0 0,0 2 0,0 0 0,-30 20 0,-1-1 0,14-9 0,1 2 0,-61 47 0,81-55 0,0 1 0,2 0 0,-1 2 0,2-1 0,0 1 0,1 1 0,-17 33 0,-6 22 0,4 2 0,3 1 0,-24 103 0,39-117 0,2 1 0,-3 66 0,14-119 0,0 1 0,1 0 0,0 0 0,1-1 0,0 1 0,0-1 0,6 17 0,3-2 0,20 34 0,-8-19 0,-12-16 0,2 0 0,0-1 0,1 0 0,2-2 0,0 1 0,23 21 0,-16-22 0,1-2 0,0 0 0,2-2 0,0-1 0,43 19 0,177 56 0,-207-78 0,-3 0 0,0-2 0,62 8 0,12 5 0,-3 0 0,8-14 0,186-7 0,-132-5 0,-150 3 0,1 0 0,-1-2 0,0 0 0,0-1 0,0-1 0,-1-1 0,1 0 0,-1-1 0,0-1 0,-1-1 0,0-1 0,0 0 0,-1-1 0,0-1 0,28-25 0,-34 27 0,-1 0 0,0 0 0,-1-1 0,0 0 0,0-1 0,-1 0 0,-1 0 0,0-1 0,0 1 0,-1-1 0,0-1 0,4-22 0,15-97 0,-6-1 0,-6 0 0,-6 0 0,-12-146 0,4 233 0,-2 1 0,-3 0 0,-13-52 0,14 78 0,0 0 0,-1 0 0,-1 1 0,-1 0 0,-1 0 0,0 1 0,-1 0 0,-1 1 0,-22-24 0,12 19 0,-1 1 0,-1 2 0,0 0 0,-44-23 0,-113-41 0,160 75 0,1 0 0,-1 2 0,-1 1 0,1 1 0,-39-2 0,-111 10 0,153-4 0,-15 3 0,0 1 0,0 2 0,1 1 0,0 2 0,-38 16 0,52-20 0,-1 0 0,-27 3 0,30-6 0,0 0 0,-1 1 0,2 1 0,-17 7 0,-15 8-1365,25-13-5461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1:52.638"/>
    </inkml:context>
    <inkml:brush xml:id="br0">
      <inkml:brushProperty name="width" value="0.1" units="cm"/>
      <inkml:brushProperty name="height" value="0.1" units="cm"/>
      <inkml:brushProperty name="color" value="#E71224"/>
    </inkml:brush>
  </inkml:definitions>
  <inkml:trace contextRef="#ctx0" brushRef="#br0">846 0 24575,'-1'4'0,"0"-1"0,-1 1 0,0 0 0,1-1 0,-1 1 0,0-1 0,-1 0 0,1 0 0,-1 0 0,1 0 0,-7 5 0,-1 3 0,-525 703 0,525-700 0,-227 319 0,234-330 0,1 0 0,-1 0 0,1 0 0,0 1 0,0-1 0,0 1 0,1 0 0,-1-1 0,1 1 0,0 0 0,-1 7 0,2-9 0,0-1 0,0 1 0,1-1 0,-1 1 0,1-1 0,-1 1 0,1-1 0,0 1 0,-1-1 0,1 1 0,0-1 0,0 0 0,0 1 0,0-1 0,0 0 0,0 0 0,0 0 0,0 1 0,1-1 0,-1-1 0,0 1 0,1 0 0,-1 0 0,1 0 0,-1-1 0,1 1 0,-1-1 0,1 1 0,2 0 0,15 4 0,0-1 0,0-1 0,0 0 0,23 0 0,84-5 0,-53-1 0,409 2 0,-452 3 0,0 1 0,32 7 0,-32-4 0,60 2 0,-54-7 0,-15 1 0,1-2 0,39-5 0,-59 4 0,0 1 0,0-1 0,0 0 0,1 0 0,-1 0 0,0 0 0,0 0 0,0 0 0,-1-1 0,1 1 0,0 0 0,0-1 0,-1 0 0,1 1 0,-1-1 0,0 0 0,1 0 0,-1 0 0,0 0 0,0 0 0,0 0 0,0 0 0,0 0 0,-1-1 0,1 1 0,-1 0 0,1 0 0,-1-1 0,0 1 0,0 0 0,0-1 0,0 1 0,-1-4 0,0-6 0,-1 0 0,0-1 0,-1 1 0,-7-22 0,-103-221 0,90 208 0,4 12 0,-1 1 0,-32-40 0,6 10 0,30 36 0,1 0 0,-23-59 0,25 52 0,-30-53 0,41 85-66,-7-13-367,0 0 0,-7-19 0,8 13-6393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1:55.408"/>
    </inkml:context>
    <inkml:brush xml:id="br0">
      <inkml:brushProperty name="width" value="0.1" units="cm"/>
      <inkml:brushProperty name="height" value="0.1" units="cm"/>
      <inkml:brushProperty name="color" value="#E71224"/>
    </inkml:brush>
  </inkml:definitions>
  <inkml:trace contextRef="#ctx0" brushRef="#br0">1 114 24575,'0'-2'0,"1"0"0,-1 1 0,1-1 0,-1 1 0,1-1 0,0 1 0,0-1 0,0 1 0,0 0 0,0-1 0,0 1 0,0 0 0,0 0 0,0 0 0,0-1 0,1 1 0,-1 1 0,1-1 0,2-1 0,29-14 0,15 3 0,0 2 0,0 2 0,0 2 0,76-1 0,-11 1 0,-68 2 0,-4 0 0,-1 1 0,1 3 0,0 1 0,75 9 0,88 44 0,-163-41 0,1-1 0,1-2 0,80 5 0,129-11 0,-14-1 0,-25 26 0,-144-16 0,131 6 0,251-20-1365,-428 2-5461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4:32.200"/>
    </inkml:context>
    <inkml:brush xml:id="br0">
      <inkml:brushProperty name="width" value="0.2" units="cm"/>
      <inkml:brushProperty name="height" value="0.2" units="cm"/>
      <inkml:brushProperty name="color" value="#E71224"/>
    </inkml:brush>
  </inkml:definitions>
  <inkml:trace contextRef="#ctx0" brushRef="#br0">3812 1 24575,'-25'23'0,"-43"29"0,29-23 0,-152 120-4,-284 209-100,188-157-391,-614 459 448,789-572 155,-3-5 1,-4-5-1,-3-5 0,-228 98 1,220-115-9,-78 30-89,157-68-12,-1-2 0,-57 10 0,64-20 1,0-3 0,0-1 0,-51-6 0,-71 4 0,107 10-1365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4:33.152"/>
    </inkml:context>
    <inkml:brush xml:id="br0">
      <inkml:brushProperty name="width" value="0.2" units="cm"/>
      <inkml:brushProperty name="height" value="0.2" units="cm"/>
      <inkml:brushProperty name="color" value="#E71224"/>
    </inkml:brush>
  </inkml:definitions>
  <inkml:trace contextRef="#ctx0" brushRef="#br0">713 1 24575,'0'1'0,"0"1"0,-1 0 0,1-1 0,-1 1 0,1-1 0,-1 1 0,0-1 0,0 1 0,0-1 0,0 1 0,0-1 0,0 0 0,0 1 0,0-1 0,0 0 0,-2 1 0,-3 5 0,-252 249 0,80-116 0,125-102 0,1 1 0,-64 66 0,113-102 0,0 1 0,0-1 0,0 1 0,0 0 0,0 0 0,1 0 0,-1 1 0,1-1 0,0 0 0,1 1 0,-1-1 0,1 1 0,0 0 0,0-1 0,0 1 0,1 0 0,0 0 0,-1 0 0,2 6 0,1-5 0,-1 0 0,1 0 0,0-1 0,1 1 0,-1 0 0,1-1 0,0 0 0,1 0 0,-1 0 0,1 0 0,0 0 0,0-1 0,1 1 0,7 5 0,20 14 15,1-1 0,1-1 0,1-3 0,1 0 0,0-3 0,1-1 0,50 13 0,-11-8-510,0-5 0,137 12 0,-141-23-6331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4:34.435"/>
    </inkml:context>
    <inkml:brush xml:id="br0">
      <inkml:brushProperty name="width" value="0.2" units="cm"/>
      <inkml:brushProperty name="height" value="0.2" units="cm"/>
      <inkml:brushProperty name="color" value="#E71224"/>
    </inkml:brush>
  </inkml:definitions>
  <inkml:trace contextRef="#ctx0" brushRef="#br0">0 1731 24575,'130'1'0,"3"1"0,244-27 0,-283 10 0,389-67 0,-9-37 0,33-15 0,57 24-497,546-121-45,-878 171 492,-3-10-1,-3-10 0,399-202 1,31-95 1291,-598 343-1241,89-60 0,-123 73-1365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4:35.804"/>
    </inkml:context>
    <inkml:brush xml:id="br0">
      <inkml:brushProperty name="width" value="0.2" units="cm"/>
      <inkml:brushProperty name="height" value="0.2" units="cm"/>
      <inkml:brushProperty name="color" value="#E71224"/>
    </inkml:brush>
  </inkml:definitions>
  <inkml:trace contextRef="#ctx0" brushRef="#br0">389 1 24575,'-12'8'0,"0"0"0,1 1 0,0 0 0,0 1 0,1 1 0,-13 17 0,6-10 0,-161 179 0,150-169 0,18-19 0,0 1 0,1-1 0,0 2 0,1-1 0,0 1 0,-8 16 0,15-25 0,0 0 0,0 1 0,0-1 0,1 1 0,-1-1 0,1 0 0,0 1 0,0-1 0,-1 1 0,2-1 0,-1 1 0,0-1 0,0 0 0,1 1 0,-1-1 0,2 4 0,0-3 0,0 1 0,0-1 0,0 0 0,1 0 0,-1 0 0,1-1 0,-1 1 0,1-1 0,0 1 0,0-1 0,0 0 0,0 0 0,7 3 0,5 2 0,0-1 0,1 0 0,-1-1 0,32 5 0,72 4 0,-54-8 0,17 4-108,249 22-1149,-295-31-5569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4:40.227"/>
    </inkml:context>
    <inkml:brush xml:id="br0">
      <inkml:brushProperty name="width" value="0.2" units="cm"/>
      <inkml:brushProperty name="height" value="0.2" units="cm"/>
      <inkml:brushProperty name="color" value="#E71224"/>
    </inkml:brush>
  </inkml:definitions>
  <inkml:trace contextRef="#ctx0" brushRef="#br0">0 0 24575,'13'6'0,"0"-1"0,0-1 0,0 0 0,0-1 0,1 0 0,21 1 0,86-3 0,-72-1 0,882-2-1365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9T08:14:48.544"/>
    </inkml:context>
    <inkml:brush xml:id="br0">
      <inkml:brushProperty name="width" value="0.2" units="cm"/>
      <inkml:brushProperty name="height" value="0.2" units="cm"/>
      <inkml:brushProperty name="color" value="#E71224"/>
    </inkml:brush>
  </inkml:definitions>
  <inkml:trace contextRef="#ctx0" brushRef="#br0">0 59 24575,'832'-39'0,"-598"22"0,234 14 0,-235 6 0,1117-3-1365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92385-B93F-4083-5366-CACB685D013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99900B2-CF93-57C0-D6A9-6B4DBF824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6B746F5-4E8B-0976-006B-E6F937787A9A}"/>
              </a:ext>
            </a:extLst>
          </p:cNvPr>
          <p:cNvSpPr>
            <a:spLocks noGrp="1"/>
          </p:cNvSpPr>
          <p:nvPr>
            <p:ph type="dt" sz="half" idx="10"/>
          </p:nvPr>
        </p:nvSpPr>
        <p:spPr/>
        <p:txBody>
          <a:bodyPr/>
          <a:lstStyle/>
          <a:p>
            <a:fld id="{E1013BB6-21B4-47F4-977A-73C3DDFF69C1}" type="datetimeFigureOut">
              <a:rPr lang="zh-CN" altLang="en-US" smtClean="0"/>
              <a:t>2022/5/29</a:t>
            </a:fld>
            <a:endParaRPr lang="zh-CN" altLang="en-US"/>
          </a:p>
        </p:txBody>
      </p:sp>
      <p:sp>
        <p:nvSpPr>
          <p:cNvPr id="5" name="页脚占位符 4">
            <a:extLst>
              <a:ext uri="{FF2B5EF4-FFF2-40B4-BE49-F238E27FC236}">
                <a16:creationId xmlns:a16="http://schemas.microsoft.com/office/drawing/2014/main" id="{E16168B0-CB0F-E9A6-5D55-D0AF82984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0E602-B85C-ADB4-CE1B-4FCFCDD363B6}"/>
              </a:ext>
            </a:extLst>
          </p:cNvPr>
          <p:cNvSpPr>
            <a:spLocks noGrp="1"/>
          </p:cNvSpPr>
          <p:nvPr>
            <p:ph type="sldNum" sz="quarter" idx="12"/>
          </p:nvPr>
        </p:nvSpPr>
        <p:spPr/>
        <p:txBody>
          <a:body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344653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DCEC1-BF14-1FB4-DC74-EA5710929C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2A9D85E-85D9-7544-F8A9-550023C9F1B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327EDE-B204-92A0-5A4F-A78BEC8DE6A1}"/>
              </a:ext>
            </a:extLst>
          </p:cNvPr>
          <p:cNvSpPr>
            <a:spLocks noGrp="1"/>
          </p:cNvSpPr>
          <p:nvPr>
            <p:ph type="dt" sz="half" idx="10"/>
          </p:nvPr>
        </p:nvSpPr>
        <p:spPr/>
        <p:txBody>
          <a:bodyPr/>
          <a:lstStyle/>
          <a:p>
            <a:fld id="{E1013BB6-21B4-47F4-977A-73C3DDFF69C1}" type="datetimeFigureOut">
              <a:rPr lang="zh-CN" altLang="en-US" smtClean="0"/>
              <a:t>2022/5/29</a:t>
            </a:fld>
            <a:endParaRPr lang="zh-CN" altLang="en-US"/>
          </a:p>
        </p:txBody>
      </p:sp>
      <p:sp>
        <p:nvSpPr>
          <p:cNvPr id="5" name="页脚占位符 4">
            <a:extLst>
              <a:ext uri="{FF2B5EF4-FFF2-40B4-BE49-F238E27FC236}">
                <a16:creationId xmlns:a16="http://schemas.microsoft.com/office/drawing/2014/main" id="{43AA6D87-1D41-533E-55C2-69B1ACAED4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20F28B-962D-148B-DDA4-B4C51C47C81A}"/>
              </a:ext>
            </a:extLst>
          </p:cNvPr>
          <p:cNvSpPr>
            <a:spLocks noGrp="1"/>
          </p:cNvSpPr>
          <p:nvPr>
            <p:ph type="sldNum" sz="quarter" idx="12"/>
          </p:nvPr>
        </p:nvSpPr>
        <p:spPr/>
        <p:txBody>
          <a:body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49745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328E593-8DAA-08D1-CD7D-49E07757143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9A06D3-419B-FC3B-89A9-78C357A240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208337-86FC-2B49-F044-D3323FE8EAC4}"/>
              </a:ext>
            </a:extLst>
          </p:cNvPr>
          <p:cNvSpPr>
            <a:spLocks noGrp="1"/>
          </p:cNvSpPr>
          <p:nvPr>
            <p:ph type="dt" sz="half" idx="10"/>
          </p:nvPr>
        </p:nvSpPr>
        <p:spPr/>
        <p:txBody>
          <a:bodyPr/>
          <a:lstStyle/>
          <a:p>
            <a:fld id="{E1013BB6-21B4-47F4-977A-73C3DDFF69C1}" type="datetimeFigureOut">
              <a:rPr lang="zh-CN" altLang="en-US" smtClean="0"/>
              <a:t>2022/5/29</a:t>
            </a:fld>
            <a:endParaRPr lang="zh-CN" altLang="en-US"/>
          </a:p>
        </p:txBody>
      </p:sp>
      <p:sp>
        <p:nvSpPr>
          <p:cNvPr id="5" name="页脚占位符 4">
            <a:extLst>
              <a:ext uri="{FF2B5EF4-FFF2-40B4-BE49-F238E27FC236}">
                <a16:creationId xmlns:a16="http://schemas.microsoft.com/office/drawing/2014/main" id="{F8F4A60B-D9D3-226B-4B61-4878CEF69E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03F751-ED7F-4927-CFF6-680D25A9DDDA}"/>
              </a:ext>
            </a:extLst>
          </p:cNvPr>
          <p:cNvSpPr>
            <a:spLocks noGrp="1"/>
          </p:cNvSpPr>
          <p:nvPr>
            <p:ph type="sldNum" sz="quarter" idx="12"/>
          </p:nvPr>
        </p:nvSpPr>
        <p:spPr/>
        <p:txBody>
          <a:body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268157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42FA0-6EC5-6E90-82FC-4F1D793F5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7391A1-53D2-6DC1-54CA-E4C1122A7E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15DAEC-5745-70A0-0116-ABFA0D271422}"/>
              </a:ext>
            </a:extLst>
          </p:cNvPr>
          <p:cNvSpPr>
            <a:spLocks noGrp="1"/>
          </p:cNvSpPr>
          <p:nvPr>
            <p:ph type="dt" sz="half" idx="10"/>
          </p:nvPr>
        </p:nvSpPr>
        <p:spPr/>
        <p:txBody>
          <a:bodyPr/>
          <a:lstStyle/>
          <a:p>
            <a:fld id="{E1013BB6-21B4-47F4-977A-73C3DDFF69C1}" type="datetimeFigureOut">
              <a:rPr lang="zh-CN" altLang="en-US" smtClean="0"/>
              <a:t>2022/5/29</a:t>
            </a:fld>
            <a:endParaRPr lang="zh-CN" altLang="en-US"/>
          </a:p>
        </p:txBody>
      </p:sp>
      <p:sp>
        <p:nvSpPr>
          <p:cNvPr id="5" name="页脚占位符 4">
            <a:extLst>
              <a:ext uri="{FF2B5EF4-FFF2-40B4-BE49-F238E27FC236}">
                <a16:creationId xmlns:a16="http://schemas.microsoft.com/office/drawing/2014/main" id="{28E4D865-478E-E740-0DFF-856EDD5263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9F3017-16C0-E304-6771-21526883A49B}"/>
              </a:ext>
            </a:extLst>
          </p:cNvPr>
          <p:cNvSpPr>
            <a:spLocks noGrp="1"/>
          </p:cNvSpPr>
          <p:nvPr>
            <p:ph type="sldNum" sz="quarter" idx="12"/>
          </p:nvPr>
        </p:nvSpPr>
        <p:spPr/>
        <p:txBody>
          <a:body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100506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C0C41-C406-5155-AB81-45A2EC2B11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136DF9-248D-F0B7-8083-3CF58EDB6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78105E5-F09C-374A-70EC-BE8288318E81}"/>
              </a:ext>
            </a:extLst>
          </p:cNvPr>
          <p:cNvSpPr>
            <a:spLocks noGrp="1"/>
          </p:cNvSpPr>
          <p:nvPr>
            <p:ph type="dt" sz="half" idx="10"/>
          </p:nvPr>
        </p:nvSpPr>
        <p:spPr/>
        <p:txBody>
          <a:bodyPr/>
          <a:lstStyle/>
          <a:p>
            <a:fld id="{E1013BB6-21B4-47F4-977A-73C3DDFF69C1}" type="datetimeFigureOut">
              <a:rPr lang="zh-CN" altLang="en-US" smtClean="0"/>
              <a:t>2022/5/29</a:t>
            </a:fld>
            <a:endParaRPr lang="zh-CN" altLang="en-US"/>
          </a:p>
        </p:txBody>
      </p:sp>
      <p:sp>
        <p:nvSpPr>
          <p:cNvPr id="5" name="页脚占位符 4">
            <a:extLst>
              <a:ext uri="{FF2B5EF4-FFF2-40B4-BE49-F238E27FC236}">
                <a16:creationId xmlns:a16="http://schemas.microsoft.com/office/drawing/2014/main" id="{9B499775-E2E5-F2EA-CD89-72D46C4921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3E2935-41B9-8BCD-471B-386D3B252299}"/>
              </a:ext>
            </a:extLst>
          </p:cNvPr>
          <p:cNvSpPr>
            <a:spLocks noGrp="1"/>
          </p:cNvSpPr>
          <p:nvPr>
            <p:ph type="sldNum" sz="quarter" idx="12"/>
          </p:nvPr>
        </p:nvSpPr>
        <p:spPr/>
        <p:txBody>
          <a:body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189910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E0C5B-44F4-7B86-5B37-9248841E3C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21BC9C-E286-13B2-C217-C634778AEDF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07228A3-71E2-85D8-2A64-A4E8C811F57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9FCD755-1916-3DD0-A4BD-7F77AB53DFEC}"/>
              </a:ext>
            </a:extLst>
          </p:cNvPr>
          <p:cNvSpPr>
            <a:spLocks noGrp="1"/>
          </p:cNvSpPr>
          <p:nvPr>
            <p:ph type="dt" sz="half" idx="10"/>
          </p:nvPr>
        </p:nvSpPr>
        <p:spPr/>
        <p:txBody>
          <a:bodyPr/>
          <a:lstStyle/>
          <a:p>
            <a:fld id="{E1013BB6-21B4-47F4-977A-73C3DDFF69C1}" type="datetimeFigureOut">
              <a:rPr lang="zh-CN" altLang="en-US" smtClean="0"/>
              <a:t>2022/5/29</a:t>
            </a:fld>
            <a:endParaRPr lang="zh-CN" altLang="en-US"/>
          </a:p>
        </p:txBody>
      </p:sp>
      <p:sp>
        <p:nvSpPr>
          <p:cNvPr id="6" name="页脚占位符 5">
            <a:extLst>
              <a:ext uri="{FF2B5EF4-FFF2-40B4-BE49-F238E27FC236}">
                <a16:creationId xmlns:a16="http://schemas.microsoft.com/office/drawing/2014/main" id="{CF1937EB-59B8-5690-4C71-39A1A8F0F4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2FE9EC-92EA-D77E-F479-CE193B3A86DE}"/>
              </a:ext>
            </a:extLst>
          </p:cNvPr>
          <p:cNvSpPr>
            <a:spLocks noGrp="1"/>
          </p:cNvSpPr>
          <p:nvPr>
            <p:ph type="sldNum" sz="quarter" idx="12"/>
          </p:nvPr>
        </p:nvSpPr>
        <p:spPr/>
        <p:txBody>
          <a:body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410591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97CF5-930A-2B0E-21F1-B3BBA773CF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991A8F3-2C1E-101A-EC4E-99880E56E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9D7BF38-D177-B808-3EBB-16BB144EDE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52A415E-94E5-6723-25FD-3406B1C69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9098CD-78C7-ECD1-740E-577DA2F8988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68885AD-D81C-3298-585C-F7F471E38EF4}"/>
              </a:ext>
            </a:extLst>
          </p:cNvPr>
          <p:cNvSpPr>
            <a:spLocks noGrp="1"/>
          </p:cNvSpPr>
          <p:nvPr>
            <p:ph type="dt" sz="half" idx="10"/>
          </p:nvPr>
        </p:nvSpPr>
        <p:spPr/>
        <p:txBody>
          <a:bodyPr/>
          <a:lstStyle/>
          <a:p>
            <a:fld id="{E1013BB6-21B4-47F4-977A-73C3DDFF69C1}" type="datetimeFigureOut">
              <a:rPr lang="zh-CN" altLang="en-US" smtClean="0"/>
              <a:t>2022/5/29</a:t>
            </a:fld>
            <a:endParaRPr lang="zh-CN" altLang="en-US"/>
          </a:p>
        </p:txBody>
      </p:sp>
      <p:sp>
        <p:nvSpPr>
          <p:cNvPr id="8" name="页脚占位符 7">
            <a:extLst>
              <a:ext uri="{FF2B5EF4-FFF2-40B4-BE49-F238E27FC236}">
                <a16:creationId xmlns:a16="http://schemas.microsoft.com/office/drawing/2014/main" id="{781EC526-B7FF-634C-2392-BC2CB5615F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36F882-B4FD-033C-6CBA-86DC1F06CFC4}"/>
              </a:ext>
            </a:extLst>
          </p:cNvPr>
          <p:cNvSpPr>
            <a:spLocks noGrp="1"/>
          </p:cNvSpPr>
          <p:nvPr>
            <p:ph type="sldNum" sz="quarter" idx="12"/>
          </p:nvPr>
        </p:nvSpPr>
        <p:spPr/>
        <p:txBody>
          <a:body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9939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9F039-8444-EFDB-9233-695E4A77A1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ADAEA5-F632-1363-29B3-ED074F1BB325}"/>
              </a:ext>
            </a:extLst>
          </p:cNvPr>
          <p:cNvSpPr>
            <a:spLocks noGrp="1"/>
          </p:cNvSpPr>
          <p:nvPr>
            <p:ph type="dt" sz="half" idx="10"/>
          </p:nvPr>
        </p:nvSpPr>
        <p:spPr/>
        <p:txBody>
          <a:bodyPr/>
          <a:lstStyle/>
          <a:p>
            <a:fld id="{E1013BB6-21B4-47F4-977A-73C3DDFF69C1}" type="datetimeFigureOut">
              <a:rPr lang="zh-CN" altLang="en-US" smtClean="0"/>
              <a:t>2022/5/29</a:t>
            </a:fld>
            <a:endParaRPr lang="zh-CN" altLang="en-US"/>
          </a:p>
        </p:txBody>
      </p:sp>
      <p:sp>
        <p:nvSpPr>
          <p:cNvPr id="4" name="页脚占位符 3">
            <a:extLst>
              <a:ext uri="{FF2B5EF4-FFF2-40B4-BE49-F238E27FC236}">
                <a16:creationId xmlns:a16="http://schemas.microsoft.com/office/drawing/2014/main" id="{6A70FACD-E6CB-2771-8307-10CDA603F2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331C3D-FCDF-C886-4300-8A2A2F95B4F1}"/>
              </a:ext>
            </a:extLst>
          </p:cNvPr>
          <p:cNvSpPr>
            <a:spLocks noGrp="1"/>
          </p:cNvSpPr>
          <p:nvPr>
            <p:ph type="sldNum" sz="quarter" idx="12"/>
          </p:nvPr>
        </p:nvSpPr>
        <p:spPr/>
        <p:txBody>
          <a:body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280514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DD19C1-4047-0EDE-0B66-75DB11F003AF}"/>
              </a:ext>
            </a:extLst>
          </p:cNvPr>
          <p:cNvSpPr>
            <a:spLocks noGrp="1"/>
          </p:cNvSpPr>
          <p:nvPr>
            <p:ph type="dt" sz="half" idx="10"/>
          </p:nvPr>
        </p:nvSpPr>
        <p:spPr/>
        <p:txBody>
          <a:bodyPr/>
          <a:lstStyle/>
          <a:p>
            <a:fld id="{E1013BB6-21B4-47F4-977A-73C3DDFF69C1}" type="datetimeFigureOut">
              <a:rPr lang="zh-CN" altLang="en-US" smtClean="0"/>
              <a:t>2022/5/29</a:t>
            </a:fld>
            <a:endParaRPr lang="zh-CN" altLang="en-US"/>
          </a:p>
        </p:txBody>
      </p:sp>
      <p:sp>
        <p:nvSpPr>
          <p:cNvPr id="3" name="页脚占位符 2">
            <a:extLst>
              <a:ext uri="{FF2B5EF4-FFF2-40B4-BE49-F238E27FC236}">
                <a16:creationId xmlns:a16="http://schemas.microsoft.com/office/drawing/2014/main" id="{8B76A475-D54B-DC78-CD3A-51568728007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023A1D-CE3C-C49F-B718-9F4995D7DD97}"/>
              </a:ext>
            </a:extLst>
          </p:cNvPr>
          <p:cNvSpPr>
            <a:spLocks noGrp="1"/>
          </p:cNvSpPr>
          <p:nvPr>
            <p:ph type="sldNum" sz="quarter" idx="12"/>
          </p:nvPr>
        </p:nvSpPr>
        <p:spPr/>
        <p:txBody>
          <a:body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122831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27C98-5844-0E77-90C2-9036C413F8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428777-1F73-A0AF-30A1-D8D893C530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C24C243-5450-568E-BF27-3050825EC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AF4C5F-73D9-F4CE-1AA0-EDF825C00156}"/>
              </a:ext>
            </a:extLst>
          </p:cNvPr>
          <p:cNvSpPr>
            <a:spLocks noGrp="1"/>
          </p:cNvSpPr>
          <p:nvPr>
            <p:ph type="dt" sz="half" idx="10"/>
          </p:nvPr>
        </p:nvSpPr>
        <p:spPr/>
        <p:txBody>
          <a:bodyPr/>
          <a:lstStyle/>
          <a:p>
            <a:fld id="{E1013BB6-21B4-47F4-977A-73C3DDFF69C1}" type="datetimeFigureOut">
              <a:rPr lang="zh-CN" altLang="en-US" smtClean="0"/>
              <a:t>2022/5/29</a:t>
            </a:fld>
            <a:endParaRPr lang="zh-CN" altLang="en-US"/>
          </a:p>
        </p:txBody>
      </p:sp>
      <p:sp>
        <p:nvSpPr>
          <p:cNvPr id="6" name="页脚占位符 5">
            <a:extLst>
              <a:ext uri="{FF2B5EF4-FFF2-40B4-BE49-F238E27FC236}">
                <a16:creationId xmlns:a16="http://schemas.microsoft.com/office/drawing/2014/main" id="{B17BC21A-C3E1-846B-2103-E839BCF705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9C26DA-92C3-CFE8-433A-86C11B6D49A0}"/>
              </a:ext>
            </a:extLst>
          </p:cNvPr>
          <p:cNvSpPr>
            <a:spLocks noGrp="1"/>
          </p:cNvSpPr>
          <p:nvPr>
            <p:ph type="sldNum" sz="quarter" idx="12"/>
          </p:nvPr>
        </p:nvSpPr>
        <p:spPr/>
        <p:txBody>
          <a:body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397337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F8CBC-0188-0DB0-432E-408AEE541B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9579899-745D-3553-C666-89CAE76C3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75D40D-2E54-6295-B712-89B600C2A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F0E956-7B9A-7812-3E7B-06EB37D2E110}"/>
              </a:ext>
            </a:extLst>
          </p:cNvPr>
          <p:cNvSpPr>
            <a:spLocks noGrp="1"/>
          </p:cNvSpPr>
          <p:nvPr>
            <p:ph type="dt" sz="half" idx="10"/>
          </p:nvPr>
        </p:nvSpPr>
        <p:spPr/>
        <p:txBody>
          <a:bodyPr/>
          <a:lstStyle/>
          <a:p>
            <a:fld id="{E1013BB6-21B4-47F4-977A-73C3DDFF69C1}" type="datetimeFigureOut">
              <a:rPr lang="zh-CN" altLang="en-US" smtClean="0"/>
              <a:t>2022/5/29</a:t>
            </a:fld>
            <a:endParaRPr lang="zh-CN" altLang="en-US"/>
          </a:p>
        </p:txBody>
      </p:sp>
      <p:sp>
        <p:nvSpPr>
          <p:cNvPr id="6" name="页脚占位符 5">
            <a:extLst>
              <a:ext uri="{FF2B5EF4-FFF2-40B4-BE49-F238E27FC236}">
                <a16:creationId xmlns:a16="http://schemas.microsoft.com/office/drawing/2014/main" id="{BC6D517C-669C-F910-1C77-95A0E980A1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44EF85-E9D5-C2EA-3815-F8C3DFA37E49}"/>
              </a:ext>
            </a:extLst>
          </p:cNvPr>
          <p:cNvSpPr>
            <a:spLocks noGrp="1"/>
          </p:cNvSpPr>
          <p:nvPr>
            <p:ph type="sldNum" sz="quarter" idx="12"/>
          </p:nvPr>
        </p:nvSpPr>
        <p:spPr/>
        <p:txBody>
          <a:body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317544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5AC922-2BDD-FB11-6900-D51533CCD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C1DCBC-64FE-B8F2-A270-2CFF3CE94B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855F89-8B7C-DDAC-572C-9822C4500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13BB6-21B4-47F4-977A-73C3DDFF69C1}" type="datetimeFigureOut">
              <a:rPr lang="zh-CN" altLang="en-US" smtClean="0"/>
              <a:t>2022/5/29</a:t>
            </a:fld>
            <a:endParaRPr lang="zh-CN" altLang="en-US"/>
          </a:p>
        </p:txBody>
      </p:sp>
      <p:sp>
        <p:nvSpPr>
          <p:cNvPr id="5" name="页脚占位符 4">
            <a:extLst>
              <a:ext uri="{FF2B5EF4-FFF2-40B4-BE49-F238E27FC236}">
                <a16:creationId xmlns:a16="http://schemas.microsoft.com/office/drawing/2014/main" id="{0FD98C7F-BD94-BEE8-08C6-A4283170A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63186B-EEB1-6E60-0F95-12E9E2356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06230-8D0A-4D4A-BB52-1CCE59408925}" type="slidenum">
              <a:rPr lang="zh-CN" altLang="en-US" smtClean="0"/>
              <a:t>‹#›</a:t>
            </a:fld>
            <a:endParaRPr lang="zh-CN" altLang="en-US"/>
          </a:p>
        </p:txBody>
      </p:sp>
    </p:spTree>
    <p:extLst>
      <p:ext uri="{BB962C8B-B14F-4D97-AF65-F5344CB8AC3E}">
        <p14:creationId xmlns:p14="http://schemas.microsoft.com/office/powerpoint/2010/main" val="1728879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5.png"/><Relationship Id="rId3" Type="http://schemas.openxmlformats.org/officeDocument/2006/relationships/image" Target="../media/image7.png"/><Relationship Id="rId21" Type="http://schemas.openxmlformats.org/officeDocument/2006/relationships/image" Target="../media/image16.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9.png"/><Relationship Id="rId50" Type="http://schemas.openxmlformats.org/officeDocument/2006/relationships/customXml" Target="../ink/ink25.xml"/><Relationship Id="rId7" Type="http://schemas.openxmlformats.org/officeDocument/2006/relationships/image" Target="../media/image9.png"/><Relationship Id="rId12" Type="http://schemas.openxmlformats.org/officeDocument/2006/relationships/customXml" Target="../ink/ink6.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38" Type="http://schemas.openxmlformats.org/officeDocument/2006/relationships/customXml" Target="../ink/ink19.xml"/><Relationship Id="rId46" Type="http://schemas.openxmlformats.org/officeDocument/2006/relationships/customXml" Target="../ink/ink23.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0.png"/><Relationship Id="rId41"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1.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4.png"/><Relationship Id="rId40" Type="http://schemas.openxmlformats.org/officeDocument/2006/relationships/customXml" Target="../ink/ink20.xml"/><Relationship Id="rId45" Type="http://schemas.openxmlformats.org/officeDocument/2006/relationships/image" Target="../media/image28.png"/><Relationship Id="rId5" Type="http://schemas.openxmlformats.org/officeDocument/2006/relationships/image" Target="../media/image8.png"/><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0.png"/><Relationship Id="rId10" Type="http://schemas.openxmlformats.org/officeDocument/2006/relationships/customXml" Target="../ink/ink5.xml"/><Relationship Id="rId19" Type="http://schemas.openxmlformats.org/officeDocument/2006/relationships/image" Target="../media/image15.png"/><Relationship Id="rId31" Type="http://schemas.openxmlformats.org/officeDocument/2006/relationships/image" Target="../media/image21.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9.png"/><Relationship Id="rId30" Type="http://schemas.openxmlformats.org/officeDocument/2006/relationships/customXml" Target="../ink/ink15.xml"/><Relationship Id="rId35" Type="http://schemas.openxmlformats.org/officeDocument/2006/relationships/image" Target="../media/image23.png"/><Relationship Id="rId43" Type="http://schemas.openxmlformats.org/officeDocument/2006/relationships/image" Target="../media/image27.png"/><Relationship Id="rId48" Type="http://schemas.openxmlformats.org/officeDocument/2006/relationships/customXml" Target="../ink/ink24.xml"/><Relationship Id="rId8" Type="http://schemas.openxmlformats.org/officeDocument/2006/relationships/customXml" Target="../ink/ink4.xml"/><Relationship Id="rId51" Type="http://schemas.openxmlformats.org/officeDocument/2006/relationships/image" Target="../media/image31.png"/></Relationships>
</file>

<file path=ppt/slides/_rels/slide59.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7.png"/><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32.png"/><Relationship Id="rId21" Type="http://schemas.openxmlformats.org/officeDocument/2006/relationships/image" Target="../media/image41.png"/><Relationship Id="rId7" Type="http://schemas.openxmlformats.org/officeDocument/2006/relationships/image" Target="../media/image34.png"/><Relationship Id="rId12" Type="http://schemas.openxmlformats.org/officeDocument/2006/relationships/customXml" Target="../ink/ink31.xml"/><Relationship Id="rId17" Type="http://schemas.openxmlformats.org/officeDocument/2006/relationships/image" Target="../media/image39.png"/><Relationship Id="rId25" Type="http://schemas.openxmlformats.org/officeDocument/2006/relationships/image" Target="../media/image43.png"/><Relationship Id="rId33" Type="http://schemas.openxmlformats.org/officeDocument/2006/relationships/image" Target="../media/image47.png"/><Relationship Id="rId2" Type="http://schemas.openxmlformats.org/officeDocument/2006/relationships/customXml" Target="../ink/ink26.xml"/><Relationship Id="rId16" Type="http://schemas.openxmlformats.org/officeDocument/2006/relationships/customXml" Target="../ink/ink33.xml"/><Relationship Id="rId20" Type="http://schemas.openxmlformats.org/officeDocument/2006/relationships/customXml" Target="../ink/ink35.xml"/><Relationship Id="rId29"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6.png"/><Relationship Id="rId24" Type="http://schemas.openxmlformats.org/officeDocument/2006/relationships/customXml" Target="../ink/ink37.xml"/><Relationship Id="rId32" Type="http://schemas.openxmlformats.org/officeDocument/2006/relationships/customXml" Target="../ink/ink41.xml"/><Relationship Id="rId5" Type="http://schemas.openxmlformats.org/officeDocument/2006/relationships/image" Target="../media/image33.png"/><Relationship Id="rId15" Type="http://schemas.openxmlformats.org/officeDocument/2006/relationships/image" Target="../media/image38.png"/><Relationship Id="rId23" Type="http://schemas.openxmlformats.org/officeDocument/2006/relationships/image" Target="../media/image42.png"/><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40.png"/><Relationship Id="rId31" Type="http://schemas.openxmlformats.org/officeDocument/2006/relationships/image" Target="../media/image46.png"/><Relationship Id="rId4" Type="http://schemas.openxmlformats.org/officeDocument/2006/relationships/customXml" Target="../ink/ink27.xml"/><Relationship Id="rId9" Type="http://schemas.openxmlformats.org/officeDocument/2006/relationships/image" Target="../media/image35.png"/><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44.png"/><Relationship Id="rId30" Type="http://schemas.openxmlformats.org/officeDocument/2006/relationships/customXml" Target="../ink/ink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50.xml"/><Relationship Id="rId26" Type="http://schemas.openxmlformats.org/officeDocument/2006/relationships/customXml" Target="../ink/ink54.xml"/><Relationship Id="rId39" Type="http://schemas.openxmlformats.org/officeDocument/2006/relationships/image" Target="../media/image57.png"/><Relationship Id="rId21" Type="http://schemas.openxmlformats.org/officeDocument/2006/relationships/image" Target="../media/image48.png"/><Relationship Id="rId34" Type="http://schemas.openxmlformats.org/officeDocument/2006/relationships/customXml" Target="../ink/ink58.xml"/><Relationship Id="rId42" Type="http://schemas.openxmlformats.org/officeDocument/2006/relationships/customXml" Target="../ink/ink62.xml"/><Relationship Id="rId47" Type="http://schemas.openxmlformats.org/officeDocument/2006/relationships/image" Target="../media/image61.png"/><Relationship Id="rId50" Type="http://schemas.openxmlformats.org/officeDocument/2006/relationships/customXml" Target="../ink/ink66.xml"/><Relationship Id="rId55" Type="http://schemas.openxmlformats.org/officeDocument/2006/relationships/image" Target="../media/image65.png"/><Relationship Id="rId63" Type="http://schemas.openxmlformats.org/officeDocument/2006/relationships/image" Target="../media/image69.png"/><Relationship Id="rId68" Type="http://schemas.openxmlformats.org/officeDocument/2006/relationships/customXml" Target="../ink/ink75.xml"/><Relationship Id="rId76" Type="http://schemas.openxmlformats.org/officeDocument/2006/relationships/customXml" Target="../ink/ink79.xml"/><Relationship Id="rId7" Type="http://schemas.openxmlformats.org/officeDocument/2006/relationships/image" Target="../media/image9.png"/><Relationship Id="rId71" Type="http://schemas.openxmlformats.org/officeDocument/2006/relationships/image" Target="../media/image73.png"/><Relationship Id="rId2" Type="http://schemas.openxmlformats.org/officeDocument/2006/relationships/customXml" Target="../ink/ink42.xml"/><Relationship Id="rId16" Type="http://schemas.openxmlformats.org/officeDocument/2006/relationships/customXml" Target="../ink/ink49.xml"/><Relationship Id="rId29" Type="http://schemas.openxmlformats.org/officeDocument/2006/relationships/image" Target="../media/image52.png"/><Relationship Id="rId11" Type="http://schemas.openxmlformats.org/officeDocument/2006/relationships/image" Target="../media/image11.png"/><Relationship Id="rId24" Type="http://schemas.openxmlformats.org/officeDocument/2006/relationships/customXml" Target="../ink/ink53.xml"/><Relationship Id="rId32" Type="http://schemas.openxmlformats.org/officeDocument/2006/relationships/customXml" Target="../ink/ink57.xml"/><Relationship Id="rId37" Type="http://schemas.openxmlformats.org/officeDocument/2006/relationships/image" Target="../media/image56.png"/><Relationship Id="rId40" Type="http://schemas.openxmlformats.org/officeDocument/2006/relationships/customXml" Target="../ink/ink61.xml"/><Relationship Id="rId45" Type="http://schemas.openxmlformats.org/officeDocument/2006/relationships/image" Target="../media/image60.png"/><Relationship Id="rId53" Type="http://schemas.openxmlformats.org/officeDocument/2006/relationships/image" Target="../media/image64.png"/><Relationship Id="rId58" Type="http://schemas.openxmlformats.org/officeDocument/2006/relationships/customXml" Target="../ink/ink70.xml"/><Relationship Id="rId66" Type="http://schemas.openxmlformats.org/officeDocument/2006/relationships/customXml" Target="../ink/ink74.xml"/><Relationship Id="rId74" Type="http://schemas.openxmlformats.org/officeDocument/2006/relationships/customXml" Target="../ink/ink78.xml"/><Relationship Id="rId79" Type="http://schemas.openxmlformats.org/officeDocument/2006/relationships/image" Target="../media/image77.png"/><Relationship Id="rId5" Type="http://schemas.openxmlformats.org/officeDocument/2006/relationships/image" Target="../media/image8.png"/><Relationship Id="rId61" Type="http://schemas.openxmlformats.org/officeDocument/2006/relationships/image" Target="../media/image68.png"/><Relationship Id="rId10" Type="http://schemas.openxmlformats.org/officeDocument/2006/relationships/customXml" Target="../ink/ink46.xml"/><Relationship Id="rId19" Type="http://schemas.openxmlformats.org/officeDocument/2006/relationships/image" Target="../media/image15.png"/><Relationship Id="rId31" Type="http://schemas.openxmlformats.org/officeDocument/2006/relationships/image" Target="../media/image53.png"/><Relationship Id="rId44" Type="http://schemas.openxmlformats.org/officeDocument/2006/relationships/customXml" Target="../ink/ink63.xml"/><Relationship Id="rId52" Type="http://schemas.openxmlformats.org/officeDocument/2006/relationships/customXml" Target="../ink/ink67.xml"/><Relationship Id="rId60" Type="http://schemas.openxmlformats.org/officeDocument/2006/relationships/customXml" Target="../ink/ink71.xml"/><Relationship Id="rId65" Type="http://schemas.openxmlformats.org/officeDocument/2006/relationships/image" Target="../media/image70.png"/><Relationship Id="rId73" Type="http://schemas.openxmlformats.org/officeDocument/2006/relationships/image" Target="../media/image74.png"/><Relationship Id="rId78" Type="http://schemas.openxmlformats.org/officeDocument/2006/relationships/customXml" Target="../ink/ink80.xml"/><Relationship Id="rId81" Type="http://schemas.openxmlformats.org/officeDocument/2006/relationships/image" Target="../media/image78.png"/><Relationship Id="rId4" Type="http://schemas.openxmlformats.org/officeDocument/2006/relationships/customXml" Target="../ink/ink43.xml"/><Relationship Id="rId9" Type="http://schemas.openxmlformats.org/officeDocument/2006/relationships/image" Target="../media/image10.png"/><Relationship Id="rId14" Type="http://schemas.openxmlformats.org/officeDocument/2006/relationships/customXml" Target="../ink/ink48.xml"/><Relationship Id="rId22" Type="http://schemas.openxmlformats.org/officeDocument/2006/relationships/customXml" Target="../ink/ink52.xml"/><Relationship Id="rId27" Type="http://schemas.openxmlformats.org/officeDocument/2006/relationships/image" Target="../media/image51.png"/><Relationship Id="rId30" Type="http://schemas.openxmlformats.org/officeDocument/2006/relationships/customXml" Target="../ink/ink56.xml"/><Relationship Id="rId35" Type="http://schemas.openxmlformats.org/officeDocument/2006/relationships/image" Target="../media/image55.png"/><Relationship Id="rId43" Type="http://schemas.openxmlformats.org/officeDocument/2006/relationships/image" Target="../media/image59.png"/><Relationship Id="rId48" Type="http://schemas.openxmlformats.org/officeDocument/2006/relationships/customXml" Target="../ink/ink65.xml"/><Relationship Id="rId56" Type="http://schemas.openxmlformats.org/officeDocument/2006/relationships/customXml" Target="../ink/ink69.xml"/><Relationship Id="rId64" Type="http://schemas.openxmlformats.org/officeDocument/2006/relationships/customXml" Target="../ink/ink73.xml"/><Relationship Id="rId69" Type="http://schemas.openxmlformats.org/officeDocument/2006/relationships/image" Target="../media/image72.png"/><Relationship Id="rId77" Type="http://schemas.openxmlformats.org/officeDocument/2006/relationships/image" Target="../media/image76.png"/><Relationship Id="rId8" Type="http://schemas.openxmlformats.org/officeDocument/2006/relationships/customXml" Target="../ink/ink45.xml"/><Relationship Id="rId51" Type="http://schemas.openxmlformats.org/officeDocument/2006/relationships/image" Target="../media/image63.png"/><Relationship Id="rId72" Type="http://schemas.openxmlformats.org/officeDocument/2006/relationships/customXml" Target="../ink/ink77.xml"/><Relationship Id="rId80" Type="http://schemas.openxmlformats.org/officeDocument/2006/relationships/customXml" Target="../ink/ink81.xml"/><Relationship Id="rId3" Type="http://schemas.openxmlformats.org/officeDocument/2006/relationships/image" Target="../media/image7.png"/><Relationship Id="rId12" Type="http://schemas.openxmlformats.org/officeDocument/2006/relationships/customXml" Target="../ink/ink47.xml"/><Relationship Id="rId17" Type="http://schemas.openxmlformats.org/officeDocument/2006/relationships/image" Target="../media/image14.png"/><Relationship Id="rId25" Type="http://schemas.openxmlformats.org/officeDocument/2006/relationships/image" Target="../media/image50.png"/><Relationship Id="rId33" Type="http://schemas.openxmlformats.org/officeDocument/2006/relationships/image" Target="../media/image54.png"/><Relationship Id="rId38" Type="http://schemas.openxmlformats.org/officeDocument/2006/relationships/customXml" Target="../ink/ink60.xml"/><Relationship Id="rId46" Type="http://schemas.openxmlformats.org/officeDocument/2006/relationships/customXml" Target="../ink/ink64.xml"/><Relationship Id="rId59" Type="http://schemas.openxmlformats.org/officeDocument/2006/relationships/image" Target="../media/image67.png"/><Relationship Id="rId67" Type="http://schemas.openxmlformats.org/officeDocument/2006/relationships/image" Target="../media/image71.png"/><Relationship Id="rId20" Type="http://schemas.openxmlformats.org/officeDocument/2006/relationships/customXml" Target="../ink/ink51.xml"/><Relationship Id="rId41" Type="http://schemas.openxmlformats.org/officeDocument/2006/relationships/image" Target="../media/image58.png"/><Relationship Id="rId54" Type="http://schemas.openxmlformats.org/officeDocument/2006/relationships/customXml" Target="../ink/ink68.xml"/><Relationship Id="rId62" Type="http://schemas.openxmlformats.org/officeDocument/2006/relationships/customXml" Target="../ink/ink72.xml"/><Relationship Id="rId70" Type="http://schemas.openxmlformats.org/officeDocument/2006/relationships/customXml" Target="../ink/ink76.xml"/><Relationship Id="rId75"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customXml" Target="../ink/ink44.xml"/><Relationship Id="rId15" Type="http://schemas.openxmlformats.org/officeDocument/2006/relationships/image" Target="../media/image13.png"/><Relationship Id="rId23" Type="http://schemas.openxmlformats.org/officeDocument/2006/relationships/image" Target="../media/image49.png"/><Relationship Id="rId28" Type="http://schemas.openxmlformats.org/officeDocument/2006/relationships/customXml" Target="../ink/ink55.xml"/><Relationship Id="rId36" Type="http://schemas.openxmlformats.org/officeDocument/2006/relationships/customXml" Target="../ink/ink59.xml"/><Relationship Id="rId49" Type="http://schemas.openxmlformats.org/officeDocument/2006/relationships/image" Target="../media/image62.png"/><Relationship Id="rId57" Type="http://schemas.openxmlformats.org/officeDocument/2006/relationships/image" Target="../media/image66.png"/></Relationships>
</file>

<file path=ppt/slides/_rels/slide6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8" Type="http://schemas.openxmlformats.org/officeDocument/2006/relationships/customXml" Target="../ink/ink85.xml"/><Relationship Id="rId13" Type="http://schemas.openxmlformats.org/officeDocument/2006/relationships/image" Target="../media/image120.png"/><Relationship Id="rId3" Type="http://schemas.openxmlformats.org/officeDocument/2006/relationships/image" Target="../media/image710.png"/><Relationship Id="rId7" Type="http://schemas.openxmlformats.org/officeDocument/2006/relationships/image" Target="../media/image90.png"/><Relationship Id="rId12" Type="http://schemas.openxmlformats.org/officeDocument/2006/relationships/customXml" Target="../ink/ink87.xml"/><Relationship Id="rId2" Type="http://schemas.openxmlformats.org/officeDocument/2006/relationships/customXml" Target="../ink/ink82.xml"/><Relationship Id="rId1" Type="http://schemas.openxmlformats.org/officeDocument/2006/relationships/slideLayout" Target="../slideLayouts/slideLayout2.xml"/><Relationship Id="rId6" Type="http://schemas.openxmlformats.org/officeDocument/2006/relationships/customXml" Target="../ink/ink84.xml"/><Relationship Id="rId11" Type="http://schemas.openxmlformats.org/officeDocument/2006/relationships/image" Target="../media/image110.png"/><Relationship Id="rId5" Type="http://schemas.openxmlformats.org/officeDocument/2006/relationships/image" Target="../media/image80.png"/><Relationship Id="rId10" Type="http://schemas.openxmlformats.org/officeDocument/2006/relationships/customXml" Target="../ink/ink86.xml"/><Relationship Id="rId4" Type="http://schemas.openxmlformats.org/officeDocument/2006/relationships/customXml" Target="../ink/ink83.xml"/><Relationship Id="rId9" Type="http://schemas.openxmlformats.org/officeDocument/2006/relationships/image" Target="../media/image100.png"/></Relationships>
</file>

<file path=ppt/slides/_rels/slide66.xml.rels><?xml version="1.0" encoding="UTF-8" standalone="yes"?>
<Relationships xmlns="http://schemas.openxmlformats.org/package/2006/relationships"><Relationship Id="rId8" Type="http://schemas.openxmlformats.org/officeDocument/2006/relationships/customXml" Target="../ink/ink91.xml"/><Relationship Id="rId13"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50.png"/><Relationship Id="rId12" Type="http://schemas.openxmlformats.org/officeDocument/2006/relationships/customXml" Target="../ink/ink93.xml"/><Relationship Id="rId2" Type="http://schemas.openxmlformats.org/officeDocument/2006/relationships/customXml" Target="../ink/ink88.xml"/><Relationship Id="rId1" Type="http://schemas.openxmlformats.org/officeDocument/2006/relationships/slideLayout" Target="../slideLayouts/slideLayout1.xml"/><Relationship Id="rId6" Type="http://schemas.openxmlformats.org/officeDocument/2006/relationships/customXml" Target="../ink/ink90.xml"/><Relationship Id="rId11" Type="http://schemas.openxmlformats.org/officeDocument/2006/relationships/image" Target="../media/image170.png"/><Relationship Id="rId5" Type="http://schemas.openxmlformats.org/officeDocument/2006/relationships/image" Target="../media/image140.png"/><Relationship Id="rId10" Type="http://schemas.openxmlformats.org/officeDocument/2006/relationships/customXml" Target="../ink/ink92.xml"/><Relationship Id="rId4" Type="http://schemas.openxmlformats.org/officeDocument/2006/relationships/customXml" Target="../ink/ink89.xml"/><Relationship Id="rId9" Type="http://schemas.openxmlformats.org/officeDocument/2006/relationships/image" Target="../media/image160.png"/></Relationships>
</file>

<file path=ppt/slides/_rels/slide67.xml.rels><?xml version="1.0" encoding="UTF-8" standalone="yes"?>
<Relationships xmlns="http://schemas.openxmlformats.org/package/2006/relationships"><Relationship Id="rId8" Type="http://schemas.openxmlformats.org/officeDocument/2006/relationships/customXml" Target="../ink/ink97.xml"/><Relationship Id="rId13" Type="http://schemas.openxmlformats.org/officeDocument/2006/relationships/image" Target="../media/image240.png"/><Relationship Id="rId3" Type="http://schemas.openxmlformats.org/officeDocument/2006/relationships/image" Target="../media/image190.png"/><Relationship Id="rId7" Type="http://schemas.openxmlformats.org/officeDocument/2006/relationships/image" Target="../media/image210.png"/><Relationship Id="rId12" Type="http://schemas.openxmlformats.org/officeDocument/2006/relationships/customXml" Target="../ink/ink99.xml"/><Relationship Id="rId2" Type="http://schemas.openxmlformats.org/officeDocument/2006/relationships/customXml" Target="../ink/ink94.xml"/><Relationship Id="rId1" Type="http://schemas.openxmlformats.org/officeDocument/2006/relationships/slideLayout" Target="../slideLayouts/slideLayout2.xml"/><Relationship Id="rId6" Type="http://schemas.openxmlformats.org/officeDocument/2006/relationships/customXml" Target="../ink/ink96.xml"/><Relationship Id="rId11" Type="http://schemas.openxmlformats.org/officeDocument/2006/relationships/image" Target="../media/image230.png"/><Relationship Id="rId5" Type="http://schemas.openxmlformats.org/officeDocument/2006/relationships/image" Target="../media/image200.png"/><Relationship Id="rId15" Type="http://schemas.openxmlformats.org/officeDocument/2006/relationships/image" Target="../media/image250.png"/><Relationship Id="rId10" Type="http://schemas.openxmlformats.org/officeDocument/2006/relationships/customXml" Target="../ink/ink98.xml"/><Relationship Id="rId4" Type="http://schemas.openxmlformats.org/officeDocument/2006/relationships/customXml" Target="../ink/ink95.xml"/><Relationship Id="rId9" Type="http://schemas.openxmlformats.org/officeDocument/2006/relationships/image" Target="../media/image220.png"/><Relationship Id="rId14" Type="http://schemas.openxmlformats.org/officeDocument/2006/relationships/customXml" Target="../ink/ink100.xml"/></Relationships>
</file>

<file path=ppt/slides/_rels/slide68.xml.rels><?xml version="1.0" encoding="UTF-8" standalone="yes"?>
<Relationships xmlns="http://schemas.openxmlformats.org/package/2006/relationships"><Relationship Id="rId8" Type="http://schemas.openxmlformats.org/officeDocument/2006/relationships/customXml" Target="../ink/ink104.xml"/><Relationship Id="rId13" Type="http://schemas.openxmlformats.org/officeDocument/2006/relationships/image" Target="../media/image310.png"/><Relationship Id="rId18" Type="http://schemas.openxmlformats.org/officeDocument/2006/relationships/customXml" Target="../ink/ink109.xml"/><Relationship Id="rId3" Type="http://schemas.openxmlformats.org/officeDocument/2006/relationships/image" Target="../media/image260.png"/><Relationship Id="rId21" Type="http://schemas.openxmlformats.org/officeDocument/2006/relationships/image" Target="../media/image350.png"/><Relationship Id="rId7" Type="http://schemas.openxmlformats.org/officeDocument/2006/relationships/image" Target="../media/image280.png"/><Relationship Id="rId12" Type="http://schemas.openxmlformats.org/officeDocument/2006/relationships/customXml" Target="../ink/ink106.xml"/><Relationship Id="rId17" Type="http://schemas.openxmlformats.org/officeDocument/2006/relationships/image" Target="../media/image330.png"/><Relationship Id="rId2" Type="http://schemas.openxmlformats.org/officeDocument/2006/relationships/customXml" Target="../ink/ink101.xml"/><Relationship Id="rId16" Type="http://schemas.openxmlformats.org/officeDocument/2006/relationships/customXml" Target="../ink/ink108.xml"/><Relationship Id="rId20" Type="http://schemas.openxmlformats.org/officeDocument/2006/relationships/customXml" Target="../ink/ink110.xml"/><Relationship Id="rId1" Type="http://schemas.openxmlformats.org/officeDocument/2006/relationships/slideLayout" Target="../slideLayouts/slideLayout2.xml"/><Relationship Id="rId6" Type="http://schemas.openxmlformats.org/officeDocument/2006/relationships/customXml" Target="../ink/ink103.xml"/><Relationship Id="rId11" Type="http://schemas.openxmlformats.org/officeDocument/2006/relationships/image" Target="../media/image300.png"/><Relationship Id="rId5" Type="http://schemas.openxmlformats.org/officeDocument/2006/relationships/image" Target="../media/image270.png"/><Relationship Id="rId15" Type="http://schemas.openxmlformats.org/officeDocument/2006/relationships/image" Target="../media/image320.png"/><Relationship Id="rId23" Type="http://schemas.openxmlformats.org/officeDocument/2006/relationships/image" Target="../media/image360.png"/><Relationship Id="rId10" Type="http://schemas.openxmlformats.org/officeDocument/2006/relationships/customXml" Target="../ink/ink105.xml"/><Relationship Id="rId19" Type="http://schemas.openxmlformats.org/officeDocument/2006/relationships/image" Target="../media/image340.png"/><Relationship Id="rId4" Type="http://schemas.openxmlformats.org/officeDocument/2006/relationships/customXml" Target="../ink/ink102.xml"/><Relationship Id="rId9" Type="http://schemas.openxmlformats.org/officeDocument/2006/relationships/image" Target="../media/image290.png"/><Relationship Id="rId14" Type="http://schemas.openxmlformats.org/officeDocument/2006/relationships/customXml" Target="../ink/ink107.xml"/><Relationship Id="rId22" Type="http://schemas.openxmlformats.org/officeDocument/2006/relationships/customXml" Target="../ink/ink1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1811044"/>
            <a:ext cx="9144000" cy="1521365"/>
          </a:xfrm>
        </p:spPr>
        <p:txBody>
          <a:bodyPr/>
          <a:lstStyle/>
          <a:p>
            <a:r>
              <a:rPr lang="en-US" altLang="zh-CN" b="1" dirty="0">
                <a:solidFill>
                  <a:schemeClr val="bg1">
                    <a:lumMod val="95000"/>
                  </a:schemeClr>
                </a:solidFill>
                <a:latin typeface="Consolas" panose="020B0609020204030204" pitchFamily="49" charset="0"/>
              </a:rPr>
              <a:t>The type of number</a:t>
            </a:r>
            <a:endParaRPr lang="zh-CN" altLang="en-US" b="1" dirty="0">
              <a:solidFill>
                <a:schemeClr val="bg1">
                  <a:lumMod val="95000"/>
                </a:schemeClr>
              </a:solidFill>
              <a:latin typeface="Consolas" panose="020B0609020204030204" pitchFamily="49" charset="0"/>
            </a:endParaRPr>
          </a:p>
        </p:txBody>
      </p:sp>
    </p:spTree>
    <p:extLst>
      <p:ext uri="{BB962C8B-B14F-4D97-AF65-F5344CB8AC3E}">
        <p14:creationId xmlns:p14="http://schemas.microsoft.com/office/powerpoint/2010/main" val="79863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3.5</a:t>
            </a:r>
            <a:r>
              <a:rPr lang="en-US" altLang="zh-CN" sz="11500" b="1" dirty="0">
                <a:solidFill>
                  <a:schemeClr val="bg1">
                    <a:lumMod val="85000"/>
                  </a:schemeClr>
                </a:solidFill>
                <a:latin typeface="Consolas" panose="020B0609020204030204" pitchFamily="49" charset="0"/>
              </a:rPr>
              <a:t>+</a:t>
            </a:r>
            <a:r>
              <a:rPr lang="en-US" altLang="zh-CN" sz="11500" b="1" dirty="0">
                <a:solidFill>
                  <a:srgbClr val="6496BE"/>
                </a:solidFill>
                <a:latin typeface="Consolas" panose="020B0609020204030204" pitchFamily="49" charset="0"/>
              </a:rPr>
              <a:t>2.5j</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395662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.5</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8997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141846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4959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Autofit/>
          </a:bodyPr>
          <a:lstStyle/>
          <a:p>
            <a:pPr algn="l"/>
            <a:r>
              <a:rPr lang="en-US" altLang="zh-CN" sz="8800" b="1" dirty="0">
                <a:solidFill>
                  <a:srgbClr val="6496BE"/>
                </a:solidFill>
                <a:latin typeface="Consolas" panose="020B0609020204030204" pitchFamily="49" charset="0"/>
              </a:rPr>
              <a:t>.0</a:t>
            </a:r>
            <a:r>
              <a:rPr lang="en-US" altLang="zh-CN" sz="8800" b="1" dirty="0">
                <a:solidFill>
                  <a:schemeClr val="bg1">
                    <a:lumMod val="85000"/>
                  </a:schemeClr>
                </a:solidFill>
                <a:latin typeface="Consolas" panose="020B0609020204030204" pitchFamily="49" charset="0"/>
              </a:rPr>
              <a:t> ==</a:t>
            </a:r>
            <a:r>
              <a:rPr lang="en-US" altLang="zh-CN" sz="8800" b="1" dirty="0">
                <a:solidFill>
                  <a:srgbClr val="6496BE"/>
                </a:solidFill>
                <a:latin typeface="Consolas" panose="020B0609020204030204" pitchFamily="49" charset="0"/>
              </a:rPr>
              <a:t> 0.0 </a:t>
            </a:r>
            <a:r>
              <a:rPr lang="en-US" altLang="zh-CN" sz="8800" b="1" dirty="0">
                <a:solidFill>
                  <a:schemeClr val="bg1">
                    <a:lumMod val="85000"/>
                  </a:schemeClr>
                </a:solidFill>
                <a:latin typeface="Consolas" panose="020B0609020204030204" pitchFamily="49" charset="0"/>
              </a:rPr>
              <a:t>==</a:t>
            </a:r>
            <a:r>
              <a:rPr lang="en-US" altLang="zh-CN" sz="8800" b="1" dirty="0">
                <a:solidFill>
                  <a:srgbClr val="6496BE"/>
                </a:solidFill>
                <a:latin typeface="Consolas" panose="020B0609020204030204" pitchFamily="49" charset="0"/>
              </a:rPr>
              <a:t> 0.</a:t>
            </a:r>
            <a:endParaRPr lang="zh-CN" altLang="en-US" sz="88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52217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a:t>
            </a:r>
            <a:endParaRPr lang="zh-CN" altLang="en-US" sz="11500" b="1" dirty="0">
              <a:solidFill>
                <a:srgbClr val="6496BE"/>
              </a:solidFill>
              <a:latin typeface="Consolas" panose="020B0609020204030204" pitchFamily="49" charset="0"/>
            </a:endParaRPr>
          </a:p>
        </p:txBody>
      </p:sp>
      <p:sp>
        <p:nvSpPr>
          <p:cNvPr id="3" name="标题 1">
            <a:extLst>
              <a:ext uri="{FF2B5EF4-FFF2-40B4-BE49-F238E27FC236}">
                <a16:creationId xmlns:a16="http://schemas.microsoft.com/office/drawing/2014/main" id="{9D6928A5-21DB-05C3-89DF-A79F48527BDE}"/>
              </a:ext>
            </a:extLst>
          </p:cNvPr>
          <p:cNvSpPr txBox="1">
            <a:spLocks/>
          </p:cNvSpPr>
          <p:nvPr/>
        </p:nvSpPr>
        <p:spPr>
          <a:xfrm>
            <a:off x="6442229" y="1873188"/>
            <a:ext cx="2861569" cy="32758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2100" b="1" dirty="0">
                <a:solidFill>
                  <a:srgbClr val="FF0000"/>
                </a:solidFill>
                <a:latin typeface="Consolas" panose="020B0609020204030204" pitchFamily="49" charset="0"/>
              </a:rPr>
              <a:t>X</a:t>
            </a:r>
            <a:endParaRPr lang="zh-CN" altLang="en-US" sz="221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635059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0000</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78396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00100</a:t>
            </a:r>
            <a:endParaRPr lang="zh-CN" altLang="en-US" sz="11500" b="1" dirty="0">
              <a:solidFill>
                <a:srgbClr val="6496BE"/>
              </a:solidFill>
              <a:latin typeface="Consolas" panose="020B0609020204030204" pitchFamily="49" charset="0"/>
            </a:endParaRPr>
          </a:p>
        </p:txBody>
      </p:sp>
      <p:sp>
        <p:nvSpPr>
          <p:cNvPr id="3" name="标题 1">
            <a:extLst>
              <a:ext uri="{FF2B5EF4-FFF2-40B4-BE49-F238E27FC236}">
                <a16:creationId xmlns:a16="http://schemas.microsoft.com/office/drawing/2014/main" id="{DDFF6113-0966-FF5A-5637-43B02C5F8137}"/>
              </a:ext>
            </a:extLst>
          </p:cNvPr>
          <p:cNvSpPr txBox="1">
            <a:spLocks/>
          </p:cNvSpPr>
          <p:nvPr/>
        </p:nvSpPr>
        <p:spPr>
          <a:xfrm>
            <a:off x="6912745" y="3284738"/>
            <a:ext cx="2861569" cy="32758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2100" b="1" dirty="0">
                <a:solidFill>
                  <a:srgbClr val="FF0000"/>
                </a:solidFill>
                <a:latin typeface="Consolas" panose="020B0609020204030204" pitchFamily="49" charset="0"/>
              </a:rPr>
              <a:t>X</a:t>
            </a:r>
            <a:endParaRPr lang="zh-CN" altLang="en-US" sz="221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05198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.000</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3705107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000.</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74952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15</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95727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000.000</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752511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a:t>
            </a:r>
            <a:r>
              <a:rPr lang="en-US" altLang="zh-CN" sz="11500" b="1" dirty="0">
                <a:solidFill>
                  <a:schemeClr val="bg1">
                    <a:lumMod val="85000"/>
                  </a:schemeClr>
                </a:solidFill>
                <a:latin typeface="Consolas" panose="020B0609020204030204" pitchFamily="49" charset="0"/>
              </a:rPr>
              <a:t>*</a:t>
            </a:r>
            <a:r>
              <a:rPr lang="en-US" altLang="zh-CN" sz="11500" b="1" dirty="0">
                <a:solidFill>
                  <a:srgbClr val="6496BE"/>
                </a:solidFill>
                <a:latin typeface="Consolas" panose="020B0609020204030204" pitchFamily="49" charset="0"/>
              </a:rPr>
              <a:t>10</a:t>
            </a:r>
            <a:r>
              <a:rPr lang="en-US" altLang="zh-CN" sz="11500" b="1" dirty="0">
                <a:solidFill>
                  <a:schemeClr val="bg1">
                    <a:lumMod val="85000"/>
                  </a:schemeClr>
                </a:solidFill>
                <a:latin typeface="Consolas" panose="020B0609020204030204" pitchFamily="49" charset="0"/>
              </a:rPr>
              <a:t>**</a:t>
            </a:r>
            <a:r>
              <a:rPr lang="en-US" altLang="zh-CN" sz="11500" b="1" dirty="0">
                <a:solidFill>
                  <a:srgbClr val="6496BE"/>
                </a:solidFill>
                <a:latin typeface="Consolas" panose="020B0609020204030204" pitchFamily="49" charset="0"/>
              </a:rPr>
              <a:t>5</a:t>
            </a:r>
            <a:endParaRPr lang="zh-CN" altLang="en-US" sz="11500" b="1" dirty="0">
              <a:solidFill>
                <a:srgbClr val="6496BE"/>
              </a:solidFill>
              <a:latin typeface="Consolas" panose="020B0609020204030204" pitchFamily="49" charset="0"/>
            </a:endParaRPr>
          </a:p>
        </p:txBody>
      </p:sp>
      <p:sp>
        <p:nvSpPr>
          <p:cNvPr id="3" name="标题 1">
            <a:extLst>
              <a:ext uri="{FF2B5EF4-FFF2-40B4-BE49-F238E27FC236}">
                <a16:creationId xmlns:a16="http://schemas.microsoft.com/office/drawing/2014/main" id="{F5867CFE-C697-49A2-47E0-906B3FDAD6D4}"/>
              </a:ext>
            </a:extLst>
          </p:cNvPr>
          <p:cNvSpPr txBox="1">
            <a:spLocks/>
          </p:cNvSpPr>
          <p:nvPr/>
        </p:nvSpPr>
        <p:spPr>
          <a:xfrm>
            <a:off x="1524000" y="4103062"/>
            <a:ext cx="10194524" cy="1819922"/>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10 </a:t>
            </a:r>
            <a:r>
              <a:rPr lang="en-US" altLang="zh-CN" sz="11500" b="1" dirty="0">
                <a:solidFill>
                  <a:schemeClr val="bg1">
                    <a:lumMod val="95000"/>
                  </a:schemeClr>
                </a:solidFill>
                <a:latin typeface="Consolas" panose="020B0609020204030204" pitchFamily="49" charset="0"/>
              </a:rPr>
              <a:t>=</a:t>
            </a:r>
            <a:r>
              <a:rPr lang="en-US" altLang="zh-CN" sz="11500" b="1" dirty="0">
                <a:solidFill>
                  <a:srgbClr val="6496BE"/>
                </a:solidFill>
                <a:latin typeface="Consolas" panose="020B0609020204030204" pitchFamily="49" charset="0"/>
              </a:rPr>
              <a:t> 100000</a:t>
            </a:r>
            <a:endParaRPr lang="zh-CN" altLang="en-US" sz="11500" b="1" dirty="0">
              <a:solidFill>
                <a:srgbClr val="6496BE"/>
              </a:solidFill>
              <a:latin typeface="Consolas" panose="020B0609020204030204" pitchFamily="49" charset="0"/>
            </a:endParaRPr>
          </a:p>
        </p:txBody>
      </p:sp>
      <p:sp>
        <p:nvSpPr>
          <p:cNvPr id="5" name="文本框 4">
            <a:extLst>
              <a:ext uri="{FF2B5EF4-FFF2-40B4-BE49-F238E27FC236}">
                <a16:creationId xmlns:a16="http://schemas.microsoft.com/office/drawing/2014/main" id="{1A4F2431-7551-C5FB-B2E2-0311A03492A3}"/>
              </a:ext>
            </a:extLst>
          </p:cNvPr>
          <p:cNvSpPr txBox="1"/>
          <p:nvPr/>
        </p:nvSpPr>
        <p:spPr>
          <a:xfrm>
            <a:off x="5341102" y="4220543"/>
            <a:ext cx="975360" cy="792480"/>
          </a:xfrm>
          <a:prstGeom prst="rect">
            <a:avLst/>
          </a:prstGeom>
          <a:noFill/>
        </p:spPr>
        <p:txBody>
          <a:bodyPr wrap="square">
            <a:spAutoFit/>
          </a:bodyPr>
          <a:lstStyle/>
          <a:p>
            <a:r>
              <a:rPr lang="en-US" altLang="zh-CN" sz="4400" b="1" dirty="0">
                <a:solidFill>
                  <a:srgbClr val="6496BE"/>
                </a:solidFill>
                <a:latin typeface="Consolas" panose="020B0609020204030204" pitchFamily="49" charset="0"/>
              </a:rPr>
              <a:t>5</a:t>
            </a:r>
            <a:endParaRPr lang="zh-CN" altLang="en-US" sz="800" dirty="0"/>
          </a:p>
        </p:txBody>
      </p:sp>
      <p:sp>
        <p:nvSpPr>
          <p:cNvPr id="6" name="文本框 5">
            <a:extLst>
              <a:ext uri="{FF2B5EF4-FFF2-40B4-BE49-F238E27FC236}">
                <a16:creationId xmlns:a16="http://schemas.microsoft.com/office/drawing/2014/main" id="{60243D79-0F5F-0840-BCA1-191513B56595}"/>
              </a:ext>
            </a:extLst>
          </p:cNvPr>
          <p:cNvSpPr txBox="1"/>
          <p:nvPr/>
        </p:nvSpPr>
        <p:spPr>
          <a:xfrm>
            <a:off x="6621262" y="935016"/>
            <a:ext cx="3142498" cy="769441"/>
          </a:xfrm>
          <a:prstGeom prst="rect">
            <a:avLst/>
          </a:prstGeom>
          <a:noFill/>
        </p:spPr>
        <p:txBody>
          <a:bodyPr wrap="square">
            <a:spAutoFit/>
          </a:bodyPr>
          <a:lstStyle/>
          <a:p>
            <a:r>
              <a:rPr lang="en-US" altLang="zh-CN" sz="4400" b="1" dirty="0">
                <a:solidFill>
                  <a:srgbClr val="6496BE"/>
                </a:solidFill>
                <a:latin typeface="Consolas" panose="020B0609020204030204" pitchFamily="49" charset="0"/>
              </a:rPr>
              <a:t>float!!!</a:t>
            </a:r>
            <a:endParaRPr lang="zh-CN" altLang="en-US" sz="800" dirty="0"/>
          </a:p>
        </p:txBody>
      </p:sp>
    </p:spTree>
    <p:extLst>
      <p:ext uri="{BB962C8B-B14F-4D97-AF65-F5344CB8AC3E}">
        <p14:creationId xmlns:p14="http://schemas.microsoft.com/office/powerpoint/2010/main" val="379800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1e5</a:t>
            </a:r>
            <a:endParaRPr lang="zh-CN" altLang="en-US" sz="11500" b="1" dirty="0">
              <a:solidFill>
                <a:srgbClr val="6496BE"/>
              </a:solidFill>
              <a:latin typeface="Consolas" panose="020B0609020204030204" pitchFamily="49" charset="0"/>
            </a:endParaRPr>
          </a:p>
        </p:txBody>
      </p:sp>
      <p:sp>
        <p:nvSpPr>
          <p:cNvPr id="3" name="标题 1">
            <a:extLst>
              <a:ext uri="{FF2B5EF4-FFF2-40B4-BE49-F238E27FC236}">
                <a16:creationId xmlns:a16="http://schemas.microsoft.com/office/drawing/2014/main" id="{F5867CFE-C697-49A2-47E0-906B3FDAD6D4}"/>
              </a:ext>
            </a:extLst>
          </p:cNvPr>
          <p:cNvSpPr txBox="1">
            <a:spLocks/>
          </p:cNvSpPr>
          <p:nvPr/>
        </p:nvSpPr>
        <p:spPr>
          <a:xfrm>
            <a:off x="1524000" y="4103062"/>
            <a:ext cx="10194524" cy="1819922"/>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10 </a:t>
            </a:r>
            <a:r>
              <a:rPr lang="en-US" altLang="zh-CN" sz="11500" b="1" dirty="0">
                <a:solidFill>
                  <a:schemeClr val="bg1">
                    <a:lumMod val="95000"/>
                  </a:schemeClr>
                </a:solidFill>
                <a:latin typeface="Consolas" panose="020B0609020204030204" pitchFamily="49" charset="0"/>
              </a:rPr>
              <a:t>=</a:t>
            </a:r>
            <a:r>
              <a:rPr lang="en-US" altLang="zh-CN" sz="11500" b="1" dirty="0">
                <a:solidFill>
                  <a:srgbClr val="6496BE"/>
                </a:solidFill>
                <a:latin typeface="Consolas" panose="020B0609020204030204" pitchFamily="49" charset="0"/>
              </a:rPr>
              <a:t> 100000</a:t>
            </a:r>
            <a:endParaRPr lang="zh-CN" altLang="en-US" sz="11500" b="1" dirty="0">
              <a:solidFill>
                <a:srgbClr val="6496BE"/>
              </a:solidFill>
              <a:latin typeface="Consolas" panose="020B0609020204030204" pitchFamily="49" charset="0"/>
            </a:endParaRPr>
          </a:p>
        </p:txBody>
      </p:sp>
      <p:sp>
        <p:nvSpPr>
          <p:cNvPr id="5" name="文本框 4">
            <a:extLst>
              <a:ext uri="{FF2B5EF4-FFF2-40B4-BE49-F238E27FC236}">
                <a16:creationId xmlns:a16="http://schemas.microsoft.com/office/drawing/2014/main" id="{1A4F2431-7551-C5FB-B2E2-0311A03492A3}"/>
              </a:ext>
            </a:extLst>
          </p:cNvPr>
          <p:cNvSpPr txBox="1"/>
          <p:nvPr/>
        </p:nvSpPr>
        <p:spPr>
          <a:xfrm>
            <a:off x="5341102" y="4220543"/>
            <a:ext cx="975360" cy="792480"/>
          </a:xfrm>
          <a:prstGeom prst="rect">
            <a:avLst/>
          </a:prstGeom>
          <a:noFill/>
        </p:spPr>
        <p:txBody>
          <a:bodyPr wrap="square">
            <a:spAutoFit/>
          </a:bodyPr>
          <a:lstStyle/>
          <a:p>
            <a:r>
              <a:rPr lang="en-US" altLang="zh-CN" sz="4400" b="1" dirty="0">
                <a:solidFill>
                  <a:srgbClr val="6496BE"/>
                </a:solidFill>
                <a:latin typeface="Consolas" panose="020B0609020204030204" pitchFamily="49" charset="0"/>
              </a:rPr>
              <a:t>5</a:t>
            </a:r>
            <a:endParaRPr lang="zh-CN" altLang="en-US" sz="800" dirty="0"/>
          </a:p>
        </p:txBody>
      </p:sp>
      <p:sp>
        <p:nvSpPr>
          <p:cNvPr id="6" name="文本框 5">
            <a:extLst>
              <a:ext uri="{FF2B5EF4-FFF2-40B4-BE49-F238E27FC236}">
                <a16:creationId xmlns:a16="http://schemas.microsoft.com/office/drawing/2014/main" id="{F2A17CF3-3C70-441C-46CD-8BB3EBCBE8D6}"/>
              </a:ext>
            </a:extLst>
          </p:cNvPr>
          <p:cNvSpPr txBox="1"/>
          <p:nvPr/>
        </p:nvSpPr>
        <p:spPr>
          <a:xfrm>
            <a:off x="6621262" y="935016"/>
            <a:ext cx="3142498" cy="769441"/>
          </a:xfrm>
          <a:prstGeom prst="rect">
            <a:avLst/>
          </a:prstGeom>
          <a:noFill/>
        </p:spPr>
        <p:txBody>
          <a:bodyPr wrap="square">
            <a:spAutoFit/>
          </a:bodyPr>
          <a:lstStyle/>
          <a:p>
            <a:r>
              <a:rPr lang="en-US" altLang="zh-CN" sz="4400" b="1" dirty="0">
                <a:solidFill>
                  <a:srgbClr val="6496BE"/>
                </a:solidFill>
                <a:latin typeface="Consolas" panose="020B0609020204030204" pitchFamily="49" charset="0"/>
              </a:rPr>
              <a:t>float!!!</a:t>
            </a:r>
            <a:endParaRPr lang="zh-CN" altLang="en-US" sz="800" dirty="0"/>
          </a:p>
        </p:txBody>
      </p:sp>
      <p:sp>
        <p:nvSpPr>
          <p:cNvPr id="7" name="右大括号 6">
            <a:extLst>
              <a:ext uri="{FF2B5EF4-FFF2-40B4-BE49-F238E27FC236}">
                <a16:creationId xmlns:a16="http://schemas.microsoft.com/office/drawing/2014/main" id="{A2D8F7D5-458C-A58E-2F52-25C7AFFF2914}"/>
              </a:ext>
            </a:extLst>
          </p:cNvPr>
          <p:cNvSpPr/>
          <p:nvPr/>
        </p:nvSpPr>
        <p:spPr>
          <a:xfrm rot="16200000">
            <a:off x="8983878" y="2704343"/>
            <a:ext cx="818083" cy="3078480"/>
          </a:xfrm>
          <a:prstGeom prst="rightBrace">
            <a:avLst>
              <a:gd name="adj1" fmla="val 44752"/>
              <a:gd name="adj2" fmla="val 48657"/>
            </a:avLst>
          </a:prstGeom>
          <a:solidFill>
            <a:schemeClr val="accent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FD17E99-17BB-F4D7-2F98-C553D673289F}"/>
              </a:ext>
            </a:extLst>
          </p:cNvPr>
          <p:cNvSpPr txBox="1"/>
          <p:nvPr/>
        </p:nvSpPr>
        <p:spPr>
          <a:xfrm>
            <a:off x="8751804" y="3065100"/>
            <a:ext cx="1601236" cy="769441"/>
          </a:xfrm>
          <a:prstGeom prst="rect">
            <a:avLst/>
          </a:prstGeom>
          <a:noFill/>
        </p:spPr>
        <p:txBody>
          <a:bodyPr wrap="square">
            <a:spAutoFit/>
          </a:bodyPr>
          <a:lstStyle/>
          <a:p>
            <a:r>
              <a:rPr lang="en-US" altLang="zh-CN" sz="4400" b="1" dirty="0">
                <a:solidFill>
                  <a:srgbClr val="6496BE"/>
                </a:solidFill>
                <a:latin typeface="Consolas" panose="020B0609020204030204" pitchFamily="49" charset="0"/>
              </a:rPr>
              <a:t>5</a:t>
            </a:r>
            <a:r>
              <a:rPr lang="zh-CN" altLang="en-US" sz="4400" b="1" dirty="0">
                <a:solidFill>
                  <a:srgbClr val="6496BE"/>
                </a:solidFill>
                <a:latin typeface="Consolas" panose="020B0609020204030204" pitchFamily="49" charset="0"/>
              </a:rPr>
              <a:t>个</a:t>
            </a:r>
            <a:r>
              <a:rPr lang="en-US" altLang="zh-CN" sz="4400" b="1" dirty="0">
                <a:solidFill>
                  <a:srgbClr val="6496BE"/>
                </a:solidFill>
                <a:latin typeface="Consolas" panose="020B0609020204030204" pitchFamily="49" charset="0"/>
              </a:rPr>
              <a:t>0</a:t>
            </a:r>
            <a:endParaRPr lang="zh-CN" altLang="en-US" sz="800" dirty="0"/>
          </a:p>
        </p:txBody>
      </p:sp>
    </p:spTree>
    <p:extLst>
      <p:ext uri="{BB962C8B-B14F-4D97-AF65-F5344CB8AC3E}">
        <p14:creationId xmlns:p14="http://schemas.microsoft.com/office/powerpoint/2010/main" val="93715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2082800" y="1065222"/>
            <a:ext cx="912368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err="1">
                <a:solidFill>
                  <a:srgbClr val="92D050"/>
                </a:solidFill>
                <a:latin typeface="Consolas" panose="020B0609020204030204" pitchFamily="49" charset="0"/>
              </a:rPr>
              <a:t>A</a:t>
            </a:r>
            <a:r>
              <a:rPr lang="en-US" altLang="zh-CN" sz="11500" b="1" dirty="0" err="1">
                <a:solidFill>
                  <a:srgbClr val="6496BE"/>
                </a:solidFill>
                <a:latin typeface="Consolas" panose="020B0609020204030204" pitchFamily="49" charset="0"/>
              </a:rPr>
              <a:t>e</a:t>
            </a:r>
            <a:r>
              <a:rPr lang="en-US" altLang="zh-CN" sz="11500" b="1" dirty="0" err="1">
                <a:solidFill>
                  <a:srgbClr val="FFC000"/>
                </a:solidFill>
                <a:latin typeface="Consolas" panose="020B0609020204030204" pitchFamily="49" charset="0"/>
              </a:rPr>
              <a:t>B</a:t>
            </a:r>
            <a:endParaRPr lang="zh-CN" altLang="en-US" sz="11500" b="1" dirty="0">
              <a:solidFill>
                <a:srgbClr val="FFC000"/>
              </a:solidFill>
              <a:latin typeface="Consolas" panose="020B0609020204030204" pitchFamily="49" charset="0"/>
            </a:endParaRPr>
          </a:p>
        </p:txBody>
      </p:sp>
      <p:sp>
        <p:nvSpPr>
          <p:cNvPr id="7" name="文本框 6">
            <a:extLst>
              <a:ext uri="{FF2B5EF4-FFF2-40B4-BE49-F238E27FC236}">
                <a16:creationId xmlns:a16="http://schemas.microsoft.com/office/drawing/2014/main" id="{2647212F-9B67-3A5E-B323-243495B2EAA3}"/>
              </a:ext>
            </a:extLst>
          </p:cNvPr>
          <p:cNvSpPr txBox="1"/>
          <p:nvPr/>
        </p:nvSpPr>
        <p:spPr>
          <a:xfrm>
            <a:off x="3891280" y="3487450"/>
            <a:ext cx="6096000" cy="1569660"/>
          </a:xfrm>
          <a:prstGeom prst="rect">
            <a:avLst/>
          </a:prstGeom>
          <a:noFill/>
        </p:spPr>
        <p:txBody>
          <a:bodyPr wrap="square">
            <a:spAutoFit/>
          </a:bodyPr>
          <a:lstStyle/>
          <a:p>
            <a:r>
              <a:rPr lang="en-US" altLang="zh-CN" sz="9600" b="1" dirty="0">
                <a:solidFill>
                  <a:srgbClr val="92D050"/>
                </a:solidFill>
                <a:latin typeface="Consolas" panose="020B0609020204030204" pitchFamily="49" charset="0"/>
              </a:rPr>
              <a:t>A</a:t>
            </a:r>
            <a:r>
              <a:rPr lang="en-US" altLang="zh-CN" sz="9600" b="1" dirty="0">
                <a:solidFill>
                  <a:srgbClr val="6496BE"/>
                </a:solidFill>
                <a:latin typeface="Consolas" panose="020B0609020204030204" pitchFamily="49" charset="0"/>
              </a:rPr>
              <a:t> x 10</a:t>
            </a:r>
            <a:endParaRPr lang="zh-CN" altLang="en-US" dirty="0"/>
          </a:p>
        </p:txBody>
      </p:sp>
      <p:sp>
        <p:nvSpPr>
          <p:cNvPr id="9" name="文本框 8">
            <a:extLst>
              <a:ext uri="{FF2B5EF4-FFF2-40B4-BE49-F238E27FC236}">
                <a16:creationId xmlns:a16="http://schemas.microsoft.com/office/drawing/2014/main" id="{FEDC2500-058A-4527-9387-7568CCFF78BA}"/>
              </a:ext>
            </a:extLst>
          </p:cNvPr>
          <p:cNvSpPr txBox="1"/>
          <p:nvPr/>
        </p:nvSpPr>
        <p:spPr>
          <a:xfrm>
            <a:off x="8249920" y="3317240"/>
            <a:ext cx="1737360" cy="923330"/>
          </a:xfrm>
          <a:prstGeom prst="rect">
            <a:avLst/>
          </a:prstGeom>
          <a:noFill/>
        </p:spPr>
        <p:txBody>
          <a:bodyPr wrap="square">
            <a:spAutoFit/>
          </a:bodyPr>
          <a:lstStyle/>
          <a:p>
            <a:r>
              <a:rPr lang="en-US" altLang="zh-CN" sz="5400" b="1" dirty="0">
                <a:solidFill>
                  <a:srgbClr val="FFC000"/>
                </a:solidFill>
                <a:latin typeface="Consolas" panose="020B0609020204030204" pitchFamily="49" charset="0"/>
              </a:rPr>
              <a:t>B</a:t>
            </a:r>
            <a:endParaRPr lang="zh-CN" altLang="en-US" sz="5400" dirty="0"/>
          </a:p>
        </p:txBody>
      </p:sp>
      <p:sp>
        <p:nvSpPr>
          <p:cNvPr id="10" name="文本框 9">
            <a:extLst>
              <a:ext uri="{FF2B5EF4-FFF2-40B4-BE49-F238E27FC236}">
                <a16:creationId xmlns:a16="http://schemas.microsoft.com/office/drawing/2014/main" id="{36A8C28B-3F6E-AA8A-4898-3AD07E9F0FC7}"/>
              </a:ext>
            </a:extLst>
          </p:cNvPr>
          <p:cNvSpPr txBox="1"/>
          <p:nvPr/>
        </p:nvSpPr>
        <p:spPr>
          <a:xfrm>
            <a:off x="8249920" y="3972857"/>
            <a:ext cx="3312160" cy="923330"/>
          </a:xfrm>
          <a:prstGeom prst="rect">
            <a:avLst/>
          </a:prstGeom>
          <a:noFill/>
        </p:spPr>
        <p:txBody>
          <a:bodyPr wrap="square">
            <a:spAutoFit/>
          </a:bodyPr>
          <a:lstStyle/>
          <a:p>
            <a:r>
              <a:rPr lang="zh-CN" altLang="en-US" sz="5400" dirty="0">
                <a:solidFill>
                  <a:srgbClr val="FF0000"/>
                </a:solidFill>
                <a:latin typeface="字魂60号-梦想手札体" panose="00000500000000000000" pitchFamily="2" charset="-122"/>
                <a:ea typeface="字魂60号-梦想手札体" panose="00000500000000000000" pitchFamily="2" charset="-122"/>
              </a:rPr>
              <a:t>↑整数</a:t>
            </a:r>
          </a:p>
        </p:txBody>
      </p:sp>
    </p:spTree>
    <p:extLst>
      <p:ext uri="{BB962C8B-B14F-4D97-AF65-F5344CB8AC3E}">
        <p14:creationId xmlns:p14="http://schemas.microsoft.com/office/powerpoint/2010/main" val="921344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10194524"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1e-3</a:t>
            </a:r>
            <a:endParaRPr lang="zh-CN" altLang="en-US" sz="11500" b="1" dirty="0">
              <a:solidFill>
                <a:srgbClr val="6496BE"/>
              </a:solidFill>
              <a:latin typeface="Consolas" panose="020B0609020204030204" pitchFamily="49" charset="0"/>
            </a:endParaRPr>
          </a:p>
        </p:txBody>
      </p:sp>
      <p:sp>
        <p:nvSpPr>
          <p:cNvPr id="3" name="标题 1">
            <a:extLst>
              <a:ext uri="{FF2B5EF4-FFF2-40B4-BE49-F238E27FC236}">
                <a16:creationId xmlns:a16="http://schemas.microsoft.com/office/drawing/2014/main" id="{F5867CFE-C697-49A2-47E0-906B3FDAD6D4}"/>
              </a:ext>
            </a:extLst>
          </p:cNvPr>
          <p:cNvSpPr txBox="1">
            <a:spLocks/>
          </p:cNvSpPr>
          <p:nvPr/>
        </p:nvSpPr>
        <p:spPr>
          <a:xfrm>
            <a:off x="1524000" y="4103062"/>
            <a:ext cx="10194524" cy="1819922"/>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10 </a:t>
            </a:r>
            <a:r>
              <a:rPr lang="en-US" altLang="zh-CN" sz="11500" b="1" dirty="0">
                <a:solidFill>
                  <a:schemeClr val="bg1">
                    <a:lumMod val="95000"/>
                  </a:schemeClr>
                </a:solidFill>
                <a:latin typeface="Consolas" panose="020B0609020204030204" pitchFamily="49" charset="0"/>
              </a:rPr>
              <a:t>=</a:t>
            </a:r>
            <a:r>
              <a:rPr lang="en-US" altLang="zh-CN" sz="11500" b="1" dirty="0">
                <a:solidFill>
                  <a:srgbClr val="6496BE"/>
                </a:solidFill>
                <a:latin typeface="Consolas" panose="020B0609020204030204" pitchFamily="49" charset="0"/>
              </a:rPr>
              <a:t> 0.001</a:t>
            </a:r>
            <a:endParaRPr lang="zh-CN" altLang="en-US" sz="11500" b="1" dirty="0">
              <a:solidFill>
                <a:srgbClr val="6496BE"/>
              </a:solidFill>
              <a:latin typeface="Consolas" panose="020B0609020204030204" pitchFamily="49" charset="0"/>
            </a:endParaRPr>
          </a:p>
        </p:txBody>
      </p:sp>
      <p:sp>
        <p:nvSpPr>
          <p:cNvPr id="5" name="文本框 4">
            <a:extLst>
              <a:ext uri="{FF2B5EF4-FFF2-40B4-BE49-F238E27FC236}">
                <a16:creationId xmlns:a16="http://schemas.microsoft.com/office/drawing/2014/main" id="{1A4F2431-7551-C5FB-B2E2-0311A03492A3}"/>
              </a:ext>
            </a:extLst>
          </p:cNvPr>
          <p:cNvSpPr txBox="1"/>
          <p:nvPr/>
        </p:nvSpPr>
        <p:spPr>
          <a:xfrm>
            <a:off x="5341102" y="4220543"/>
            <a:ext cx="975360" cy="792480"/>
          </a:xfrm>
          <a:prstGeom prst="rect">
            <a:avLst/>
          </a:prstGeom>
          <a:noFill/>
        </p:spPr>
        <p:txBody>
          <a:bodyPr wrap="square">
            <a:spAutoFit/>
          </a:bodyPr>
          <a:lstStyle/>
          <a:p>
            <a:r>
              <a:rPr lang="en-US" altLang="zh-CN" sz="4400" b="1" dirty="0">
                <a:solidFill>
                  <a:srgbClr val="6496BE"/>
                </a:solidFill>
                <a:latin typeface="Consolas" panose="020B0609020204030204" pitchFamily="49" charset="0"/>
              </a:rPr>
              <a:t>-3</a:t>
            </a:r>
            <a:endParaRPr lang="zh-CN" altLang="en-US" sz="800" dirty="0"/>
          </a:p>
        </p:txBody>
      </p:sp>
      <p:sp>
        <p:nvSpPr>
          <p:cNvPr id="6" name="文本框 5">
            <a:extLst>
              <a:ext uri="{FF2B5EF4-FFF2-40B4-BE49-F238E27FC236}">
                <a16:creationId xmlns:a16="http://schemas.microsoft.com/office/drawing/2014/main" id="{F2A17CF3-3C70-441C-46CD-8BB3EBCBE8D6}"/>
              </a:ext>
            </a:extLst>
          </p:cNvPr>
          <p:cNvSpPr txBox="1"/>
          <p:nvPr/>
        </p:nvSpPr>
        <p:spPr>
          <a:xfrm>
            <a:off x="6621262" y="935016"/>
            <a:ext cx="3142498" cy="769441"/>
          </a:xfrm>
          <a:prstGeom prst="rect">
            <a:avLst/>
          </a:prstGeom>
          <a:noFill/>
        </p:spPr>
        <p:txBody>
          <a:bodyPr wrap="square">
            <a:spAutoFit/>
          </a:bodyPr>
          <a:lstStyle/>
          <a:p>
            <a:r>
              <a:rPr lang="en-US" altLang="zh-CN" sz="4400" b="1" dirty="0">
                <a:solidFill>
                  <a:srgbClr val="6496BE"/>
                </a:solidFill>
                <a:latin typeface="Consolas" panose="020B0609020204030204" pitchFamily="49" charset="0"/>
              </a:rPr>
              <a:t>float!!!</a:t>
            </a:r>
            <a:endParaRPr lang="zh-CN" altLang="en-US" sz="800" dirty="0"/>
          </a:p>
        </p:txBody>
      </p:sp>
      <p:sp>
        <p:nvSpPr>
          <p:cNvPr id="4" name="右大括号 3">
            <a:extLst>
              <a:ext uri="{FF2B5EF4-FFF2-40B4-BE49-F238E27FC236}">
                <a16:creationId xmlns:a16="http://schemas.microsoft.com/office/drawing/2014/main" id="{440FDB78-2720-7F31-84B7-9F33E9040449}"/>
              </a:ext>
            </a:extLst>
          </p:cNvPr>
          <p:cNvSpPr/>
          <p:nvPr/>
        </p:nvSpPr>
        <p:spPr>
          <a:xfrm rot="16200000">
            <a:off x="9722084" y="3142942"/>
            <a:ext cx="822960" cy="1920240"/>
          </a:xfrm>
          <a:prstGeom prst="rightBrace">
            <a:avLst>
              <a:gd name="adj1" fmla="val 44752"/>
              <a:gd name="adj2" fmla="val 48657"/>
            </a:avLst>
          </a:prstGeom>
          <a:solidFill>
            <a:schemeClr val="accent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BF42F6C-0CB7-7D62-4AAF-09519AF7B483}"/>
              </a:ext>
            </a:extLst>
          </p:cNvPr>
          <p:cNvSpPr txBox="1"/>
          <p:nvPr/>
        </p:nvSpPr>
        <p:spPr>
          <a:xfrm>
            <a:off x="9584924" y="2832702"/>
            <a:ext cx="1347236" cy="769441"/>
          </a:xfrm>
          <a:prstGeom prst="rect">
            <a:avLst/>
          </a:prstGeom>
          <a:noFill/>
        </p:spPr>
        <p:txBody>
          <a:bodyPr wrap="square">
            <a:spAutoFit/>
          </a:bodyPr>
          <a:lstStyle/>
          <a:p>
            <a:r>
              <a:rPr lang="en-US" altLang="zh-CN" sz="4400" b="1" dirty="0">
                <a:solidFill>
                  <a:srgbClr val="6496BE"/>
                </a:solidFill>
                <a:latin typeface="Consolas" panose="020B0609020204030204" pitchFamily="49" charset="0"/>
              </a:rPr>
              <a:t>3</a:t>
            </a:r>
            <a:r>
              <a:rPr lang="zh-CN" altLang="en-US" sz="4400" b="1" dirty="0">
                <a:solidFill>
                  <a:srgbClr val="6496BE"/>
                </a:solidFill>
                <a:latin typeface="Consolas" panose="020B0609020204030204" pitchFamily="49" charset="0"/>
              </a:rPr>
              <a:t>位</a:t>
            </a:r>
            <a:endParaRPr lang="zh-CN" altLang="en-US" sz="800" dirty="0"/>
          </a:p>
        </p:txBody>
      </p:sp>
    </p:spTree>
    <p:extLst>
      <p:ext uri="{BB962C8B-B14F-4D97-AF65-F5344CB8AC3E}">
        <p14:creationId xmlns:p14="http://schemas.microsoft.com/office/powerpoint/2010/main" val="295716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2082800" y="1065222"/>
            <a:ext cx="912368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.5e.1</a:t>
            </a:r>
            <a:endParaRPr lang="zh-CN" altLang="en-US" sz="11500" b="1" dirty="0">
              <a:solidFill>
                <a:srgbClr val="6496BE"/>
              </a:solidFill>
              <a:latin typeface="Consolas" panose="020B0609020204030204" pitchFamily="49" charset="0"/>
            </a:endParaRPr>
          </a:p>
        </p:txBody>
      </p:sp>
      <p:sp>
        <p:nvSpPr>
          <p:cNvPr id="5" name="标题 1">
            <a:extLst>
              <a:ext uri="{FF2B5EF4-FFF2-40B4-BE49-F238E27FC236}">
                <a16:creationId xmlns:a16="http://schemas.microsoft.com/office/drawing/2014/main" id="{069265BA-2CAC-8D32-E0E8-42C757CA4E38}"/>
              </a:ext>
            </a:extLst>
          </p:cNvPr>
          <p:cNvSpPr txBox="1">
            <a:spLocks/>
          </p:cNvSpPr>
          <p:nvPr/>
        </p:nvSpPr>
        <p:spPr>
          <a:xfrm>
            <a:off x="2082800" y="3062896"/>
            <a:ext cx="9123680" cy="1819922"/>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4e5</a:t>
            </a:r>
            <a:r>
              <a:rPr lang="en-US" altLang="zh-CN" sz="11500" b="1" dirty="0">
                <a:solidFill>
                  <a:schemeClr val="bg1">
                    <a:lumMod val="95000"/>
                  </a:schemeClr>
                </a:solidFill>
                <a:latin typeface="Consolas" panose="020B0609020204030204" pitchFamily="49" charset="0"/>
              </a:rPr>
              <a:t>+</a:t>
            </a:r>
            <a:r>
              <a:rPr lang="en-US" altLang="zh-CN" sz="11500" b="1" dirty="0">
                <a:solidFill>
                  <a:srgbClr val="6496BE"/>
                </a:solidFill>
                <a:latin typeface="Consolas" panose="020B0609020204030204" pitchFamily="49" charset="0"/>
              </a:rPr>
              <a:t>3e1j</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3890915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A1DF381-1E9F-3FEF-9CAE-498F4BFC8618}"/>
              </a:ext>
            </a:extLst>
          </p:cNvPr>
          <p:cNvPicPr>
            <a:picLocks noChangeAspect="1"/>
          </p:cNvPicPr>
          <p:nvPr/>
        </p:nvPicPr>
        <p:blipFill>
          <a:blip r:embed="rId2"/>
          <a:stretch>
            <a:fillRect/>
          </a:stretch>
        </p:blipFill>
        <p:spPr>
          <a:xfrm>
            <a:off x="3941653" y="1567165"/>
            <a:ext cx="3946280" cy="1861835"/>
          </a:xfrm>
          <a:prstGeom prst="rect">
            <a:avLst/>
          </a:prstGeom>
        </p:spPr>
      </p:pic>
      <p:pic>
        <p:nvPicPr>
          <p:cNvPr id="9" name="图片 8">
            <a:extLst>
              <a:ext uri="{FF2B5EF4-FFF2-40B4-BE49-F238E27FC236}">
                <a16:creationId xmlns:a16="http://schemas.microsoft.com/office/drawing/2014/main" id="{5613AE02-1EAC-01A2-6685-C49673FCEAA1}"/>
              </a:ext>
            </a:extLst>
          </p:cNvPr>
          <p:cNvPicPr>
            <a:picLocks noChangeAspect="1"/>
          </p:cNvPicPr>
          <p:nvPr/>
        </p:nvPicPr>
        <p:blipFill>
          <a:blip r:embed="rId3"/>
          <a:stretch>
            <a:fillRect/>
          </a:stretch>
        </p:blipFill>
        <p:spPr>
          <a:xfrm>
            <a:off x="7887933" y="847052"/>
            <a:ext cx="3414955" cy="2738119"/>
          </a:xfrm>
          <a:prstGeom prst="rect">
            <a:avLst/>
          </a:prstGeom>
        </p:spPr>
      </p:pic>
      <p:sp>
        <p:nvSpPr>
          <p:cNvPr id="11" name="文本框 10">
            <a:extLst>
              <a:ext uri="{FF2B5EF4-FFF2-40B4-BE49-F238E27FC236}">
                <a16:creationId xmlns:a16="http://schemas.microsoft.com/office/drawing/2014/main" id="{2B475892-5DDD-E325-AF5F-C344C71170CD}"/>
              </a:ext>
            </a:extLst>
          </p:cNvPr>
          <p:cNvSpPr txBox="1"/>
          <p:nvPr/>
        </p:nvSpPr>
        <p:spPr>
          <a:xfrm>
            <a:off x="5068168" y="3618221"/>
            <a:ext cx="2722880" cy="1569660"/>
          </a:xfrm>
          <a:prstGeom prst="rect">
            <a:avLst/>
          </a:prstGeom>
          <a:noFill/>
        </p:spPr>
        <p:txBody>
          <a:bodyPr wrap="square">
            <a:spAutoFit/>
          </a:bodyPr>
          <a:lstStyle/>
          <a:p>
            <a:r>
              <a:rPr lang="en-US" altLang="zh-CN" sz="9600" b="1" dirty="0">
                <a:solidFill>
                  <a:srgbClr val="6496BE"/>
                </a:solidFill>
                <a:latin typeface="Consolas" panose="020B0609020204030204" pitchFamily="49" charset="0"/>
              </a:rPr>
              <a:t>15</a:t>
            </a:r>
            <a:endParaRPr lang="zh-CN" altLang="en-US" dirty="0"/>
          </a:p>
        </p:txBody>
      </p:sp>
      <p:sp>
        <p:nvSpPr>
          <p:cNvPr id="12" name="文本框 11">
            <a:extLst>
              <a:ext uri="{FF2B5EF4-FFF2-40B4-BE49-F238E27FC236}">
                <a16:creationId xmlns:a16="http://schemas.microsoft.com/office/drawing/2014/main" id="{686BFF41-2DD7-B2C0-3B38-32F855696FA7}"/>
              </a:ext>
            </a:extLst>
          </p:cNvPr>
          <p:cNvSpPr txBox="1"/>
          <p:nvPr/>
        </p:nvSpPr>
        <p:spPr>
          <a:xfrm>
            <a:off x="7969213" y="3710970"/>
            <a:ext cx="2722880" cy="1569660"/>
          </a:xfrm>
          <a:prstGeom prst="rect">
            <a:avLst/>
          </a:prstGeom>
          <a:noFill/>
        </p:spPr>
        <p:txBody>
          <a:bodyPr wrap="square">
            <a:spAutoFit/>
          </a:bodyPr>
          <a:lstStyle/>
          <a:p>
            <a:r>
              <a:rPr lang="en-US" altLang="zh-CN" sz="9600" b="1" dirty="0">
                <a:solidFill>
                  <a:srgbClr val="6496BE"/>
                </a:solidFill>
                <a:latin typeface="Consolas" panose="020B0609020204030204" pitchFamily="49" charset="0"/>
              </a:rPr>
              <a:t>308</a:t>
            </a:r>
            <a:endParaRPr lang="zh-CN" altLang="en-US" dirty="0"/>
          </a:p>
        </p:txBody>
      </p:sp>
      <p:pic>
        <p:nvPicPr>
          <p:cNvPr id="14" name="图片 13">
            <a:extLst>
              <a:ext uri="{FF2B5EF4-FFF2-40B4-BE49-F238E27FC236}">
                <a16:creationId xmlns:a16="http://schemas.microsoft.com/office/drawing/2014/main" id="{260A1377-949A-FB4B-7726-4A041A6E9629}"/>
              </a:ext>
            </a:extLst>
          </p:cNvPr>
          <p:cNvPicPr>
            <a:picLocks noChangeAspect="1"/>
          </p:cNvPicPr>
          <p:nvPr/>
        </p:nvPicPr>
        <p:blipFill>
          <a:blip r:embed="rId4"/>
          <a:stretch>
            <a:fillRect/>
          </a:stretch>
        </p:blipFill>
        <p:spPr>
          <a:xfrm>
            <a:off x="647629" y="1098557"/>
            <a:ext cx="2924380" cy="2193283"/>
          </a:xfrm>
          <a:prstGeom prst="rect">
            <a:avLst/>
          </a:prstGeom>
        </p:spPr>
      </p:pic>
      <p:sp>
        <p:nvSpPr>
          <p:cNvPr id="15" name="文本框 14">
            <a:extLst>
              <a:ext uri="{FF2B5EF4-FFF2-40B4-BE49-F238E27FC236}">
                <a16:creationId xmlns:a16="http://schemas.microsoft.com/office/drawing/2014/main" id="{4EB7EE78-D329-39C2-7950-6FF06E16E898}"/>
              </a:ext>
            </a:extLst>
          </p:cNvPr>
          <p:cNvSpPr txBox="1"/>
          <p:nvPr/>
        </p:nvSpPr>
        <p:spPr>
          <a:xfrm>
            <a:off x="647629" y="3609322"/>
            <a:ext cx="3241467" cy="1569660"/>
          </a:xfrm>
          <a:prstGeom prst="rect">
            <a:avLst/>
          </a:prstGeom>
          <a:noFill/>
        </p:spPr>
        <p:txBody>
          <a:bodyPr wrap="square">
            <a:spAutoFit/>
          </a:bodyPr>
          <a:lstStyle/>
          <a:p>
            <a:r>
              <a:rPr lang="en-US" altLang="zh-CN" sz="9600" b="1" dirty="0">
                <a:solidFill>
                  <a:srgbClr val="6496BE"/>
                </a:solidFill>
                <a:latin typeface="Consolas" panose="020B0609020204030204" pitchFamily="49" charset="0"/>
              </a:rPr>
              <a:t>-323</a:t>
            </a:r>
            <a:endParaRPr lang="zh-CN" altLang="en-US" dirty="0"/>
          </a:p>
        </p:txBody>
      </p:sp>
      <p:pic>
        <p:nvPicPr>
          <p:cNvPr id="18" name="图片 17">
            <a:extLst>
              <a:ext uri="{FF2B5EF4-FFF2-40B4-BE49-F238E27FC236}">
                <a16:creationId xmlns:a16="http://schemas.microsoft.com/office/drawing/2014/main" id="{6A4515E4-2976-F065-8498-BA169B168566}"/>
              </a:ext>
            </a:extLst>
          </p:cNvPr>
          <p:cNvPicPr>
            <a:picLocks noChangeAspect="1"/>
          </p:cNvPicPr>
          <p:nvPr/>
        </p:nvPicPr>
        <p:blipFill>
          <a:blip r:embed="rId5"/>
          <a:stretch>
            <a:fillRect/>
          </a:stretch>
        </p:blipFill>
        <p:spPr>
          <a:xfrm>
            <a:off x="5521561" y="5187881"/>
            <a:ext cx="2862644" cy="723038"/>
          </a:xfrm>
          <a:prstGeom prst="rect">
            <a:avLst/>
          </a:prstGeom>
        </p:spPr>
      </p:pic>
      <p:sp>
        <p:nvSpPr>
          <p:cNvPr id="19" name="文本框 18">
            <a:extLst>
              <a:ext uri="{FF2B5EF4-FFF2-40B4-BE49-F238E27FC236}">
                <a16:creationId xmlns:a16="http://schemas.microsoft.com/office/drawing/2014/main" id="{5E871FD2-B707-142D-1524-F7C9ED73F5B5}"/>
              </a:ext>
            </a:extLst>
          </p:cNvPr>
          <p:cNvSpPr txBox="1"/>
          <p:nvPr/>
        </p:nvSpPr>
        <p:spPr>
          <a:xfrm>
            <a:off x="5675258" y="6010948"/>
            <a:ext cx="2722880" cy="584775"/>
          </a:xfrm>
          <a:prstGeom prst="rect">
            <a:avLst/>
          </a:prstGeom>
          <a:noFill/>
        </p:spPr>
        <p:txBody>
          <a:bodyPr wrap="square">
            <a:spAutoFit/>
          </a:bodyPr>
          <a:lstStyle/>
          <a:p>
            <a:r>
              <a:rPr lang="zh-CN" altLang="en-US" sz="3200" b="1" dirty="0">
                <a:solidFill>
                  <a:srgbClr val="FFC000"/>
                </a:solidFill>
                <a:latin typeface="Consolas" panose="020B0609020204030204" pitchFamily="49" charset="0"/>
              </a:rPr>
              <a:t>精度损失</a:t>
            </a:r>
            <a:endParaRPr lang="zh-CN" altLang="en-US" sz="500" dirty="0">
              <a:solidFill>
                <a:srgbClr val="FFC000"/>
              </a:solidFill>
            </a:endParaRPr>
          </a:p>
        </p:txBody>
      </p:sp>
      <p:sp>
        <p:nvSpPr>
          <p:cNvPr id="20" name="文本框 19">
            <a:extLst>
              <a:ext uri="{FF2B5EF4-FFF2-40B4-BE49-F238E27FC236}">
                <a16:creationId xmlns:a16="http://schemas.microsoft.com/office/drawing/2014/main" id="{24A547D7-E671-D190-7DA4-B4FB2576DA56}"/>
              </a:ext>
            </a:extLst>
          </p:cNvPr>
          <p:cNvSpPr txBox="1"/>
          <p:nvPr/>
        </p:nvSpPr>
        <p:spPr>
          <a:xfrm>
            <a:off x="748379" y="5204076"/>
            <a:ext cx="2722880" cy="584775"/>
          </a:xfrm>
          <a:prstGeom prst="rect">
            <a:avLst/>
          </a:prstGeom>
          <a:noFill/>
        </p:spPr>
        <p:txBody>
          <a:bodyPr wrap="square">
            <a:spAutoFit/>
          </a:bodyPr>
          <a:lstStyle/>
          <a:p>
            <a:r>
              <a:rPr lang="zh-CN" altLang="en-US" sz="3200" b="1" dirty="0">
                <a:solidFill>
                  <a:srgbClr val="FFC000"/>
                </a:solidFill>
                <a:latin typeface="Consolas" panose="020B0609020204030204" pitchFamily="49" charset="0"/>
              </a:rPr>
              <a:t>精度限制</a:t>
            </a:r>
            <a:endParaRPr lang="zh-CN" altLang="en-US" sz="500" dirty="0">
              <a:solidFill>
                <a:srgbClr val="FFC000"/>
              </a:solidFill>
            </a:endParaRPr>
          </a:p>
        </p:txBody>
      </p:sp>
      <p:sp>
        <p:nvSpPr>
          <p:cNvPr id="25" name="文本框 24">
            <a:extLst>
              <a:ext uri="{FF2B5EF4-FFF2-40B4-BE49-F238E27FC236}">
                <a16:creationId xmlns:a16="http://schemas.microsoft.com/office/drawing/2014/main" id="{C8ADF31F-98BF-1F9D-E7D6-02EEEA0B5730}"/>
              </a:ext>
            </a:extLst>
          </p:cNvPr>
          <p:cNvSpPr txBox="1"/>
          <p:nvPr/>
        </p:nvSpPr>
        <p:spPr>
          <a:xfrm rot="20631178">
            <a:off x="9240736" y="4959058"/>
            <a:ext cx="2722880" cy="584775"/>
          </a:xfrm>
          <a:prstGeom prst="rect">
            <a:avLst/>
          </a:prstGeom>
          <a:noFill/>
        </p:spPr>
        <p:txBody>
          <a:bodyPr wrap="square">
            <a:spAutoFit/>
          </a:bodyPr>
          <a:lstStyle/>
          <a:p>
            <a:r>
              <a:rPr lang="zh-CN" altLang="en-US" sz="3200" b="1" dirty="0">
                <a:solidFill>
                  <a:srgbClr val="FFC000"/>
                </a:solidFill>
                <a:latin typeface="Consolas" panose="020B0609020204030204" pitchFamily="49" charset="0"/>
              </a:rPr>
              <a:t>量变引起质变</a:t>
            </a:r>
            <a:endParaRPr lang="zh-CN" altLang="en-US" sz="500" dirty="0">
              <a:solidFill>
                <a:srgbClr val="FFC000"/>
              </a:solidFill>
            </a:endParaRPr>
          </a:p>
        </p:txBody>
      </p:sp>
      <p:sp>
        <p:nvSpPr>
          <p:cNvPr id="26" name="Rectangle 1">
            <a:extLst>
              <a:ext uri="{FF2B5EF4-FFF2-40B4-BE49-F238E27FC236}">
                <a16:creationId xmlns:a16="http://schemas.microsoft.com/office/drawing/2014/main" id="{45063E2B-B549-CC33-1B6A-E2019DCBD084}"/>
              </a:ext>
            </a:extLst>
          </p:cNvPr>
          <p:cNvSpPr>
            <a:spLocks noChangeArrowheads="1"/>
          </p:cNvSpPr>
          <p:nvPr/>
        </p:nvSpPr>
        <p:spPr bwMode="auto">
          <a:xfrm>
            <a:off x="7887933" y="346913"/>
            <a:ext cx="3799840"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6A8759"/>
                </a:solidFill>
                <a:effectLst/>
                <a:latin typeface="Consolas" panose="020B0609020204030204" pitchFamily="49" charset="0"/>
              </a:rPr>
              <a:t>1.7e308  double</a:t>
            </a:r>
            <a:r>
              <a:rPr kumimoji="0" lang="zh-CN" altLang="zh-CN" sz="2000" b="0" i="0" u="none" strike="noStrike" cap="none" normalizeH="0" baseline="0" dirty="0">
                <a:ln>
                  <a:noFill/>
                </a:ln>
                <a:solidFill>
                  <a:srgbClr val="6A8759"/>
                </a:solidFill>
                <a:effectLst/>
                <a:latin typeface="黑体" panose="02010609060101010101" pitchFamily="49" charset="-122"/>
                <a:ea typeface="黑体" panose="02010609060101010101" pitchFamily="49" charset="-122"/>
              </a:rPr>
              <a:t>类型最大值</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6760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339063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854473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3605697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1.5</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4113706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601830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1</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1011150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Autofit/>
          </a:bodyPr>
          <a:lstStyle/>
          <a:p>
            <a:pPr algn="l"/>
            <a:r>
              <a:rPr lang="en-US" altLang="zh-CN" sz="6600" b="1" dirty="0">
                <a:solidFill>
                  <a:schemeClr val="bg1">
                    <a:lumMod val="85000"/>
                  </a:schemeClr>
                </a:solidFill>
                <a:latin typeface="Consolas" panose="020B0609020204030204" pitchFamily="49" charset="0"/>
              </a:rPr>
              <a:t>a = +++++++++++++</a:t>
            </a:r>
            <a:r>
              <a:rPr lang="en-US" altLang="zh-CN" sz="6600" b="1" dirty="0">
                <a:solidFill>
                  <a:srgbClr val="6496BE"/>
                </a:solidFill>
                <a:latin typeface="Consolas" panose="020B0609020204030204" pitchFamily="49" charset="0"/>
              </a:rPr>
              <a:t>1</a:t>
            </a:r>
            <a:endParaRPr lang="zh-CN" altLang="en-US" sz="66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582973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Autofit/>
          </a:bodyPr>
          <a:lstStyle/>
          <a:p>
            <a:pPr algn="l"/>
            <a:r>
              <a:rPr lang="en-US" altLang="zh-CN" sz="6600" b="1" dirty="0">
                <a:solidFill>
                  <a:schemeClr val="bg1">
                    <a:lumMod val="85000"/>
                  </a:schemeClr>
                </a:solidFill>
                <a:latin typeface="Consolas" panose="020B0609020204030204" pitchFamily="49" charset="0"/>
              </a:rPr>
              <a:t>a = --------------</a:t>
            </a:r>
            <a:r>
              <a:rPr lang="en-US" altLang="zh-CN" sz="6600" b="1" dirty="0">
                <a:solidFill>
                  <a:srgbClr val="6496BE"/>
                </a:solidFill>
                <a:latin typeface="Consolas" panose="020B0609020204030204" pitchFamily="49" charset="0"/>
              </a:rPr>
              <a:t>1</a:t>
            </a:r>
            <a:endParaRPr lang="zh-CN" altLang="en-US" sz="66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3273795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Autofit/>
          </a:bodyPr>
          <a:lstStyle/>
          <a:p>
            <a:pPr algn="l"/>
            <a:r>
              <a:rPr lang="en-US" altLang="zh-CN" sz="6600" b="1" dirty="0">
                <a:solidFill>
                  <a:schemeClr val="bg1">
                    <a:lumMod val="85000"/>
                  </a:schemeClr>
                </a:solidFill>
                <a:latin typeface="Consolas" panose="020B0609020204030204" pitchFamily="49" charset="0"/>
              </a:rPr>
              <a:t>a = -+-+-+-+-+-+-+</a:t>
            </a:r>
            <a:r>
              <a:rPr lang="en-US" altLang="zh-CN" sz="6600" b="1" dirty="0">
                <a:solidFill>
                  <a:srgbClr val="6496BE"/>
                </a:solidFill>
                <a:latin typeface="Consolas" panose="020B0609020204030204" pitchFamily="49" charset="0"/>
              </a:rPr>
              <a:t>1</a:t>
            </a:r>
            <a:endParaRPr lang="zh-CN" altLang="en-US" sz="66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3027329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.5</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765385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363994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97712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0xabcdef</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1721005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97712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0b101010</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4184889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97712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0o777777</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405950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Autofit/>
          </a:bodyPr>
          <a:lstStyle/>
          <a:p>
            <a:pPr algn="l"/>
            <a:r>
              <a:rPr lang="en-US" altLang="zh-CN" sz="7200" b="1" dirty="0">
                <a:solidFill>
                  <a:schemeClr val="bg1">
                    <a:lumMod val="85000"/>
                  </a:schemeClr>
                </a:solidFill>
                <a:latin typeface="Consolas" panose="020B0609020204030204" pitchFamily="49" charset="0"/>
              </a:rPr>
              <a:t>a = </a:t>
            </a:r>
            <a:r>
              <a:rPr lang="en-US" altLang="zh-CN" sz="7200" b="1" dirty="0">
                <a:solidFill>
                  <a:srgbClr val="6496BE"/>
                </a:solidFill>
                <a:latin typeface="Consolas" panose="020B0609020204030204" pitchFamily="49" charset="0"/>
              </a:rPr>
              <a:t>30000000000</a:t>
            </a:r>
            <a:endParaRPr lang="zh-CN" altLang="en-US" sz="72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1528114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97712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0xf</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737398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97712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0xf</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3274792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97712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0b11.11</a:t>
            </a:r>
            <a:endParaRPr lang="zh-CN" altLang="en-US" sz="11500" b="1" dirty="0">
              <a:solidFill>
                <a:srgbClr val="6496BE"/>
              </a:solidFill>
              <a:latin typeface="Consolas" panose="020B0609020204030204" pitchFamily="49" charset="0"/>
            </a:endParaRPr>
          </a:p>
        </p:txBody>
      </p:sp>
      <p:sp>
        <p:nvSpPr>
          <p:cNvPr id="4" name="文本框 3">
            <a:extLst>
              <a:ext uri="{FF2B5EF4-FFF2-40B4-BE49-F238E27FC236}">
                <a16:creationId xmlns:a16="http://schemas.microsoft.com/office/drawing/2014/main" id="{32394D2F-73E5-0F21-4677-53E4B27E4950}"/>
              </a:ext>
            </a:extLst>
          </p:cNvPr>
          <p:cNvSpPr txBox="1"/>
          <p:nvPr/>
        </p:nvSpPr>
        <p:spPr>
          <a:xfrm>
            <a:off x="8879840" y="3324890"/>
            <a:ext cx="1442720" cy="1569660"/>
          </a:xfrm>
          <a:prstGeom prst="rect">
            <a:avLst/>
          </a:prstGeom>
          <a:noFill/>
        </p:spPr>
        <p:txBody>
          <a:bodyPr wrap="square">
            <a:spAutoFit/>
          </a:bodyPr>
          <a:lstStyle/>
          <a:p>
            <a:r>
              <a:rPr lang="en-US" altLang="zh-CN" sz="9600" b="1" dirty="0">
                <a:solidFill>
                  <a:srgbClr val="FF0000"/>
                </a:solidFill>
                <a:latin typeface="Consolas" panose="020B0609020204030204" pitchFamily="49" charset="0"/>
              </a:rPr>
              <a:t>X</a:t>
            </a:r>
            <a:endParaRPr lang="zh-CN" altLang="en-US" dirty="0">
              <a:solidFill>
                <a:srgbClr val="FF0000"/>
              </a:solidFill>
            </a:endParaRPr>
          </a:p>
        </p:txBody>
      </p:sp>
    </p:spTree>
    <p:extLst>
      <p:ext uri="{BB962C8B-B14F-4D97-AF65-F5344CB8AC3E}">
        <p14:creationId xmlns:p14="http://schemas.microsoft.com/office/powerpoint/2010/main" val="174040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977120" cy="1819922"/>
          </a:xfrm>
        </p:spPr>
        <p:txBody>
          <a:bodyPr>
            <a:noAutofit/>
          </a:bodyPr>
          <a:lstStyle/>
          <a:p>
            <a:pPr algn="l"/>
            <a:r>
              <a:rPr lang="en-US" altLang="zh-CN" sz="8800" b="1" dirty="0">
                <a:solidFill>
                  <a:schemeClr val="bg1">
                    <a:lumMod val="85000"/>
                  </a:schemeClr>
                </a:solidFill>
                <a:latin typeface="Consolas" panose="020B0609020204030204" pitchFamily="49" charset="0"/>
              </a:rPr>
              <a:t>a = </a:t>
            </a:r>
            <a:r>
              <a:rPr lang="en-US" altLang="zh-CN" sz="8800" b="1" dirty="0">
                <a:solidFill>
                  <a:srgbClr val="6496BE"/>
                </a:solidFill>
                <a:latin typeface="Consolas" panose="020B0609020204030204" pitchFamily="49" charset="0"/>
              </a:rPr>
              <a:t>0xff_aa_f1</a:t>
            </a:r>
            <a:endParaRPr lang="zh-CN" altLang="en-US" sz="88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3977203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977120" cy="1819922"/>
          </a:xfrm>
        </p:spPr>
        <p:txBody>
          <a:bodyPr>
            <a:noAutofit/>
          </a:bodyPr>
          <a:lstStyle/>
          <a:p>
            <a:pPr algn="l"/>
            <a:r>
              <a:rPr lang="en-US" altLang="zh-CN" sz="6600" b="1" dirty="0">
                <a:solidFill>
                  <a:schemeClr val="bg1">
                    <a:lumMod val="85000"/>
                  </a:schemeClr>
                </a:solidFill>
                <a:latin typeface="Consolas" panose="020B0609020204030204" pitchFamily="49" charset="0"/>
              </a:rPr>
              <a:t>a = </a:t>
            </a:r>
            <a:r>
              <a:rPr lang="en-US" altLang="zh-CN" sz="6600" b="1" dirty="0">
                <a:solidFill>
                  <a:srgbClr val="6496BE"/>
                </a:solidFill>
                <a:latin typeface="Consolas" panose="020B0609020204030204" pitchFamily="49" charset="0"/>
              </a:rPr>
              <a:t>0xfff </a:t>
            </a:r>
            <a:r>
              <a:rPr lang="en-US" altLang="zh-CN" sz="6600" b="1" dirty="0">
                <a:solidFill>
                  <a:schemeClr val="bg1">
                    <a:lumMod val="85000"/>
                  </a:schemeClr>
                </a:solidFill>
                <a:latin typeface="Consolas" panose="020B0609020204030204" pitchFamily="49" charset="0"/>
              </a:rPr>
              <a:t>+</a:t>
            </a:r>
            <a:r>
              <a:rPr lang="en-US" altLang="zh-CN" sz="6600" b="1" dirty="0">
                <a:solidFill>
                  <a:srgbClr val="6496BE"/>
                </a:solidFill>
                <a:latin typeface="Consolas" panose="020B0609020204030204" pitchFamily="49" charset="0"/>
              </a:rPr>
              <a:t> 0b111j</a:t>
            </a:r>
            <a:endParaRPr lang="zh-CN" altLang="en-US" sz="66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740129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107440" y="1778000"/>
            <a:ext cx="9977120" cy="2936240"/>
          </a:xfrm>
        </p:spPr>
        <p:txBody>
          <a:bodyPr>
            <a:noAutofit/>
          </a:bodyPr>
          <a:lstStyle/>
          <a:p>
            <a:r>
              <a:rPr lang="zh-CN" altLang="en-US" sz="6600" b="1" dirty="0">
                <a:solidFill>
                  <a:srgbClr val="6496BE"/>
                </a:solidFill>
                <a:latin typeface="字魂60号-梦想手札体" panose="00000500000000000000" pitchFamily="2" charset="-122"/>
                <a:ea typeface="字魂60号-梦想手札体" panose="00000500000000000000" pitchFamily="2" charset="-122"/>
              </a:rPr>
              <a:t>迷惑同学</a:t>
            </a:r>
            <a:br>
              <a:rPr lang="en-US" altLang="zh-CN" sz="6600" b="1" dirty="0">
                <a:solidFill>
                  <a:srgbClr val="6496BE"/>
                </a:solidFill>
                <a:latin typeface="字魂60号-梦想手札体" panose="00000500000000000000" pitchFamily="2" charset="-122"/>
                <a:ea typeface="字魂60号-梦想手札体" panose="00000500000000000000" pitchFamily="2" charset="-122"/>
              </a:rPr>
            </a:br>
            <a:r>
              <a:rPr lang="zh-CN" altLang="en-US" sz="6600" b="1" dirty="0">
                <a:solidFill>
                  <a:srgbClr val="6496BE"/>
                </a:solidFill>
                <a:latin typeface="字魂60号-梦想手札体" panose="00000500000000000000" pitchFamily="2" charset="-122"/>
                <a:ea typeface="字魂60号-梦想手札体" panose="00000500000000000000" pitchFamily="2" charset="-122"/>
              </a:rPr>
              <a:t>迷惑老师</a:t>
            </a:r>
            <a:br>
              <a:rPr lang="en-US" altLang="zh-CN" sz="6600" b="1" dirty="0">
                <a:solidFill>
                  <a:srgbClr val="6496BE"/>
                </a:solidFill>
                <a:latin typeface="字魂60号-梦想手札体" panose="00000500000000000000" pitchFamily="2" charset="-122"/>
                <a:ea typeface="字魂60号-梦想手札体" panose="00000500000000000000" pitchFamily="2" charset="-122"/>
              </a:rPr>
            </a:br>
            <a:r>
              <a:rPr lang="zh-CN" altLang="en-US" sz="6600" b="1" dirty="0">
                <a:solidFill>
                  <a:srgbClr val="6496BE"/>
                </a:solidFill>
                <a:latin typeface="字魂60号-梦想手札体" panose="00000500000000000000" pitchFamily="2" charset="-122"/>
                <a:ea typeface="字魂60号-梦想手札体" panose="00000500000000000000" pitchFamily="2" charset="-122"/>
              </a:rPr>
              <a:t>防止雷同代码</a:t>
            </a:r>
          </a:p>
        </p:txBody>
      </p:sp>
    </p:spTree>
    <p:extLst>
      <p:ext uri="{BB962C8B-B14F-4D97-AF65-F5344CB8AC3E}">
        <p14:creationId xmlns:p14="http://schemas.microsoft.com/office/powerpoint/2010/main" val="2192862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3423920" y="406400"/>
            <a:ext cx="5709920" cy="2133600"/>
          </a:xfrm>
        </p:spPr>
        <p:txBody>
          <a:bodyPr>
            <a:noAutofit/>
          </a:bodyPr>
          <a:lstStyle/>
          <a:p>
            <a:pPr algn="l"/>
            <a:r>
              <a:rPr lang="en-US" altLang="zh-CN" sz="9600" b="1" dirty="0">
                <a:solidFill>
                  <a:schemeClr val="bg1">
                    <a:lumMod val="85000"/>
                  </a:schemeClr>
                </a:solidFill>
                <a:latin typeface="Segoe Script" panose="030B0504020000000003" pitchFamily="66" charset="0"/>
              </a:rPr>
              <a:t>infinity</a:t>
            </a:r>
            <a:endParaRPr lang="zh-CN" altLang="en-US" sz="9600" b="1" dirty="0">
              <a:solidFill>
                <a:srgbClr val="6496BE"/>
              </a:solidFill>
              <a:latin typeface="Segoe Script" panose="030B0504020000000003" pitchFamily="66" charset="0"/>
            </a:endParaRPr>
          </a:p>
        </p:txBody>
      </p:sp>
      <p:sp>
        <p:nvSpPr>
          <p:cNvPr id="5" name="标题 1">
            <a:extLst>
              <a:ext uri="{FF2B5EF4-FFF2-40B4-BE49-F238E27FC236}">
                <a16:creationId xmlns:a16="http://schemas.microsoft.com/office/drawing/2014/main" id="{D665EB17-5C81-23B8-1010-65973EDFDF72}"/>
              </a:ext>
            </a:extLst>
          </p:cNvPr>
          <p:cNvSpPr txBox="1">
            <a:spLocks/>
          </p:cNvSpPr>
          <p:nvPr/>
        </p:nvSpPr>
        <p:spPr>
          <a:xfrm>
            <a:off x="2877820" y="2291081"/>
            <a:ext cx="6802120" cy="20472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7200" b="1" dirty="0">
                <a:solidFill>
                  <a:srgbClr val="6496BE"/>
                </a:solidFill>
                <a:latin typeface="Consolas" panose="020B0609020204030204" pitchFamily="49" charset="0"/>
              </a:rPr>
              <a:t>float</a:t>
            </a:r>
            <a:r>
              <a:rPr lang="en-US" altLang="zh-CN" sz="7200" b="1" dirty="0">
                <a:solidFill>
                  <a:schemeClr val="bg1">
                    <a:lumMod val="85000"/>
                  </a:schemeClr>
                </a:solidFill>
                <a:latin typeface="Consolas" panose="020B0609020204030204" pitchFamily="49" charset="0"/>
              </a:rPr>
              <a:t>(</a:t>
            </a:r>
            <a:r>
              <a:rPr lang="en-US" altLang="zh-CN" sz="7200" b="1" dirty="0">
                <a:solidFill>
                  <a:schemeClr val="accent6"/>
                </a:solidFill>
                <a:latin typeface="Consolas" panose="020B0609020204030204" pitchFamily="49" charset="0"/>
              </a:rPr>
              <a:t>“inf”</a:t>
            </a:r>
            <a:r>
              <a:rPr lang="en-US" altLang="zh-CN" sz="7200" b="1" dirty="0">
                <a:solidFill>
                  <a:schemeClr val="bg1">
                    <a:lumMod val="85000"/>
                  </a:schemeClr>
                </a:solidFill>
                <a:latin typeface="Consolas" panose="020B0609020204030204" pitchFamily="49" charset="0"/>
              </a:rPr>
              <a:t>)</a:t>
            </a:r>
            <a:endParaRPr lang="zh-CN" altLang="en-US" sz="72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3146664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5435600" y="386080"/>
            <a:ext cx="1686560" cy="2133600"/>
          </a:xfrm>
        </p:spPr>
        <p:txBody>
          <a:bodyPr>
            <a:noAutofit/>
          </a:bodyPr>
          <a:lstStyle/>
          <a:p>
            <a:pPr algn="l"/>
            <a:r>
              <a:rPr lang="zh-CN" altLang="en-US" sz="13800" b="1" dirty="0">
                <a:solidFill>
                  <a:schemeClr val="bg1">
                    <a:lumMod val="85000"/>
                  </a:schemeClr>
                </a:solidFill>
                <a:latin typeface="Consolas" panose="020B0609020204030204" pitchFamily="49" charset="0"/>
              </a:rPr>
              <a:t>∞</a:t>
            </a:r>
            <a:endParaRPr lang="zh-CN" altLang="en-US" sz="13800" b="1" dirty="0">
              <a:solidFill>
                <a:srgbClr val="6496BE"/>
              </a:solidFill>
              <a:latin typeface="Consolas" panose="020B0609020204030204" pitchFamily="49" charset="0"/>
            </a:endParaRPr>
          </a:p>
        </p:txBody>
      </p:sp>
      <p:sp>
        <p:nvSpPr>
          <p:cNvPr id="5" name="标题 1">
            <a:extLst>
              <a:ext uri="{FF2B5EF4-FFF2-40B4-BE49-F238E27FC236}">
                <a16:creationId xmlns:a16="http://schemas.microsoft.com/office/drawing/2014/main" id="{D665EB17-5C81-23B8-1010-65973EDFDF72}"/>
              </a:ext>
            </a:extLst>
          </p:cNvPr>
          <p:cNvSpPr txBox="1">
            <a:spLocks/>
          </p:cNvSpPr>
          <p:nvPr/>
        </p:nvSpPr>
        <p:spPr>
          <a:xfrm>
            <a:off x="2877820" y="2291081"/>
            <a:ext cx="6802120" cy="20472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7200" b="1" dirty="0">
                <a:solidFill>
                  <a:srgbClr val="6496BE"/>
                </a:solidFill>
                <a:latin typeface="Consolas" panose="020B0609020204030204" pitchFamily="49" charset="0"/>
              </a:rPr>
              <a:t>float</a:t>
            </a:r>
            <a:r>
              <a:rPr lang="en-US" altLang="zh-CN" sz="7200" b="1" dirty="0">
                <a:solidFill>
                  <a:schemeClr val="bg1">
                    <a:lumMod val="85000"/>
                  </a:schemeClr>
                </a:solidFill>
                <a:latin typeface="Consolas" panose="020B0609020204030204" pitchFamily="49" charset="0"/>
              </a:rPr>
              <a:t>(</a:t>
            </a:r>
            <a:r>
              <a:rPr lang="en-US" altLang="zh-CN" sz="7200" b="1" dirty="0">
                <a:solidFill>
                  <a:schemeClr val="accent6"/>
                </a:solidFill>
                <a:latin typeface="Consolas" panose="020B0609020204030204" pitchFamily="49" charset="0"/>
              </a:rPr>
              <a:t>“INF”</a:t>
            </a:r>
            <a:r>
              <a:rPr lang="en-US" altLang="zh-CN" sz="7200" b="1" dirty="0">
                <a:solidFill>
                  <a:schemeClr val="bg1">
                    <a:lumMod val="85000"/>
                  </a:schemeClr>
                </a:solidFill>
                <a:latin typeface="Consolas" panose="020B0609020204030204" pitchFamily="49" charset="0"/>
              </a:rPr>
              <a:t>)</a:t>
            </a:r>
            <a:endParaRPr lang="zh-CN" altLang="en-US" sz="72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92394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5435600" y="386080"/>
            <a:ext cx="1686560" cy="2133600"/>
          </a:xfrm>
        </p:spPr>
        <p:txBody>
          <a:bodyPr>
            <a:noAutofit/>
          </a:bodyPr>
          <a:lstStyle/>
          <a:p>
            <a:pPr algn="l"/>
            <a:r>
              <a:rPr lang="zh-CN" altLang="en-US" sz="13800" b="1" dirty="0">
                <a:solidFill>
                  <a:schemeClr val="bg1">
                    <a:lumMod val="85000"/>
                  </a:schemeClr>
                </a:solidFill>
                <a:latin typeface="Consolas" panose="020B0609020204030204" pitchFamily="49" charset="0"/>
              </a:rPr>
              <a:t>∞</a:t>
            </a:r>
            <a:endParaRPr lang="zh-CN" altLang="en-US" sz="13800" b="1" dirty="0">
              <a:solidFill>
                <a:srgbClr val="6496BE"/>
              </a:solidFill>
              <a:latin typeface="Consolas" panose="020B0609020204030204" pitchFamily="49" charset="0"/>
            </a:endParaRPr>
          </a:p>
        </p:txBody>
      </p:sp>
      <p:sp>
        <p:nvSpPr>
          <p:cNvPr id="5" name="标题 1">
            <a:extLst>
              <a:ext uri="{FF2B5EF4-FFF2-40B4-BE49-F238E27FC236}">
                <a16:creationId xmlns:a16="http://schemas.microsoft.com/office/drawing/2014/main" id="{D665EB17-5C81-23B8-1010-65973EDFDF72}"/>
              </a:ext>
            </a:extLst>
          </p:cNvPr>
          <p:cNvSpPr txBox="1">
            <a:spLocks/>
          </p:cNvSpPr>
          <p:nvPr/>
        </p:nvSpPr>
        <p:spPr>
          <a:xfrm>
            <a:off x="2877820" y="2291081"/>
            <a:ext cx="6802120" cy="20472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7200" b="1" dirty="0">
                <a:solidFill>
                  <a:srgbClr val="6496BE"/>
                </a:solidFill>
                <a:latin typeface="Consolas" panose="020B0609020204030204" pitchFamily="49" charset="0"/>
              </a:rPr>
              <a:t>float</a:t>
            </a:r>
            <a:r>
              <a:rPr lang="en-US" altLang="zh-CN" sz="7200" b="1" dirty="0">
                <a:solidFill>
                  <a:schemeClr val="bg1">
                    <a:lumMod val="85000"/>
                  </a:schemeClr>
                </a:solidFill>
                <a:latin typeface="Consolas" panose="020B0609020204030204" pitchFamily="49" charset="0"/>
              </a:rPr>
              <a:t>(</a:t>
            </a:r>
            <a:r>
              <a:rPr lang="en-US" altLang="zh-CN" sz="7200" b="1" dirty="0">
                <a:solidFill>
                  <a:schemeClr val="accent6"/>
                </a:solidFill>
                <a:latin typeface="Consolas" panose="020B0609020204030204" pitchFamily="49" charset="0"/>
              </a:rPr>
              <a:t>“Inf”</a:t>
            </a:r>
            <a:r>
              <a:rPr lang="en-US" altLang="zh-CN" sz="7200" b="1" dirty="0">
                <a:solidFill>
                  <a:schemeClr val="bg1">
                    <a:lumMod val="85000"/>
                  </a:schemeClr>
                </a:solidFill>
                <a:latin typeface="Consolas" panose="020B0609020204030204" pitchFamily="49" charset="0"/>
              </a:rPr>
              <a:t>)</a:t>
            </a:r>
            <a:endParaRPr lang="zh-CN" altLang="en-US" sz="72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101196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5435600" y="386080"/>
            <a:ext cx="1686560" cy="2133600"/>
          </a:xfrm>
        </p:spPr>
        <p:txBody>
          <a:bodyPr>
            <a:noAutofit/>
          </a:bodyPr>
          <a:lstStyle/>
          <a:p>
            <a:pPr algn="l"/>
            <a:r>
              <a:rPr lang="zh-CN" altLang="en-US" sz="13800" b="1" dirty="0">
                <a:solidFill>
                  <a:schemeClr val="bg1">
                    <a:lumMod val="85000"/>
                  </a:schemeClr>
                </a:solidFill>
                <a:latin typeface="Consolas" panose="020B0609020204030204" pitchFamily="49" charset="0"/>
              </a:rPr>
              <a:t>∞</a:t>
            </a:r>
            <a:endParaRPr lang="zh-CN" altLang="en-US" sz="13800" b="1" dirty="0">
              <a:solidFill>
                <a:srgbClr val="6496BE"/>
              </a:solidFill>
              <a:latin typeface="Consolas" panose="020B0609020204030204" pitchFamily="49" charset="0"/>
            </a:endParaRPr>
          </a:p>
        </p:txBody>
      </p:sp>
      <p:sp>
        <p:nvSpPr>
          <p:cNvPr id="5" name="标题 1">
            <a:extLst>
              <a:ext uri="{FF2B5EF4-FFF2-40B4-BE49-F238E27FC236}">
                <a16:creationId xmlns:a16="http://schemas.microsoft.com/office/drawing/2014/main" id="{D665EB17-5C81-23B8-1010-65973EDFDF72}"/>
              </a:ext>
            </a:extLst>
          </p:cNvPr>
          <p:cNvSpPr txBox="1">
            <a:spLocks/>
          </p:cNvSpPr>
          <p:nvPr/>
        </p:nvSpPr>
        <p:spPr>
          <a:xfrm>
            <a:off x="2877820" y="2291081"/>
            <a:ext cx="6802120" cy="20472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7200" b="1" dirty="0">
                <a:solidFill>
                  <a:srgbClr val="6496BE"/>
                </a:solidFill>
                <a:latin typeface="Consolas" panose="020B0609020204030204" pitchFamily="49" charset="0"/>
              </a:rPr>
              <a:t>float</a:t>
            </a:r>
            <a:r>
              <a:rPr lang="en-US" altLang="zh-CN" sz="7200" b="1" dirty="0">
                <a:solidFill>
                  <a:schemeClr val="bg1">
                    <a:lumMod val="85000"/>
                  </a:schemeClr>
                </a:solidFill>
                <a:latin typeface="Consolas" panose="020B0609020204030204" pitchFamily="49" charset="0"/>
              </a:rPr>
              <a:t>(</a:t>
            </a:r>
            <a:r>
              <a:rPr lang="en-US" altLang="zh-CN" sz="7200" b="1" dirty="0">
                <a:solidFill>
                  <a:schemeClr val="accent6"/>
                </a:solidFill>
                <a:latin typeface="Consolas" panose="020B0609020204030204" pitchFamily="49" charset="0"/>
              </a:rPr>
              <a:t>“</a:t>
            </a:r>
            <a:r>
              <a:rPr lang="en-US" altLang="zh-CN" sz="7200" b="1" dirty="0" err="1">
                <a:solidFill>
                  <a:schemeClr val="accent6"/>
                </a:solidFill>
                <a:latin typeface="Consolas" panose="020B0609020204030204" pitchFamily="49" charset="0"/>
              </a:rPr>
              <a:t>inF</a:t>
            </a:r>
            <a:r>
              <a:rPr lang="en-US" altLang="zh-CN" sz="7200" b="1" dirty="0">
                <a:solidFill>
                  <a:schemeClr val="accent6"/>
                </a:solidFill>
                <a:latin typeface="Consolas" panose="020B0609020204030204" pitchFamily="49" charset="0"/>
              </a:rPr>
              <a:t>”</a:t>
            </a:r>
            <a:r>
              <a:rPr lang="en-US" altLang="zh-CN" sz="7200" b="1" dirty="0">
                <a:solidFill>
                  <a:schemeClr val="bg1">
                    <a:lumMod val="85000"/>
                  </a:schemeClr>
                </a:solidFill>
                <a:latin typeface="Consolas" panose="020B0609020204030204" pitchFamily="49" charset="0"/>
              </a:rPr>
              <a:t>)</a:t>
            </a:r>
            <a:endParaRPr lang="zh-CN" altLang="en-US" sz="72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360197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Autofit/>
          </a:bodyPr>
          <a:lstStyle/>
          <a:p>
            <a:pPr algn="l"/>
            <a:r>
              <a:rPr lang="en-US" altLang="zh-CN" sz="6600" b="1" dirty="0">
                <a:solidFill>
                  <a:schemeClr val="bg1">
                    <a:lumMod val="85000"/>
                  </a:schemeClr>
                </a:solidFill>
                <a:latin typeface="Consolas" panose="020B0609020204030204" pitchFamily="49" charset="0"/>
              </a:rPr>
              <a:t>a = </a:t>
            </a:r>
            <a:r>
              <a:rPr lang="en-US" altLang="zh-CN" sz="6600" b="1" dirty="0">
                <a:solidFill>
                  <a:srgbClr val="6496BE"/>
                </a:solidFill>
                <a:latin typeface="Consolas" panose="020B0609020204030204" pitchFamily="49" charset="0"/>
              </a:rPr>
              <a:t>30_000_000_000</a:t>
            </a:r>
            <a:endParaRPr lang="zh-CN" altLang="en-US" sz="66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094220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4978400" y="568960"/>
            <a:ext cx="2753360" cy="2133600"/>
          </a:xfrm>
        </p:spPr>
        <p:txBody>
          <a:bodyPr>
            <a:noAutofit/>
          </a:bodyPr>
          <a:lstStyle/>
          <a:p>
            <a:pPr algn="l"/>
            <a:r>
              <a:rPr lang="en-US" altLang="zh-CN" sz="13800" b="1" dirty="0">
                <a:solidFill>
                  <a:schemeClr val="bg1">
                    <a:lumMod val="85000"/>
                  </a:schemeClr>
                </a:solidFill>
                <a:latin typeface="Consolas" panose="020B0609020204030204" pitchFamily="49" charset="0"/>
              </a:rPr>
              <a:t>-</a:t>
            </a:r>
            <a:r>
              <a:rPr lang="zh-CN" altLang="en-US" sz="13800" b="1" dirty="0">
                <a:solidFill>
                  <a:schemeClr val="bg1">
                    <a:lumMod val="85000"/>
                  </a:schemeClr>
                </a:solidFill>
                <a:latin typeface="Consolas" panose="020B0609020204030204" pitchFamily="49" charset="0"/>
              </a:rPr>
              <a:t>∞</a:t>
            </a:r>
            <a:endParaRPr lang="zh-CN" altLang="en-US" sz="13800" b="1" dirty="0">
              <a:solidFill>
                <a:srgbClr val="6496BE"/>
              </a:solidFill>
              <a:latin typeface="Consolas" panose="020B0609020204030204" pitchFamily="49" charset="0"/>
            </a:endParaRPr>
          </a:p>
        </p:txBody>
      </p:sp>
      <p:sp>
        <p:nvSpPr>
          <p:cNvPr id="5" name="标题 1">
            <a:extLst>
              <a:ext uri="{FF2B5EF4-FFF2-40B4-BE49-F238E27FC236}">
                <a16:creationId xmlns:a16="http://schemas.microsoft.com/office/drawing/2014/main" id="{D665EB17-5C81-23B8-1010-65973EDFDF72}"/>
              </a:ext>
            </a:extLst>
          </p:cNvPr>
          <p:cNvSpPr txBox="1">
            <a:spLocks/>
          </p:cNvSpPr>
          <p:nvPr/>
        </p:nvSpPr>
        <p:spPr>
          <a:xfrm>
            <a:off x="2877820" y="2291081"/>
            <a:ext cx="6802120" cy="20472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7200" b="1" dirty="0">
                <a:solidFill>
                  <a:schemeClr val="bg1">
                    <a:lumMod val="95000"/>
                  </a:schemeClr>
                </a:solidFill>
                <a:latin typeface="Consolas" panose="020B0609020204030204" pitchFamily="49" charset="0"/>
              </a:rPr>
              <a:t>-</a:t>
            </a:r>
            <a:r>
              <a:rPr lang="en-US" altLang="zh-CN" sz="7200" b="1" dirty="0">
                <a:solidFill>
                  <a:srgbClr val="6496BE"/>
                </a:solidFill>
                <a:latin typeface="Consolas" panose="020B0609020204030204" pitchFamily="49" charset="0"/>
              </a:rPr>
              <a:t>float</a:t>
            </a:r>
            <a:r>
              <a:rPr lang="en-US" altLang="zh-CN" sz="7200" b="1" dirty="0">
                <a:solidFill>
                  <a:schemeClr val="bg1">
                    <a:lumMod val="85000"/>
                  </a:schemeClr>
                </a:solidFill>
                <a:latin typeface="Consolas" panose="020B0609020204030204" pitchFamily="49" charset="0"/>
              </a:rPr>
              <a:t>(</a:t>
            </a:r>
            <a:r>
              <a:rPr lang="en-US" altLang="zh-CN" sz="7200" b="1" dirty="0">
                <a:solidFill>
                  <a:schemeClr val="accent6"/>
                </a:solidFill>
                <a:latin typeface="Consolas" panose="020B0609020204030204" pitchFamily="49" charset="0"/>
              </a:rPr>
              <a:t>“</a:t>
            </a:r>
            <a:r>
              <a:rPr lang="en-US" altLang="zh-CN" sz="7200" b="1" dirty="0" err="1">
                <a:solidFill>
                  <a:schemeClr val="accent6"/>
                </a:solidFill>
                <a:latin typeface="Consolas" panose="020B0609020204030204" pitchFamily="49" charset="0"/>
              </a:rPr>
              <a:t>inF</a:t>
            </a:r>
            <a:r>
              <a:rPr lang="en-US" altLang="zh-CN" sz="7200" b="1" dirty="0">
                <a:solidFill>
                  <a:schemeClr val="accent6"/>
                </a:solidFill>
                <a:latin typeface="Consolas" panose="020B0609020204030204" pitchFamily="49" charset="0"/>
              </a:rPr>
              <a:t>”</a:t>
            </a:r>
            <a:r>
              <a:rPr lang="en-US" altLang="zh-CN" sz="7200" b="1" dirty="0">
                <a:solidFill>
                  <a:schemeClr val="bg1">
                    <a:lumMod val="85000"/>
                  </a:schemeClr>
                </a:solidFill>
                <a:latin typeface="Consolas" panose="020B0609020204030204" pitchFamily="49" charset="0"/>
              </a:rPr>
              <a:t>)</a:t>
            </a:r>
            <a:endParaRPr lang="zh-CN" altLang="en-US" sz="72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42134644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4978400" y="568960"/>
            <a:ext cx="2753360" cy="2133600"/>
          </a:xfrm>
        </p:spPr>
        <p:txBody>
          <a:bodyPr>
            <a:noAutofit/>
          </a:bodyPr>
          <a:lstStyle/>
          <a:p>
            <a:pPr algn="l"/>
            <a:r>
              <a:rPr lang="en-US" altLang="zh-CN" sz="13800" b="1" dirty="0">
                <a:solidFill>
                  <a:schemeClr val="bg1">
                    <a:lumMod val="85000"/>
                  </a:schemeClr>
                </a:solidFill>
                <a:latin typeface="Consolas" panose="020B0609020204030204" pitchFamily="49" charset="0"/>
              </a:rPr>
              <a:t>-</a:t>
            </a:r>
            <a:r>
              <a:rPr lang="zh-CN" altLang="en-US" sz="13800" b="1" dirty="0">
                <a:solidFill>
                  <a:schemeClr val="bg1">
                    <a:lumMod val="85000"/>
                  </a:schemeClr>
                </a:solidFill>
                <a:latin typeface="Consolas" panose="020B0609020204030204" pitchFamily="49" charset="0"/>
              </a:rPr>
              <a:t>∞</a:t>
            </a:r>
            <a:endParaRPr lang="zh-CN" altLang="en-US" sz="13800" b="1" dirty="0">
              <a:solidFill>
                <a:srgbClr val="6496BE"/>
              </a:solidFill>
              <a:latin typeface="Consolas" panose="020B0609020204030204" pitchFamily="49" charset="0"/>
            </a:endParaRPr>
          </a:p>
        </p:txBody>
      </p:sp>
      <p:sp>
        <p:nvSpPr>
          <p:cNvPr id="5" name="标题 1">
            <a:extLst>
              <a:ext uri="{FF2B5EF4-FFF2-40B4-BE49-F238E27FC236}">
                <a16:creationId xmlns:a16="http://schemas.microsoft.com/office/drawing/2014/main" id="{D665EB17-5C81-23B8-1010-65973EDFDF72}"/>
              </a:ext>
            </a:extLst>
          </p:cNvPr>
          <p:cNvSpPr txBox="1">
            <a:spLocks/>
          </p:cNvSpPr>
          <p:nvPr/>
        </p:nvSpPr>
        <p:spPr>
          <a:xfrm>
            <a:off x="2877820" y="2291081"/>
            <a:ext cx="6802120" cy="20472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7200" b="1" dirty="0">
                <a:solidFill>
                  <a:srgbClr val="6496BE"/>
                </a:solidFill>
                <a:latin typeface="Consolas" panose="020B0609020204030204" pitchFamily="49" charset="0"/>
              </a:rPr>
              <a:t>float</a:t>
            </a:r>
            <a:r>
              <a:rPr lang="en-US" altLang="zh-CN" sz="7200" b="1" dirty="0">
                <a:solidFill>
                  <a:schemeClr val="bg1">
                    <a:lumMod val="85000"/>
                  </a:schemeClr>
                </a:solidFill>
                <a:latin typeface="Consolas" panose="020B0609020204030204" pitchFamily="49" charset="0"/>
              </a:rPr>
              <a:t>(</a:t>
            </a:r>
            <a:r>
              <a:rPr lang="en-US" altLang="zh-CN" sz="7200" b="1" dirty="0">
                <a:solidFill>
                  <a:schemeClr val="accent6"/>
                </a:solidFill>
                <a:latin typeface="Consolas" panose="020B0609020204030204" pitchFamily="49" charset="0"/>
              </a:rPr>
              <a:t>“-inf”</a:t>
            </a:r>
            <a:r>
              <a:rPr lang="en-US" altLang="zh-CN" sz="7200" b="1" dirty="0">
                <a:solidFill>
                  <a:schemeClr val="bg1">
                    <a:lumMod val="85000"/>
                  </a:schemeClr>
                </a:solidFill>
                <a:latin typeface="Consolas" panose="020B0609020204030204" pitchFamily="49" charset="0"/>
              </a:rPr>
              <a:t>)</a:t>
            </a:r>
            <a:endParaRPr lang="zh-CN" altLang="en-US" sz="72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187350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4978400" y="568960"/>
            <a:ext cx="2753360" cy="2133600"/>
          </a:xfrm>
        </p:spPr>
        <p:txBody>
          <a:bodyPr>
            <a:noAutofit/>
          </a:bodyPr>
          <a:lstStyle/>
          <a:p>
            <a:pPr algn="l"/>
            <a:r>
              <a:rPr lang="en-US" altLang="zh-CN" sz="13800" b="1" dirty="0">
                <a:solidFill>
                  <a:schemeClr val="bg1">
                    <a:lumMod val="85000"/>
                  </a:schemeClr>
                </a:solidFill>
                <a:latin typeface="Consolas" panose="020B0609020204030204" pitchFamily="49" charset="0"/>
              </a:rPr>
              <a:t>-</a:t>
            </a:r>
            <a:r>
              <a:rPr lang="zh-CN" altLang="en-US" sz="13800" b="1" dirty="0">
                <a:solidFill>
                  <a:schemeClr val="bg1">
                    <a:lumMod val="85000"/>
                  </a:schemeClr>
                </a:solidFill>
                <a:latin typeface="Consolas" panose="020B0609020204030204" pitchFamily="49" charset="0"/>
              </a:rPr>
              <a:t>∞</a:t>
            </a:r>
            <a:endParaRPr lang="zh-CN" altLang="en-US" sz="13800" b="1" dirty="0">
              <a:solidFill>
                <a:srgbClr val="6496BE"/>
              </a:solidFill>
              <a:latin typeface="Consolas" panose="020B0609020204030204" pitchFamily="49" charset="0"/>
            </a:endParaRPr>
          </a:p>
        </p:txBody>
      </p:sp>
      <p:sp>
        <p:nvSpPr>
          <p:cNvPr id="5" name="标题 1">
            <a:extLst>
              <a:ext uri="{FF2B5EF4-FFF2-40B4-BE49-F238E27FC236}">
                <a16:creationId xmlns:a16="http://schemas.microsoft.com/office/drawing/2014/main" id="{D665EB17-5C81-23B8-1010-65973EDFDF72}"/>
              </a:ext>
            </a:extLst>
          </p:cNvPr>
          <p:cNvSpPr txBox="1">
            <a:spLocks/>
          </p:cNvSpPr>
          <p:nvPr/>
        </p:nvSpPr>
        <p:spPr>
          <a:xfrm>
            <a:off x="640080" y="2291081"/>
            <a:ext cx="11247120" cy="20472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a:solidFill>
                  <a:srgbClr val="6496BE"/>
                </a:solidFill>
                <a:latin typeface="Consolas" panose="020B0609020204030204" pitchFamily="49" charset="0"/>
              </a:rPr>
              <a:t>type</a:t>
            </a:r>
            <a:r>
              <a:rPr lang="en-US" altLang="zh-CN" sz="5400" b="1" dirty="0">
                <a:solidFill>
                  <a:schemeClr val="bg1">
                    <a:lumMod val="95000"/>
                  </a:schemeClr>
                </a:solidFill>
                <a:latin typeface="Consolas" panose="020B0609020204030204" pitchFamily="49" charset="0"/>
              </a:rPr>
              <a:t>(</a:t>
            </a:r>
            <a:r>
              <a:rPr lang="en-US" altLang="zh-CN" sz="5400" b="1" dirty="0">
                <a:solidFill>
                  <a:srgbClr val="6496BE"/>
                </a:solidFill>
                <a:latin typeface="Consolas" panose="020B0609020204030204" pitchFamily="49" charset="0"/>
              </a:rPr>
              <a:t>float</a:t>
            </a:r>
            <a:r>
              <a:rPr lang="en-US" altLang="zh-CN" sz="5400" b="1" dirty="0">
                <a:solidFill>
                  <a:schemeClr val="bg1">
                    <a:lumMod val="85000"/>
                  </a:schemeClr>
                </a:solidFill>
                <a:latin typeface="Consolas" panose="020B0609020204030204" pitchFamily="49" charset="0"/>
              </a:rPr>
              <a:t>(</a:t>
            </a:r>
            <a:r>
              <a:rPr lang="en-US" altLang="zh-CN" sz="5400" b="1" dirty="0">
                <a:solidFill>
                  <a:schemeClr val="accent6"/>
                </a:solidFill>
                <a:latin typeface="Consolas" panose="020B0609020204030204" pitchFamily="49" charset="0"/>
              </a:rPr>
              <a:t>“-inf”</a:t>
            </a:r>
            <a:r>
              <a:rPr lang="en-US" altLang="zh-CN" sz="5400" b="1" dirty="0">
                <a:solidFill>
                  <a:schemeClr val="bg1">
                    <a:lumMod val="85000"/>
                  </a:schemeClr>
                </a:solidFill>
                <a:latin typeface="Consolas" panose="020B0609020204030204" pitchFamily="49" charset="0"/>
              </a:rPr>
              <a:t>)) == </a:t>
            </a:r>
            <a:r>
              <a:rPr lang="en-US" altLang="zh-CN" sz="5400" b="1" dirty="0">
                <a:solidFill>
                  <a:srgbClr val="6496BE"/>
                </a:solidFill>
                <a:latin typeface="Consolas" panose="020B0609020204030204" pitchFamily="49" charset="0"/>
              </a:rPr>
              <a:t>float</a:t>
            </a:r>
            <a:endParaRPr lang="zh-CN" altLang="en-US" sz="54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407450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2336800" y="497840"/>
            <a:ext cx="9977120" cy="1249384"/>
          </a:xfrm>
        </p:spPr>
        <p:txBody>
          <a:bodyPr>
            <a:noAutofit/>
          </a:bodyPr>
          <a:lstStyle/>
          <a:p>
            <a:pPr algn="l"/>
            <a:r>
              <a:rPr lang="en-US" altLang="zh-CN" sz="6600" b="1" dirty="0">
                <a:solidFill>
                  <a:srgbClr val="F1A427"/>
                </a:solidFill>
                <a:latin typeface="Consolas" panose="020B0609020204030204" pitchFamily="49" charset="0"/>
              </a:rPr>
              <a:t>import</a:t>
            </a:r>
            <a:r>
              <a:rPr lang="en-US" altLang="zh-CN" sz="6600" b="1" dirty="0">
                <a:solidFill>
                  <a:schemeClr val="bg1">
                    <a:lumMod val="85000"/>
                  </a:schemeClr>
                </a:solidFill>
                <a:latin typeface="Consolas" panose="020B0609020204030204" pitchFamily="49" charset="0"/>
              </a:rPr>
              <a:t> math</a:t>
            </a:r>
            <a:endParaRPr lang="zh-CN" altLang="en-US" sz="6600" b="1" dirty="0">
              <a:solidFill>
                <a:srgbClr val="6496BE"/>
              </a:solidFill>
              <a:latin typeface="Consolas" panose="020B0609020204030204" pitchFamily="49" charset="0"/>
            </a:endParaRPr>
          </a:p>
        </p:txBody>
      </p:sp>
      <p:pic>
        <p:nvPicPr>
          <p:cNvPr id="4" name="图片 3">
            <a:extLst>
              <a:ext uri="{FF2B5EF4-FFF2-40B4-BE49-F238E27FC236}">
                <a16:creationId xmlns:a16="http://schemas.microsoft.com/office/drawing/2014/main" id="{69C5D087-2EA5-709E-4F1E-896E0E7083BF}"/>
              </a:ext>
            </a:extLst>
          </p:cNvPr>
          <p:cNvPicPr>
            <a:picLocks noChangeAspect="1"/>
          </p:cNvPicPr>
          <p:nvPr/>
        </p:nvPicPr>
        <p:blipFill>
          <a:blip r:embed="rId2"/>
          <a:stretch>
            <a:fillRect/>
          </a:stretch>
        </p:blipFill>
        <p:spPr>
          <a:xfrm>
            <a:off x="3362822" y="1919944"/>
            <a:ext cx="4663578" cy="4147893"/>
          </a:xfrm>
          <a:prstGeom prst="rect">
            <a:avLst/>
          </a:prstGeom>
        </p:spPr>
      </p:pic>
    </p:spTree>
    <p:extLst>
      <p:ext uri="{BB962C8B-B14F-4D97-AF65-F5344CB8AC3E}">
        <p14:creationId xmlns:p14="http://schemas.microsoft.com/office/powerpoint/2010/main" val="2701740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2336800" y="497840"/>
            <a:ext cx="9977120" cy="1249384"/>
          </a:xfrm>
        </p:spPr>
        <p:txBody>
          <a:bodyPr>
            <a:noAutofit/>
          </a:bodyPr>
          <a:lstStyle/>
          <a:p>
            <a:pPr algn="l"/>
            <a:r>
              <a:rPr lang="en-US" altLang="zh-CN" sz="6600" b="1" dirty="0" err="1">
                <a:solidFill>
                  <a:srgbClr val="F1A427"/>
                </a:solidFill>
                <a:latin typeface="Consolas" panose="020B0609020204030204" pitchFamily="49" charset="0"/>
              </a:rPr>
              <a:t>NaN</a:t>
            </a:r>
            <a:endParaRPr lang="zh-CN" altLang="en-US" sz="6600" b="1" dirty="0">
              <a:solidFill>
                <a:srgbClr val="6496BE"/>
              </a:solidFill>
              <a:latin typeface="Consolas" panose="020B0609020204030204" pitchFamily="49" charset="0"/>
            </a:endParaRPr>
          </a:p>
        </p:txBody>
      </p:sp>
      <p:pic>
        <p:nvPicPr>
          <p:cNvPr id="5" name="图片 4">
            <a:extLst>
              <a:ext uri="{FF2B5EF4-FFF2-40B4-BE49-F238E27FC236}">
                <a16:creationId xmlns:a16="http://schemas.microsoft.com/office/drawing/2014/main" id="{87E5A3D4-C288-9AF7-65D6-FF49F3F6BAFE}"/>
              </a:ext>
            </a:extLst>
          </p:cNvPr>
          <p:cNvPicPr>
            <a:picLocks noChangeAspect="1"/>
          </p:cNvPicPr>
          <p:nvPr/>
        </p:nvPicPr>
        <p:blipFill>
          <a:blip r:embed="rId2"/>
          <a:stretch>
            <a:fillRect/>
          </a:stretch>
        </p:blipFill>
        <p:spPr>
          <a:xfrm>
            <a:off x="772001" y="2018636"/>
            <a:ext cx="11245593" cy="4006243"/>
          </a:xfrm>
          <a:prstGeom prst="rect">
            <a:avLst/>
          </a:prstGeom>
        </p:spPr>
      </p:pic>
    </p:spTree>
    <p:extLst>
      <p:ext uri="{BB962C8B-B14F-4D97-AF65-F5344CB8AC3E}">
        <p14:creationId xmlns:p14="http://schemas.microsoft.com/office/powerpoint/2010/main" val="19371072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665EB17-5C81-23B8-1010-65973EDFDF72}"/>
              </a:ext>
            </a:extLst>
          </p:cNvPr>
          <p:cNvSpPr txBox="1">
            <a:spLocks/>
          </p:cNvSpPr>
          <p:nvPr/>
        </p:nvSpPr>
        <p:spPr>
          <a:xfrm>
            <a:off x="1249680" y="782319"/>
            <a:ext cx="9692640" cy="142240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a:solidFill>
                  <a:srgbClr val="6496BE"/>
                </a:solidFill>
                <a:latin typeface="Consolas" panose="020B0609020204030204" pitchFamily="49" charset="0"/>
              </a:rPr>
              <a:t>float</a:t>
            </a:r>
            <a:r>
              <a:rPr lang="en-US" altLang="zh-CN" sz="5400" b="1" dirty="0">
                <a:solidFill>
                  <a:schemeClr val="bg1">
                    <a:lumMod val="85000"/>
                  </a:schemeClr>
                </a:solidFill>
                <a:latin typeface="Consolas" panose="020B0609020204030204" pitchFamily="49" charset="0"/>
              </a:rPr>
              <a:t>(</a:t>
            </a:r>
            <a:r>
              <a:rPr lang="en-US" altLang="zh-CN" sz="5400" b="1" dirty="0">
                <a:solidFill>
                  <a:schemeClr val="accent6"/>
                </a:solidFill>
                <a:latin typeface="Consolas" panose="020B0609020204030204" pitchFamily="49" charset="0"/>
              </a:rPr>
              <a:t>“inf”</a:t>
            </a:r>
            <a:r>
              <a:rPr lang="en-US" altLang="zh-CN" sz="5400" b="1" dirty="0">
                <a:solidFill>
                  <a:schemeClr val="bg1">
                    <a:lumMod val="85000"/>
                  </a:schemeClr>
                </a:solidFill>
                <a:latin typeface="Consolas" panose="020B0609020204030204" pitchFamily="49" charset="0"/>
              </a:rPr>
              <a:t>) == </a:t>
            </a:r>
            <a:r>
              <a:rPr lang="en-US" altLang="zh-CN" sz="5400" b="1" dirty="0">
                <a:solidFill>
                  <a:schemeClr val="bg2"/>
                </a:solidFill>
                <a:latin typeface="Consolas" panose="020B0609020204030204" pitchFamily="49" charset="0"/>
              </a:rPr>
              <a:t>math.inf</a:t>
            </a:r>
            <a:endParaRPr lang="zh-CN" altLang="en-US" sz="5400" b="1" dirty="0">
              <a:solidFill>
                <a:schemeClr val="bg2"/>
              </a:solidFill>
              <a:latin typeface="Consolas" panose="020B0609020204030204" pitchFamily="49" charset="0"/>
            </a:endParaRPr>
          </a:p>
        </p:txBody>
      </p:sp>
      <p:sp>
        <p:nvSpPr>
          <p:cNvPr id="6" name="标题 1">
            <a:extLst>
              <a:ext uri="{FF2B5EF4-FFF2-40B4-BE49-F238E27FC236}">
                <a16:creationId xmlns:a16="http://schemas.microsoft.com/office/drawing/2014/main" id="{551BB844-D3A6-87D3-E22F-FB80461D13B4}"/>
              </a:ext>
            </a:extLst>
          </p:cNvPr>
          <p:cNvSpPr txBox="1">
            <a:spLocks/>
          </p:cNvSpPr>
          <p:nvPr/>
        </p:nvSpPr>
        <p:spPr>
          <a:xfrm>
            <a:off x="1249680" y="3296919"/>
            <a:ext cx="9692640" cy="142240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a:solidFill>
                  <a:srgbClr val="6496BE"/>
                </a:solidFill>
                <a:latin typeface="Consolas" panose="020B0609020204030204" pitchFamily="49" charset="0"/>
              </a:rPr>
              <a:t>float</a:t>
            </a:r>
            <a:r>
              <a:rPr lang="en-US" altLang="zh-CN" sz="5400" b="1" dirty="0">
                <a:solidFill>
                  <a:schemeClr val="bg1">
                    <a:lumMod val="85000"/>
                  </a:schemeClr>
                </a:solidFill>
                <a:latin typeface="Consolas" panose="020B0609020204030204" pitchFamily="49" charset="0"/>
              </a:rPr>
              <a:t>(</a:t>
            </a:r>
            <a:r>
              <a:rPr lang="en-US" altLang="zh-CN" sz="5400" b="1" dirty="0">
                <a:solidFill>
                  <a:schemeClr val="accent6"/>
                </a:solidFill>
                <a:latin typeface="Consolas" panose="020B0609020204030204" pitchFamily="49" charset="0"/>
              </a:rPr>
              <a:t>“inf”</a:t>
            </a:r>
            <a:r>
              <a:rPr lang="en-US" altLang="zh-CN" sz="5400" b="1" dirty="0">
                <a:solidFill>
                  <a:schemeClr val="bg1">
                    <a:lumMod val="85000"/>
                  </a:schemeClr>
                </a:solidFill>
                <a:latin typeface="Consolas" panose="020B0609020204030204" pitchFamily="49" charset="0"/>
              </a:rPr>
              <a:t>) </a:t>
            </a:r>
            <a:r>
              <a:rPr lang="en-US" altLang="zh-CN" sz="5400" b="1" dirty="0">
                <a:solidFill>
                  <a:srgbClr val="F1A427"/>
                </a:solidFill>
                <a:latin typeface="Consolas" panose="020B0609020204030204" pitchFamily="49" charset="0"/>
              </a:rPr>
              <a:t>is</a:t>
            </a:r>
            <a:r>
              <a:rPr lang="en-US" altLang="zh-CN" sz="5400" b="1" dirty="0">
                <a:solidFill>
                  <a:schemeClr val="bg1">
                    <a:lumMod val="85000"/>
                  </a:schemeClr>
                </a:solidFill>
                <a:latin typeface="Consolas" panose="020B0609020204030204" pitchFamily="49" charset="0"/>
              </a:rPr>
              <a:t> </a:t>
            </a:r>
            <a:r>
              <a:rPr lang="en-US" altLang="zh-CN" sz="5400" b="1" dirty="0">
                <a:solidFill>
                  <a:schemeClr val="bg2"/>
                </a:solidFill>
                <a:latin typeface="Consolas" panose="020B0609020204030204" pitchFamily="49" charset="0"/>
              </a:rPr>
              <a:t>math.inf</a:t>
            </a:r>
            <a:endParaRPr lang="zh-CN" altLang="en-US" sz="5400" b="1" dirty="0">
              <a:solidFill>
                <a:schemeClr val="bg2"/>
              </a:solidFill>
              <a:latin typeface="Consolas" panose="020B0609020204030204" pitchFamily="49" charset="0"/>
            </a:endParaRPr>
          </a:p>
        </p:txBody>
      </p:sp>
      <p:sp>
        <p:nvSpPr>
          <p:cNvPr id="7" name="标题 1">
            <a:extLst>
              <a:ext uri="{FF2B5EF4-FFF2-40B4-BE49-F238E27FC236}">
                <a16:creationId xmlns:a16="http://schemas.microsoft.com/office/drawing/2014/main" id="{408C9C37-C508-34B8-5B70-2B76A8FF34F6}"/>
              </a:ext>
            </a:extLst>
          </p:cNvPr>
          <p:cNvSpPr txBox="1">
            <a:spLocks/>
          </p:cNvSpPr>
          <p:nvPr/>
        </p:nvSpPr>
        <p:spPr>
          <a:xfrm>
            <a:off x="1249680" y="2039619"/>
            <a:ext cx="9692640" cy="142240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a:solidFill>
                  <a:srgbClr val="F1A427"/>
                </a:solidFill>
                <a:latin typeface="Consolas" panose="020B0609020204030204" pitchFamily="49" charset="0"/>
              </a:rPr>
              <a:t>&gt;&gt;&gt; True</a:t>
            </a:r>
            <a:endParaRPr lang="zh-CN" altLang="en-US" sz="5400" b="1" dirty="0">
              <a:solidFill>
                <a:schemeClr val="bg2"/>
              </a:solidFill>
              <a:latin typeface="Consolas" panose="020B0609020204030204" pitchFamily="49" charset="0"/>
            </a:endParaRPr>
          </a:p>
        </p:txBody>
      </p:sp>
      <p:sp>
        <p:nvSpPr>
          <p:cNvPr id="8" name="标题 1">
            <a:extLst>
              <a:ext uri="{FF2B5EF4-FFF2-40B4-BE49-F238E27FC236}">
                <a16:creationId xmlns:a16="http://schemas.microsoft.com/office/drawing/2014/main" id="{A8852D2E-9471-136F-65B6-04EF2755CA4B}"/>
              </a:ext>
            </a:extLst>
          </p:cNvPr>
          <p:cNvSpPr txBox="1">
            <a:spLocks/>
          </p:cNvSpPr>
          <p:nvPr/>
        </p:nvSpPr>
        <p:spPr>
          <a:xfrm>
            <a:off x="1371600" y="4671059"/>
            <a:ext cx="9692640" cy="142240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5400" b="1" dirty="0">
                <a:solidFill>
                  <a:srgbClr val="F1A427"/>
                </a:solidFill>
                <a:latin typeface="Consolas" panose="020B0609020204030204" pitchFamily="49" charset="0"/>
              </a:rPr>
              <a:t>&gt;&gt;&gt; False</a:t>
            </a:r>
            <a:endParaRPr lang="zh-CN" altLang="en-US" sz="5400" b="1" dirty="0">
              <a:solidFill>
                <a:schemeClr val="bg2"/>
              </a:solidFill>
              <a:latin typeface="Consolas" panose="020B0609020204030204" pitchFamily="49" charset="0"/>
            </a:endParaRPr>
          </a:p>
        </p:txBody>
      </p:sp>
    </p:spTree>
    <p:extLst>
      <p:ext uri="{BB962C8B-B14F-4D97-AF65-F5344CB8AC3E}">
        <p14:creationId xmlns:p14="http://schemas.microsoft.com/office/powerpoint/2010/main" val="1251906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62ECC4-69AF-8D49-C930-176A90FE4131}"/>
              </a:ext>
            </a:extLst>
          </p:cNvPr>
          <p:cNvSpPr>
            <a:spLocks noChangeArrowheads="1"/>
          </p:cNvSpPr>
          <p:nvPr/>
        </p:nvSpPr>
        <p:spPr bwMode="auto">
          <a:xfrm>
            <a:off x="1032009" y="819023"/>
            <a:ext cx="7643439" cy="50167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A9B7C6"/>
                </a:solidFill>
                <a:effectLst/>
                <a:latin typeface="Consolas" panose="020B0609020204030204" pitchFamily="49" charset="0"/>
              </a:rPr>
              <a:t>arr = [</a:t>
            </a:r>
            <a:endParaRPr kumimoji="0" lang="en-US" altLang="zh-CN" sz="32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a:solidFill>
                  <a:srgbClr val="A9B7C6"/>
                </a:solidFill>
                <a:latin typeface="Consolas" panose="020B0609020204030204" pitchFamily="49" charset="0"/>
              </a:rPr>
              <a:t>     </a:t>
            </a:r>
            <a:r>
              <a:rPr kumimoji="0" lang="zh-CN" altLang="zh-CN" sz="3200" b="0" i="0" u="none" strike="noStrike" cap="none" normalizeH="0" baseline="0" dirty="0">
                <a:ln>
                  <a:noFill/>
                </a:ln>
                <a:solidFill>
                  <a:srgbClr val="A9B7C6"/>
                </a:solidFill>
                <a:effectLst/>
                <a:latin typeface="Consolas" panose="020B0609020204030204" pitchFamily="49" charset="0"/>
              </a:rPr>
              <a:t>math.inf</a:t>
            </a:r>
            <a:r>
              <a:rPr kumimoji="0" lang="zh-CN" altLang="zh-CN" sz="3200" b="0" i="0" u="none" strike="noStrike" cap="none" normalizeH="0" baseline="0" dirty="0">
                <a:ln>
                  <a:noFill/>
                </a:ln>
                <a:solidFill>
                  <a:srgbClr val="CC7832"/>
                </a:solidFill>
                <a:effectLst/>
                <a:latin typeface="Consolas" panose="020B0609020204030204" pitchFamily="49" charset="0"/>
              </a:rPr>
              <a:t>, </a:t>
            </a:r>
            <a:r>
              <a:rPr kumimoji="0" lang="zh-CN" altLang="zh-CN" sz="3200" b="0" i="0" u="none" strike="noStrike" cap="none" normalizeH="0" baseline="0" dirty="0">
                <a:ln>
                  <a:noFill/>
                </a:ln>
                <a:solidFill>
                  <a:srgbClr val="A9B7C6"/>
                </a:solidFill>
                <a:effectLst/>
                <a:latin typeface="Consolas" panose="020B0609020204030204" pitchFamily="49" charset="0"/>
              </a:rPr>
              <a:t>math.inf</a:t>
            </a:r>
            <a:r>
              <a:rPr kumimoji="0" lang="zh-CN" altLang="zh-CN" sz="3200" b="0" i="0" u="none" strike="noStrike" cap="none" normalizeH="0" baseline="0" dirty="0">
                <a:ln>
                  <a:noFill/>
                </a:ln>
                <a:solidFill>
                  <a:srgbClr val="CC7832"/>
                </a:solidFill>
                <a:effectLst/>
                <a:latin typeface="Consolas" panose="020B0609020204030204" pitchFamily="49" charset="0"/>
              </a:rPr>
              <a:t>,</a:t>
            </a:r>
            <a:endParaRPr kumimoji="0" lang="en-US" altLang="zh-CN" sz="32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CC7832"/>
                </a:solidFill>
                <a:effectLst/>
                <a:latin typeface="Consolas" panose="020B0609020204030204" pitchFamily="49" charset="0"/>
              </a:rPr>
              <a:t> </a:t>
            </a:r>
            <a:r>
              <a:rPr kumimoji="0" lang="en-US" altLang="zh-CN" sz="3200" b="0" i="0" u="none" strike="noStrike" cap="none" normalizeH="0" baseline="0" dirty="0">
                <a:ln>
                  <a:noFill/>
                </a:ln>
                <a:solidFill>
                  <a:srgbClr val="CC7832"/>
                </a:solidFill>
                <a:effectLst/>
                <a:latin typeface="Consolas" panose="020B0609020204030204" pitchFamily="49" charset="0"/>
              </a:rPr>
              <a:t>    </a:t>
            </a:r>
            <a:r>
              <a:rPr kumimoji="0" lang="zh-CN" altLang="zh-CN" sz="3200" b="0" i="0" u="none" strike="noStrike" cap="none" normalizeH="0" baseline="0" dirty="0">
                <a:ln>
                  <a:noFill/>
                </a:ln>
                <a:solidFill>
                  <a:srgbClr val="8888C6"/>
                </a:solidFill>
                <a:effectLst/>
                <a:latin typeface="Consolas" panose="020B0609020204030204" pitchFamily="49" charset="0"/>
              </a:rPr>
              <a:t>float</a:t>
            </a:r>
            <a:r>
              <a:rPr kumimoji="0" lang="zh-CN" altLang="zh-CN" sz="3200" b="0" i="0" u="none" strike="noStrike" cap="none" normalizeH="0" baseline="0" dirty="0">
                <a:ln>
                  <a:noFill/>
                </a:ln>
                <a:solidFill>
                  <a:srgbClr val="A9B7C6"/>
                </a:solidFill>
                <a:effectLst/>
                <a:latin typeface="Consolas" panose="020B0609020204030204" pitchFamily="49" charset="0"/>
              </a:rPr>
              <a:t>(</a:t>
            </a:r>
            <a:r>
              <a:rPr kumimoji="0" lang="zh-CN" altLang="zh-CN" sz="3200" b="0" i="0" u="none" strike="noStrike" cap="none" normalizeH="0" baseline="0" dirty="0">
                <a:ln>
                  <a:noFill/>
                </a:ln>
                <a:solidFill>
                  <a:srgbClr val="6A8759"/>
                </a:solidFill>
                <a:effectLst/>
                <a:latin typeface="Consolas" panose="020B0609020204030204" pitchFamily="49" charset="0"/>
              </a:rPr>
              <a:t>"INF"</a:t>
            </a:r>
            <a:r>
              <a:rPr kumimoji="0" lang="zh-CN" altLang="zh-CN" sz="3200" b="0" i="0" u="none" strike="noStrike" cap="none" normalizeH="0" baseline="0" dirty="0">
                <a:ln>
                  <a:noFill/>
                </a:ln>
                <a:solidFill>
                  <a:srgbClr val="A9B7C6"/>
                </a:solidFill>
                <a:effectLst/>
                <a:latin typeface="Consolas" panose="020B0609020204030204" pitchFamily="49" charset="0"/>
              </a:rPr>
              <a:t>)</a:t>
            </a:r>
            <a:r>
              <a:rPr kumimoji="0" lang="zh-CN" altLang="zh-CN" sz="3200" b="0" i="0" u="none" strike="noStrike" cap="none" normalizeH="0" baseline="0" dirty="0">
                <a:ln>
                  <a:noFill/>
                </a:ln>
                <a:solidFill>
                  <a:srgbClr val="CC7832"/>
                </a:solidFill>
                <a:effectLst/>
                <a:latin typeface="Consolas" panose="020B0609020204030204" pitchFamily="49" charset="0"/>
              </a:rPr>
              <a:t>, </a:t>
            </a:r>
            <a:r>
              <a:rPr kumimoji="0" lang="zh-CN" altLang="zh-CN" sz="3200" b="0" i="0" u="none" strike="noStrike" cap="none" normalizeH="0" baseline="0" dirty="0">
                <a:ln>
                  <a:noFill/>
                </a:ln>
                <a:solidFill>
                  <a:srgbClr val="8888C6"/>
                </a:solidFill>
                <a:effectLst/>
                <a:latin typeface="Consolas" panose="020B0609020204030204" pitchFamily="49" charset="0"/>
              </a:rPr>
              <a:t>float</a:t>
            </a:r>
            <a:r>
              <a:rPr kumimoji="0" lang="zh-CN" altLang="zh-CN" sz="3200" b="0" i="0" u="none" strike="noStrike" cap="none" normalizeH="0" baseline="0" dirty="0">
                <a:ln>
                  <a:noFill/>
                </a:ln>
                <a:solidFill>
                  <a:srgbClr val="A9B7C6"/>
                </a:solidFill>
                <a:effectLst/>
                <a:latin typeface="Consolas" panose="020B0609020204030204" pitchFamily="49" charset="0"/>
              </a:rPr>
              <a:t>(</a:t>
            </a:r>
            <a:r>
              <a:rPr kumimoji="0" lang="zh-CN" altLang="zh-CN" sz="3200" b="0" i="0" u="none" strike="noStrike" cap="none" normalizeH="0" baseline="0" dirty="0">
                <a:ln>
                  <a:noFill/>
                </a:ln>
                <a:solidFill>
                  <a:srgbClr val="6A8759"/>
                </a:solidFill>
                <a:effectLst/>
                <a:latin typeface="Consolas" panose="020B0609020204030204" pitchFamily="49" charset="0"/>
              </a:rPr>
              <a:t>"inF"</a:t>
            </a:r>
            <a:r>
              <a:rPr kumimoji="0" lang="zh-CN" altLang="zh-CN" sz="3200" b="0" i="0" u="none" strike="noStrike" cap="none" normalizeH="0" baseline="0" dirty="0">
                <a:ln>
                  <a:noFill/>
                </a:ln>
                <a:solidFill>
                  <a:srgbClr val="A9B7C6"/>
                </a:solidFill>
                <a:effectLst/>
                <a:latin typeface="Consolas" panose="020B0609020204030204" pitchFamily="49" charset="0"/>
              </a:rPr>
              <a:t>)</a:t>
            </a:r>
            <a:r>
              <a:rPr kumimoji="0" lang="zh-CN" altLang="zh-CN" sz="3200" b="0" i="0" u="none" strike="noStrike" cap="none" normalizeH="0" baseline="0" dirty="0">
                <a:ln>
                  <a:noFill/>
                </a:ln>
                <a:solidFill>
                  <a:srgbClr val="CC7832"/>
                </a:solidFill>
                <a:effectLst/>
                <a:latin typeface="Consolas" panose="020B0609020204030204" pitchFamily="49" charset="0"/>
              </a:rPr>
              <a:t>, </a:t>
            </a:r>
            <a:endParaRPr kumimoji="0" lang="en-US" altLang="zh-CN" sz="32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3200" dirty="0">
                <a:solidFill>
                  <a:srgbClr val="CC7832"/>
                </a:solidFill>
                <a:latin typeface="Consolas" panose="020B0609020204030204" pitchFamily="49" charset="0"/>
              </a:rPr>
              <a:t>     -</a:t>
            </a:r>
            <a:r>
              <a:rPr kumimoji="0" lang="zh-CN" altLang="zh-CN" sz="3200" b="0" i="0" u="none" strike="noStrike" cap="none" normalizeH="0" baseline="0" dirty="0">
                <a:ln>
                  <a:noFill/>
                </a:ln>
                <a:solidFill>
                  <a:srgbClr val="8888C6"/>
                </a:solidFill>
                <a:effectLst/>
                <a:latin typeface="Consolas" panose="020B0609020204030204" pitchFamily="49" charset="0"/>
              </a:rPr>
              <a:t>float</a:t>
            </a:r>
            <a:r>
              <a:rPr kumimoji="0" lang="zh-CN" altLang="zh-CN" sz="3200" b="0" i="0" u="none" strike="noStrike" cap="none" normalizeH="0" baseline="0" dirty="0">
                <a:ln>
                  <a:noFill/>
                </a:ln>
                <a:solidFill>
                  <a:srgbClr val="A9B7C6"/>
                </a:solidFill>
                <a:effectLst/>
                <a:latin typeface="Consolas" panose="020B0609020204030204" pitchFamily="49" charset="0"/>
              </a:rPr>
              <a:t>(</a:t>
            </a:r>
            <a:r>
              <a:rPr kumimoji="0" lang="zh-CN" altLang="zh-CN" sz="3200" b="0" i="0" u="none" strike="noStrike" cap="none" normalizeH="0" baseline="0" dirty="0">
                <a:ln>
                  <a:noFill/>
                </a:ln>
                <a:solidFill>
                  <a:srgbClr val="6A8759"/>
                </a:solidFill>
                <a:effectLst/>
                <a:latin typeface="Consolas" panose="020B0609020204030204" pitchFamily="49" charset="0"/>
              </a:rPr>
              <a:t>“</a:t>
            </a:r>
            <a:r>
              <a:rPr kumimoji="0" lang="en-US" altLang="zh-CN" sz="3200" b="0" i="0" u="none" strike="noStrike" cap="none" normalizeH="0" baseline="0" dirty="0">
                <a:ln>
                  <a:noFill/>
                </a:ln>
                <a:solidFill>
                  <a:srgbClr val="6A8759"/>
                </a:solidFill>
                <a:effectLst/>
                <a:latin typeface="Consolas" panose="020B0609020204030204" pitchFamily="49" charset="0"/>
              </a:rPr>
              <a:t>-</a:t>
            </a:r>
            <a:r>
              <a:rPr kumimoji="0" lang="zh-CN" altLang="zh-CN" sz="3200" b="0" i="0" u="none" strike="noStrike" cap="none" normalizeH="0" baseline="0" dirty="0">
                <a:ln>
                  <a:noFill/>
                </a:ln>
                <a:solidFill>
                  <a:srgbClr val="6A8759"/>
                </a:solidFill>
                <a:effectLst/>
                <a:latin typeface="Consolas" panose="020B0609020204030204" pitchFamily="49" charset="0"/>
              </a:rPr>
              <a:t>INF"</a:t>
            </a:r>
            <a:r>
              <a:rPr kumimoji="0" lang="zh-CN" altLang="zh-CN" sz="3200" b="0" i="0" u="none" strike="noStrike" cap="none" normalizeH="0" baseline="0" dirty="0">
                <a:ln>
                  <a:noFill/>
                </a:ln>
                <a:solidFill>
                  <a:srgbClr val="A9B7C6"/>
                </a:solidFill>
                <a:effectLst/>
                <a:latin typeface="Consolas" panose="020B0609020204030204" pitchFamily="49" charset="0"/>
              </a:rPr>
              <a:t>)</a:t>
            </a:r>
            <a:endParaRPr kumimoji="0" lang="en-US" altLang="zh-CN" sz="32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A9B7C6"/>
                </a:solidFill>
                <a:effectLst/>
                <a:latin typeface="Consolas" panose="020B0609020204030204" pitchFamily="49" charset="0"/>
              </a:rPr>
              <a:t>]</a:t>
            </a:r>
            <a:br>
              <a:rPr kumimoji="0" lang="zh-CN" altLang="zh-CN" sz="3200" b="0" i="0" u="none" strike="noStrike" cap="none" normalizeH="0" baseline="0" dirty="0">
                <a:ln>
                  <a:noFill/>
                </a:ln>
                <a:solidFill>
                  <a:srgbClr val="A9B7C6"/>
                </a:solidFill>
                <a:effectLst/>
                <a:latin typeface="Consolas" panose="020B0609020204030204" pitchFamily="49" charset="0"/>
              </a:rPr>
            </a:br>
            <a:br>
              <a:rPr kumimoji="0" lang="zh-CN" altLang="zh-CN" sz="3200" b="0" i="0" u="none" strike="noStrike" cap="none" normalizeH="0" baseline="0" dirty="0">
                <a:ln>
                  <a:noFill/>
                </a:ln>
                <a:solidFill>
                  <a:srgbClr val="A9B7C6"/>
                </a:solidFill>
                <a:effectLst/>
                <a:latin typeface="Consolas" panose="020B0609020204030204" pitchFamily="49" charset="0"/>
              </a:rPr>
            </a:br>
            <a:r>
              <a:rPr kumimoji="0" lang="zh-CN" altLang="zh-CN" sz="3200" b="0" i="0" u="none" strike="noStrike" cap="none" normalizeH="0" baseline="0" dirty="0">
                <a:ln>
                  <a:noFill/>
                </a:ln>
                <a:solidFill>
                  <a:srgbClr val="8888C6"/>
                </a:solidFill>
                <a:effectLst/>
                <a:latin typeface="Consolas" panose="020B0609020204030204" pitchFamily="49" charset="0"/>
              </a:rPr>
              <a:t>print</a:t>
            </a:r>
            <a:r>
              <a:rPr kumimoji="0" lang="zh-CN" altLang="zh-CN" sz="3200" b="0" i="0" u="none" strike="noStrike" cap="none" normalizeH="0" baseline="0" dirty="0">
                <a:ln>
                  <a:noFill/>
                </a:ln>
                <a:solidFill>
                  <a:srgbClr val="A9B7C6"/>
                </a:solidFill>
                <a:effectLst/>
                <a:latin typeface="Consolas" panose="020B0609020204030204" pitchFamily="49" charset="0"/>
              </a:rPr>
              <a:t>(</a:t>
            </a:r>
            <a:r>
              <a:rPr kumimoji="0" lang="zh-CN" altLang="zh-CN" sz="3200" b="0" i="0" u="none" strike="noStrike" cap="none" normalizeH="0" baseline="0" dirty="0">
                <a:ln>
                  <a:noFill/>
                </a:ln>
                <a:solidFill>
                  <a:srgbClr val="6A8759"/>
                </a:solidFill>
                <a:effectLst/>
                <a:latin typeface="Consolas" panose="020B0609020204030204" pitchFamily="49" charset="0"/>
              </a:rPr>
              <a:t>"----"</a:t>
            </a:r>
            <a:r>
              <a:rPr kumimoji="0" lang="zh-CN" altLang="zh-CN" sz="3200" b="0" i="0" u="none" strike="noStrike" cap="none" normalizeH="0" baseline="0" dirty="0">
                <a:ln>
                  <a:noFill/>
                </a:ln>
                <a:solidFill>
                  <a:srgbClr val="A9B7C6"/>
                </a:solidFill>
                <a:effectLst/>
                <a:latin typeface="Consolas" panose="020B0609020204030204" pitchFamily="49" charset="0"/>
              </a:rPr>
              <a:t>)</a:t>
            </a:r>
            <a:br>
              <a:rPr kumimoji="0" lang="zh-CN" altLang="zh-CN" sz="3200" b="0" i="0" u="none" strike="noStrike" cap="none" normalizeH="0" baseline="0" dirty="0">
                <a:ln>
                  <a:noFill/>
                </a:ln>
                <a:solidFill>
                  <a:srgbClr val="A9B7C6"/>
                </a:solidFill>
                <a:effectLst/>
                <a:latin typeface="Consolas" panose="020B0609020204030204" pitchFamily="49" charset="0"/>
              </a:rPr>
            </a:br>
            <a:r>
              <a:rPr kumimoji="0" lang="zh-CN" altLang="zh-CN" sz="3200" b="0" i="0" u="none" strike="noStrike" cap="none" normalizeH="0" baseline="0" dirty="0">
                <a:ln>
                  <a:noFill/>
                </a:ln>
                <a:solidFill>
                  <a:srgbClr val="CC7832"/>
                </a:solidFill>
                <a:effectLst/>
                <a:latin typeface="Consolas" panose="020B0609020204030204" pitchFamily="49" charset="0"/>
              </a:rPr>
              <a:t>for </a:t>
            </a:r>
            <a:r>
              <a:rPr kumimoji="0" lang="zh-CN" altLang="zh-CN" sz="3200" b="0" i="0" u="none" strike="noStrike" cap="none" normalizeH="0" baseline="0" dirty="0">
                <a:ln>
                  <a:noFill/>
                </a:ln>
                <a:solidFill>
                  <a:srgbClr val="A9B7C6"/>
                </a:solidFill>
                <a:effectLst/>
                <a:latin typeface="Consolas" panose="020B0609020204030204" pitchFamily="49" charset="0"/>
              </a:rPr>
              <a:t>obj </a:t>
            </a:r>
            <a:r>
              <a:rPr kumimoji="0" lang="zh-CN" altLang="zh-CN" sz="3200" b="0" i="0" u="none" strike="noStrike" cap="none" normalizeH="0" baseline="0" dirty="0">
                <a:ln>
                  <a:noFill/>
                </a:ln>
                <a:solidFill>
                  <a:srgbClr val="CC7832"/>
                </a:solidFill>
                <a:effectLst/>
                <a:latin typeface="Consolas" panose="020B0609020204030204" pitchFamily="49" charset="0"/>
              </a:rPr>
              <a:t>in </a:t>
            </a:r>
            <a:r>
              <a:rPr kumimoji="0" lang="zh-CN" altLang="zh-CN" sz="3200" b="0" i="0" u="none" strike="noStrike" cap="none" normalizeH="0" baseline="0" dirty="0">
                <a:ln>
                  <a:noFill/>
                </a:ln>
                <a:solidFill>
                  <a:srgbClr val="A9B7C6"/>
                </a:solidFill>
                <a:effectLst/>
                <a:latin typeface="Consolas" panose="020B0609020204030204" pitchFamily="49" charset="0"/>
              </a:rPr>
              <a:t>arr:</a:t>
            </a:r>
            <a:br>
              <a:rPr kumimoji="0" lang="zh-CN" altLang="zh-CN" sz="3200" b="0" i="0" u="none" strike="noStrike" cap="none" normalizeH="0" baseline="0" dirty="0">
                <a:ln>
                  <a:noFill/>
                </a:ln>
                <a:solidFill>
                  <a:srgbClr val="A9B7C6"/>
                </a:solidFill>
                <a:effectLst/>
                <a:latin typeface="Consolas" panose="020B0609020204030204" pitchFamily="49" charset="0"/>
              </a:rPr>
            </a:br>
            <a:r>
              <a:rPr kumimoji="0" lang="zh-CN" altLang="zh-CN" sz="3200" b="0" i="0" u="none" strike="noStrike" cap="none" normalizeH="0" baseline="0" dirty="0">
                <a:ln>
                  <a:noFill/>
                </a:ln>
                <a:solidFill>
                  <a:srgbClr val="A9B7C6"/>
                </a:solidFill>
                <a:effectLst/>
                <a:latin typeface="Consolas" panose="020B0609020204030204" pitchFamily="49" charset="0"/>
              </a:rPr>
              <a:t>    </a:t>
            </a:r>
            <a:r>
              <a:rPr kumimoji="0" lang="zh-CN" altLang="zh-CN" sz="3200" b="0" i="0" u="none" strike="noStrike" cap="none" normalizeH="0" baseline="0" dirty="0">
                <a:ln>
                  <a:noFill/>
                </a:ln>
                <a:solidFill>
                  <a:srgbClr val="8888C6"/>
                </a:solidFill>
                <a:effectLst/>
                <a:latin typeface="Consolas" panose="020B0609020204030204" pitchFamily="49" charset="0"/>
              </a:rPr>
              <a:t>print</a:t>
            </a:r>
            <a:r>
              <a:rPr kumimoji="0" lang="zh-CN" altLang="zh-CN" sz="3200" b="0" i="0" u="none" strike="noStrike" cap="none" normalizeH="0" baseline="0" dirty="0">
                <a:ln>
                  <a:noFill/>
                </a:ln>
                <a:solidFill>
                  <a:srgbClr val="A9B7C6"/>
                </a:solidFill>
                <a:effectLst/>
                <a:latin typeface="Consolas" panose="020B0609020204030204" pitchFamily="49" charset="0"/>
              </a:rPr>
              <a:t>(</a:t>
            </a:r>
            <a:r>
              <a:rPr kumimoji="0" lang="zh-CN" altLang="zh-CN" sz="3200" b="0" i="0" u="none" strike="noStrike" cap="none" normalizeH="0" baseline="0" dirty="0">
                <a:ln>
                  <a:noFill/>
                </a:ln>
                <a:solidFill>
                  <a:srgbClr val="6A8759"/>
                </a:solidFill>
                <a:effectLst/>
                <a:latin typeface="Consolas" panose="020B0609020204030204" pitchFamily="49" charset="0"/>
              </a:rPr>
              <a:t>"</a:t>
            </a:r>
            <a:r>
              <a:rPr kumimoji="0" lang="zh-CN" altLang="zh-CN" sz="3200" b="0" i="0" u="none" strike="noStrike" cap="none" normalizeH="0" baseline="0" dirty="0">
                <a:ln>
                  <a:noFill/>
                </a:ln>
                <a:solidFill>
                  <a:srgbClr val="CC7832"/>
                </a:solidFill>
                <a:effectLst/>
                <a:latin typeface="Consolas" panose="020B0609020204030204" pitchFamily="49" charset="0"/>
              </a:rPr>
              <a:t>\t</a:t>
            </a:r>
            <a:r>
              <a:rPr kumimoji="0" lang="zh-CN" altLang="zh-CN" sz="3200" b="0" i="0" u="none" strike="noStrike" cap="none" normalizeH="0" baseline="0" dirty="0">
                <a:ln>
                  <a:noFill/>
                </a:ln>
                <a:solidFill>
                  <a:srgbClr val="6A8759"/>
                </a:solidFill>
                <a:effectLst/>
                <a:latin typeface="Consolas" panose="020B0609020204030204" pitchFamily="49" charset="0"/>
              </a:rPr>
              <a:t>"</a:t>
            </a:r>
            <a:r>
              <a:rPr kumimoji="0" lang="zh-CN" altLang="zh-CN" sz="3200" b="0" i="0" u="none" strike="noStrike" cap="none" normalizeH="0" baseline="0" dirty="0">
                <a:ln>
                  <a:noFill/>
                </a:ln>
                <a:solidFill>
                  <a:srgbClr val="CC7832"/>
                </a:solidFill>
                <a:effectLst/>
                <a:latin typeface="Consolas" panose="020B0609020204030204" pitchFamily="49" charset="0"/>
              </a:rPr>
              <a:t>, </a:t>
            </a:r>
            <a:r>
              <a:rPr kumimoji="0" lang="zh-CN" altLang="zh-CN" sz="3200" b="0" i="0" u="none" strike="noStrike" cap="none" normalizeH="0" baseline="0" dirty="0">
                <a:ln>
                  <a:noFill/>
                </a:ln>
                <a:solidFill>
                  <a:srgbClr val="8888C6"/>
                </a:solidFill>
                <a:effectLst/>
                <a:latin typeface="Consolas" panose="020B0609020204030204" pitchFamily="49" charset="0"/>
              </a:rPr>
              <a:t>id</a:t>
            </a:r>
            <a:r>
              <a:rPr kumimoji="0" lang="zh-CN" altLang="zh-CN" sz="3200" b="0" i="0" u="none" strike="noStrike" cap="none" normalizeH="0" baseline="0" dirty="0">
                <a:ln>
                  <a:noFill/>
                </a:ln>
                <a:solidFill>
                  <a:srgbClr val="A9B7C6"/>
                </a:solidFill>
                <a:effectLst/>
                <a:latin typeface="Consolas" panose="020B0609020204030204" pitchFamily="49" charset="0"/>
              </a:rPr>
              <a:t>(obj))</a:t>
            </a:r>
            <a:br>
              <a:rPr kumimoji="0" lang="zh-CN" altLang="zh-CN" sz="3200" b="0" i="0" u="none" strike="noStrike" cap="none" normalizeH="0" baseline="0" dirty="0">
                <a:ln>
                  <a:noFill/>
                </a:ln>
                <a:solidFill>
                  <a:srgbClr val="A9B7C6"/>
                </a:solidFill>
                <a:effectLst/>
                <a:latin typeface="Consolas" panose="020B0609020204030204" pitchFamily="49" charset="0"/>
              </a:rPr>
            </a:br>
            <a:r>
              <a:rPr kumimoji="0" lang="zh-CN" altLang="zh-CN" sz="3200" b="0" i="0" u="none" strike="noStrike" cap="none" normalizeH="0" baseline="0" dirty="0">
                <a:ln>
                  <a:noFill/>
                </a:ln>
                <a:solidFill>
                  <a:srgbClr val="8888C6"/>
                </a:solidFill>
                <a:effectLst/>
                <a:latin typeface="Consolas" panose="020B0609020204030204" pitchFamily="49" charset="0"/>
              </a:rPr>
              <a:t>print</a:t>
            </a:r>
            <a:r>
              <a:rPr kumimoji="0" lang="zh-CN" altLang="zh-CN" sz="3200" b="0" i="0" u="none" strike="noStrike" cap="none" normalizeH="0" baseline="0" dirty="0">
                <a:ln>
                  <a:noFill/>
                </a:ln>
                <a:solidFill>
                  <a:srgbClr val="A9B7C6"/>
                </a:solidFill>
                <a:effectLst/>
                <a:latin typeface="Consolas" panose="020B0609020204030204" pitchFamily="49" charset="0"/>
              </a:rPr>
              <a:t>(</a:t>
            </a:r>
            <a:r>
              <a:rPr kumimoji="0" lang="zh-CN" altLang="zh-CN" sz="3200" b="0" i="0" u="none" strike="noStrike" cap="none" normalizeH="0" baseline="0" dirty="0">
                <a:ln>
                  <a:noFill/>
                </a:ln>
                <a:solidFill>
                  <a:srgbClr val="6A8759"/>
                </a:solidFill>
                <a:effectLst/>
                <a:latin typeface="Consolas" panose="020B0609020204030204" pitchFamily="49" charset="0"/>
              </a:rPr>
              <a:t>"----"</a:t>
            </a:r>
            <a:r>
              <a:rPr kumimoji="0" lang="zh-CN" altLang="zh-CN" sz="3200" b="0" i="0" u="none" strike="noStrike" cap="none" normalizeH="0" baseline="0" dirty="0">
                <a:ln>
                  <a:noFill/>
                </a:ln>
                <a:solidFill>
                  <a:srgbClr val="A9B7C6"/>
                </a:solidFill>
                <a:effectLst/>
                <a:latin typeface="Consolas" panose="020B0609020204030204" pitchFamily="49" charset="0"/>
              </a:rPr>
              <a:t>)</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E50E3E7D-F404-6EE4-5C97-B6EE791F6567}"/>
              </a:ext>
            </a:extLst>
          </p:cNvPr>
          <p:cNvSpPr txBox="1"/>
          <p:nvPr/>
        </p:nvSpPr>
        <p:spPr>
          <a:xfrm>
            <a:off x="8675448" y="1549738"/>
            <a:ext cx="2854960" cy="2031325"/>
          </a:xfrm>
          <a:prstGeom prst="rect">
            <a:avLst/>
          </a:prstGeom>
          <a:noFill/>
        </p:spPr>
        <p:txBody>
          <a:bodyPr wrap="square">
            <a:spAutoFit/>
          </a:bodyPr>
          <a:lstStyle/>
          <a:p>
            <a:r>
              <a:rPr lang="zh-CN" altLang="en-US" dirty="0">
                <a:solidFill>
                  <a:schemeClr val="bg1"/>
                </a:solidFill>
              </a:rPr>
              <a:t>----</a:t>
            </a:r>
          </a:p>
          <a:p>
            <a:r>
              <a:rPr lang="zh-CN" altLang="en-US" dirty="0">
                <a:solidFill>
                  <a:schemeClr val="bg1"/>
                </a:solidFill>
              </a:rPr>
              <a:t>	 2361443791640</a:t>
            </a:r>
          </a:p>
          <a:p>
            <a:r>
              <a:rPr lang="zh-CN" altLang="en-US" dirty="0">
                <a:solidFill>
                  <a:schemeClr val="bg1"/>
                </a:solidFill>
              </a:rPr>
              <a:t>	 2361443791640</a:t>
            </a:r>
          </a:p>
          <a:p>
            <a:r>
              <a:rPr lang="zh-CN" altLang="en-US" dirty="0">
                <a:solidFill>
                  <a:schemeClr val="bg1"/>
                </a:solidFill>
              </a:rPr>
              <a:t>	 2361443791880</a:t>
            </a:r>
          </a:p>
          <a:p>
            <a:r>
              <a:rPr lang="zh-CN" altLang="en-US" dirty="0">
                <a:solidFill>
                  <a:schemeClr val="bg1"/>
                </a:solidFill>
              </a:rPr>
              <a:t>	 2361443791904</a:t>
            </a:r>
          </a:p>
          <a:p>
            <a:r>
              <a:rPr lang="zh-CN" altLang="en-US" dirty="0">
                <a:solidFill>
                  <a:schemeClr val="bg1"/>
                </a:solidFill>
              </a:rPr>
              <a:t>	 2361443791952</a:t>
            </a:r>
          </a:p>
          <a:p>
            <a:r>
              <a:rPr lang="zh-CN" altLang="en-US" dirty="0">
                <a:solidFill>
                  <a:schemeClr val="bg1"/>
                </a:solidFill>
              </a:rPr>
              <a:t>----</a:t>
            </a:r>
          </a:p>
        </p:txBody>
      </p:sp>
      <p:sp>
        <p:nvSpPr>
          <p:cNvPr id="10" name="文本框 9">
            <a:extLst>
              <a:ext uri="{FF2B5EF4-FFF2-40B4-BE49-F238E27FC236}">
                <a16:creationId xmlns:a16="http://schemas.microsoft.com/office/drawing/2014/main" id="{150DA080-8AB5-84F3-7E9E-39FE30F63189}"/>
              </a:ext>
            </a:extLst>
          </p:cNvPr>
          <p:cNvSpPr txBox="1"/>
          <p:nvPr/>
        </p:nvSpPr>
        <p:spPr>
          <a:xfrm>
            <a:off x="7658256" y="4785360"/>
            <a:ext cx="3872152" cy="646331"/>
          </a:xfrm>
          <a:prstGeom prst="rect">
            <a:avLst/>
          </a:prstGeom>
          <a:noFill/>
        </p:spPr>
        <p:txBody>
          <a:bodyPr wrap="square">
            <a:spAutoFit/>
          </a:bodyPr>
          <a:lstStyle/>
          <a:p>
            <a:r>
              <a:rPr lang="en-US" altLang="zh-CN" sz="3600" dirty="0">
                <a:solidFill>
                  <a:schemeClr val="bg1"/>
                </a:solidFill>
                <a:latin typeface="字魂60号-梦想手札体" panose="00000500000000000000" pitchFamily="2" charset="-122"/>
                <a:ea typeface="字魂60号-梦想手札体" panose="00000500000000000000" pitchFamily="2" charset="-122"/>
              </a:rPr>
              <a:t>Math</a:t>
            </a:r>
            <a:r>
              <a:rPr lang="zh-CN" altLang="en-US" sz="3600" dirty="0">
                <a:solidFill>
                  <a:schemeClr val="bg1"/>
                </a:solidFill>
                <a:latin typeface="字魂60号-梦想手札体" panose="00000500000000000000" pitchFamily="2" charset="-122"/>
                <a:ea typeface="字魂60号-梦想手札体" panose="00000500000000000000" pitchFamily="2" charset="-122"/>
              </a:rPr>
              <a:t>的更省空间</a:t>
            </a:r>
          </a:p>
        </p:txBody>
      </p:sp>
    </p:spTree>
    <p:extLst>
      <p:ext uri="{BB962C8B-B14F-4D97-AF65-F5344CB8AC3E}">
        <p14:creationId xmlns:p14="http://schemas.microsoft.com/office/powerpoint/2010/main" val="36546766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7BA65A-41D7-EE57-C154-C08CA1BED4E4}"/>
              </a:ext>
            </a:extLst>
          </p:cNvPr>
          <p:cNvSpPr>
            <a:spLocks noChangeArrowheads="1"/>
          </p:cNvSpPr>
          <p:nvPr/>
        </p:nvSpPr>
        <p:spPr bwMode="auto">
          <a:xfrm>
            <a:off x="1452880" y="2918517"/>
            <a:ext cx="9286240"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a:ln>
                  <a:noFill/>
                </a:ln>
                <a:solidFill>
                  <a:srgbClr val="8888C6"/>
                </a:solidFill>
                <a:effectLst/>
                <a:latin typeface="Consolas" panose="020B0609020204030204" pitchFamily="49" charset="0"/>
              </a:rPr>
              <a:t>float</a:t>
            </a:r>
            <a:r>
              <a:rPr kumimoji="0" lang="zh-CN" altLang="zh-CN" sz="4000" b="0" i="0" u="none" strike="noStrike" cap="none" normalizeH="0" baseline="0" dirty="0">
                <a:ln>
                  <a:noFill/>
                </a:ln>
                <a:solidFill>
                  <a:srgbClr val="A9B7C6"/>
                </a:solidFill>
                <a:effectLst/>
                <a:latin typeface="Consolas" panose="020B0609020204030204" pitchFamily="49" charset="0"/>
              </a:rPr>
              <a:t>(</a:t>
            </a:r>
            <a:r>
              <a:rPr kumimoji="0" lang="zh-CN" altLang="zh-CN" sz="4000" b="0" i="0" u="none" strike="noStrike" cap="none" normalizeH="0" baseline="0" dirty="0">
                <a:ln>
                  <a:noFill/>
                </a:ln>
                <a:solidFill>
                  <a:srgbClr val="6A8759"/>
                </a:solidFill>
                <a:effectLst/>
                <a:latin typeface="Consolas" panose="020B0609020204030204" pitchFamily="49" charset="0"/>
              </a:rPr>
              <a:t>"INF"</a:t>
            </a:r>
            <a:r>
              <a:rPr kumimoji="0" lang="zh-CN" altLang="zh-CN" sz="4000" b="0" i="0" u="none" strike="noStrike" cap="none" normalizeH="0" baseline="0" dirty="0">
                <a:ln>
                  <a:noFill/>
                </a:ln>
                <a:solidFill>
                  <a:srgbClr val="A9B7C6"/>
                </a:solidFill>
                <a:effectLst/>
                <a:latin typeface="Consolas" panose="020B0609020204030204" pitchFamily="49" charset="0"/>
              </a:rPr>
              <a:t>) == </a:t>
            </a:r>
            <a:r>
              <a:rPr kumimoji="0" lang="zh-CN" altLang="zh-CN" sz="4000" b="0" i="0" u="none" strike="noStrike" cap="none" normalizeH="0" baseline="0" dirty="0">
                <a:ln>
                  <a:noFill/>
                </a:ln>
                <a:solidFill>
                  <a:srgbClr val="8888C6"/>
                </a:solidFill>
                <a:effectLst/>
                <a:latin typeface="Consolas" panose="020B0609020204030204" pitchFamily="49" charset="0"/>
              </a:rPr>
              <a:t>float</a:t>
            </a:r>
            <a:r>
              <a:rPr kumimoji="0" lang="zh-CN" altLang="zh-CN" sz="4000" b="0" i="0" u="none" strike="noStrike" cap="none" normalizeH="0" baseline="0" dirty="0">
                <a:ln>
                  <a:noFill/>
                </a:ln>
                <a:solidFill>
                  <a:srgbClr val="A9B7C6"/>
                </a:solidFill>
                <a:effectLst/>
                <a:latin typeface="Consolas" panose="020B0609020204030204" pitchFamily="49" charset="0"/>
              </a:rPr>
              <a:t>(</a:t>
            </a:r>
            <a:r>
              <a:rPr kumimoji="0" lang="zh-CN" altLang="zh-CN" sz="4000" b="0" i="0" u="none" strike="noStrike" cap="none" normalizeH="0" baseline="0" dirty="0">
                <a:ln>
                  <a:noFill/>
                </a:ln>
                <a:solidFill>
                  <a:srgbClr val="6A8759"/>
                </a:solidFill>
                <a:effectLst/>
                <a:latin typeface="Consolas" panose="020B0609020204030204" pitchFamily="49" charset="0"/>
              </a:rPr>
              <a:t>"INF"</a:t>
            </a:r>
            <a:r>
              <a:rPr kumimoji="0" lang="zh-CN" altLang="zh-CN" sz="4000" b="0" i="0" u="none" strike="noStrike" cap="none" normalizeH="0" baseline="0" dirty="0">
                <a:ln>
                  <a:noFill/>
                </a:ln>
                <a:solidFill>
                  <a:srgbClr val="A9B7C6"/>
                </a:solidFill>
                <a:effectLst/>
                <a:latin typeface="Consolas" panose="020B0609020204030204" pitchFamily="49" charset="0"/>
              </a:rPr>
              <a:t>) + </a:t>
            </a:r>
            <a:r>
              <a:rPr kumimoji="0" lang="zh-CN" altLang="zh-CN" sz="4000" b="0" i="0" u="none" strike="noStrike" cap="none" normalizeH="0" baseline="0" dirty="0">
                <a:ln>
                  <a:noFill/>
                </a:ln>
                <a:solidFill>
                  <a:srgbClr val="6897BB"/>
                </a:solidFill>
                <a:effectLst/>
                <a:latin typeface="Consolas" panose="020B0609020204030204" pitchFamily="49" charset="0"/>
              </a:rPr>
              <a:t>1</a:t>
            </a:r>
            <a:endParaRPr kumimoji="0" lang="zh-CN" altLang="zh-CN"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951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265DB3D0-52EF-97A6-95AB-A9E749B40BD8}"/>
              </a:ext>
            </a:extLst>
          </p:cNvPr>
          <p:cNvGrpSpPr/>
          <p:nvPr/>
        </p:nvGrpSpPr>
        <p:grpSpPr>
          <a:xfrm>
            <a:off x="2468400" y="700800"/>
            <a:ext cx="8006760" cy="4968360"/>
            <a:chOff x="2468400" y="700800"/>
            <a:chExt cx="8006760" cy="4968360"/>
          </a:xfrm>
        </p:grpSpPr>
        <mc:AlternateContent xmlns:mc="http://schemas.openxmlformats.org/markup-compatibility/2006">
          <mc:Choice xmlns:p14="http://schemas.microsoft.com/office/powerpoint/2010/main" Requires="p14">
            <p:contentPart p14:bwMode="auto" r:id="rId2">
              <p14:nvContentPartPr>
                <p14:cNvPr id="14" name="墨迹 13">
                  <a:extLst>
                    <a:ext uri="{FF2B5EF4-FFF2-40B4-BE49-F238E27FC236}">
                      <a16:creationId xmlns:a16="http://schemas.microsoft.com/office/drawing/2014/main" id="{C954B57A-8CD1-7463-5CA2-95B5F5AFE641}"/>
                    </a:ext>
                  </a:extLst>
                </p14:cNvPr>
                <p14:cNvContentPartPr/>
                <p14:nvPr/>
              </p14:nvContentPartPr>
              <p14:xfrm>
                <a:off x="2468400" y="3352560"/>
                <a:ext cx="6171120" cy="194400"/>
              </p14:xfrm>
            </p:contentPart>
          </mc:Choice>
          <mc:Fallback>
            <p:pic>
              <p:nvPicPr>
                <p:cNvPr id="14" name="墨迹 13">
                  <a:extLst>
                    <a:ext uri="{FF2B5EF4-FFF2-40B4-BE49-F238E27FC236}">
                      <a16:creationId xmlns:a16="http://schemas.microsoft.com/office/drawing/2014/main" id="{C954B57A-8CD1-7463-5CA2-95B5F5AFE641}"/>
                    </a:ext>
                  </a:extLst>
                </p:cNvPr>
                <p:cNvPicPr/>
                <p:nvPr/>
              </p:nvPicPr>
              <p:blipFill>
                <a:blip r:embed="rId3"/>
                <a:stretch>
                  <a:fillRect/>
                </a:stretch>
              </p:blipFill>
              <p:spPr>
                <a:xfrm>
                  <a:off x="2432400" y="3316560"/>
                  <a:ext cx="62427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墨迹 14">
                  <a:extLst>
                    <a:ext uri="{FF2B5EF4-FFF2-40B4-BE49-F238E27FC236}">
                      <a16:creationId xmlns:a16="http://schemas.microsoft.com/office/drawing/2014/main" id="{6FC1F313-6443-409C-E33E-4A46EDC8EC60}"/>
                    </a:ext>
                  </a:extLst>
                </p14:cNvPr>
                <p14:cNvContentPartPr/>
                <p14:nvPr/>
              </p14:nvContentPartPr>
              <p14:xfrm>
                <a:off x="7577880" y="3301440"/>
                <a:ext cx="1485720" cy="668880"/>
              </p14:xfrm>
            </p:contentPart>
          </mc:Choice>
          <mc:Fallback>
            <p:pic>
              <p:nvPicPr>
                <p:cNvPr id="15" name="墨迹 14">
                  <a:extLst>
                    <a:ext uri="{FF2B5EF4-FFF2-40B4-BE49-F238E27FC236}">
                      <a16:creationId xmlns:a16="http://schemas.microsoft.com/office/drawing/2014/main" id="{6FC1F313-6443-409C-E33E-4A46EDC8EC60}"/>
                    </a:ext>
                  </a:extLst>
                </p:cNvPr>
                <p:cNvPicPr/>
                <p:nvPr/>
              </p:nvPicPr>
              <p:blipFill>
                <a:blip r:embed="rId5"/>
                <a:stretch>
                  <a:fillRect/>
                </a:stretch>
              </p:blipFill>
              <p:spPr>
                <a:xfrm>
                  <a:off x="7542240" y="3265800"/>
                  <a:ext cx="1557360" cy="740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墨迹 16">
                  <a:extLst>
                    <a:ext uri="{FF2B5EF4-FFF2-40B4-BE49-F238E27FC236}">
                      <a16:creationId xmlns:a16="http://schemas.microsoft.com/office/drawing/2014/main" id="{35C8EED1-218B-D8DD-F9A2-5A2BC7A79F83}"/>
                    </a:ext>
                  </a:extLst>
                </p14:cNvPr>
                <p14:cNvContentPartPr/>
                <p14:nvPr/>
              </p14:nvContentPartPr>
              <p14:xfrm>
                <a:off x="5688240" y="802320"/>
                <a:ext cx="52560" cy="4866840"/>
              </p14:xfrm>
            </p:contentPart>
          </mc:Choice>
          <mc:Fallback>
            <p:pic>
              <p:nvPicPr>
                <p:cNvPr id="17" name="墨迹 16">
                  <a:extLst>
                    <a:ext uri="{FF2B5EF4-FFF2-40B4-BE49-F238E27FC236}">
                      <a16:creationId xmlns:a16="http://schemas.microsoft.com/office/drawing/2014/main" id="{35C8EED1-218B-D8DD-F9A2-5A2BC7A79F83}"/>
                    </a:ext>
                  </a:extLst>
                </p:cNvPr>
                <p:cNvPicPr/>
                <p:nvPr/>
              </p:nvPicPr>
              <p:blipFill>
                <a:blip r:embed="rId7"/>
                <a:stretch>
                  <a:fillRect/>
                </a:stretch>
              </p:blipFill>
              <p:spPr>
                <a:xfrm>
                  <a:off x="5652600" y="766320"/>
                  <a:ext cx="124200" cy="4938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墨迹 17">
                  <a:extLst>
                    <a:ext uri="{FF2B5EF4-FFF2-40B4-BE49-F238E27FC236}">
                      <a16:creationId xmlns:a16="http://schemas.microsoft.com/office/drawing/2014/main" id="{8ECDE82A-8259-55D8-5693-A408113485AA}"/>
                    </a:ext>
                  </a:extLst>
                </p14:cNvPr>
                <p14:cNvContentPartPr/>
                <p14:nvPr/>
              </p14:nvContentPartPr>
              <p14:xfrm>
                <a:off x="5412480" y="700800"/>
                <a:ext cx="246960" cy="1076760"/>
              </p14:xfrm>
            </p:contentPart>
          </mc:Choice>
          <mc:Fallback>
            <p:pic>
              <p:nvPicPr>
                <p:cNvPr id="18" name="墨迹 17">
                  <a:extLst>
                    <a:ext uri="{FF2B5EF4-FFF2-40B4-BE49-F238E27FC236}">
                      <a16:creationId xmlns:a16="http://schemas.microsoft.com/office/drawing/2014/main" id="{8ECDE82A-8259-55D8-5693-A408113485AA}"/>
                    </a:ext>
                  </a:extLst>
                </p:cNvPr>
                <p:cNvPicPr/>
                <p:nvPr/>
              </p:nvPicPr>
              <p:blipFill>
                <a:blip r:embed="rId9"/>
                <a:stretch>
                  <a:fillRect/>
                </a:stretch>
              </p:blipFill>
              <p:spPr>
                <a:xfrm>
                  <a:off x="5376480" y="665160"/>
                  <a:ext cx="318600" cy="1148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墨迹 18">
                  <a:extLst>
                    <a:ext uri="{FF2B5EF4-FFF2-40B4-BE49-F238E27FC236}">
                      <a16:creationId xmlns:a16="http://schemas.microsoft.com/office/drawing/2014/main" id="{79B8E476-7F75-754E-63FB-43EE55A7C963}"/>
                    </a:ext>
                  </a:extLst>
                </p14:cNvPr>
                <p14:cNvContentPartPr/>
                <p14:nvPr/>
              </p14:nvContentPartPr>
              <p14:xfrm>
                <a:off x="5669160" y="700800"/>
                <a:ext cx="495720" cy="1262880"/>
              </p14:xfrm>
            </p:contentPart>
          </mc:Choice>
          <mc:Fallback>
            <p:pic>
              <p:nvPicPr>
                <p:cNvPr id="19" name="墨迹 18">
                  <a:extLst>
                    <a:ext uri="{FF2B5EF4-FFF2-40B4-BE49-F238E27FC236}">
                      <a16:creationId xmlns:a16="http://schemas.microsoft.com/office/drawing/2014/main" id="{79B8E476-7F75-754E-63FB-43EE55A7C963}"/>
                    </a:ext>
                  </a:extLst>
                </p:cNvPr>
                <p:cNvPicPr/>
                <p:nvPr/>
              </p:nvPicPr>
              <p:blipFill>
                <a:blip r:embed="rId11"/>
                <a:stretch>
                  <a:fillRect/>
                </a:stretch>
              </p:blipFill>
              <p:spPr>
                <a:xfrm>
                  <a:off x="5633160" y="665160"/>
                  <a:ext cx="567360" cy="1334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墨迹 19">
                  <a:extLst>
                    <a:ext uri="{FF2B5EF4-FFF2-40B4-BE49-F238E27FC236}">
                      <a16:creationId xmlns:a16="http://schemas.microsoft.com/office/drawing/2014/main" id="{A631A29C-9393-CEDD-C2C3-61799166945B}"/>
                    </a:ext>
                  </a:extLst>
                </p14:cNvPr>
                <p14:cNvContentPartPr/>
                <p14:nvPr/>
              </p14:nvContentPartPr>
              <p14:xfrm>
                <a:off x="9824280" y="3302520"/>
                <a:ext cx="446040" cy="550080"/>
              </p14:xfrm>
            </p:contentPart>
          </mc:Choice>
          <mc:Fallback>
            <p:pic>
              <p:nvPicPr>
                <p:cNvPr id="20" name="墨迹 19">
                  <a:extLst>
                    <a:ext uri="{FF2B5EF4-FFF2-40B4-BE49-F238E27FC236}">
                      <a16:creationId xmlns:a16="http://schemas.microsoft.com/office/drawing/2014/main" id="{A631A29C-9393-CEDD-C2C3-61799166945B}"/>
                    </a:ext>
                  </a:extLst>
                </p:cNvPr>
                <p:cNvPicPr/>
                <p:nvPr/>
              </p:nvPicPr>
              <p:blipFill>
                <a:blip r:embed="rId13"/>
                <a:stretch>
                  <a:fillRect/>
                </a:stretch>
              </p:blipFill>
              <p:spPr>
                <a:xfrm>
                  <a:off x="9788640" y="3266880"/>
                  <a:ext cx="517680" cy="621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墨迹 20">
                  <a:extLst>
                    <a:ext uri="{FF2B5EF4-FFF2-40B4-BE49-F238E27FC236}">
                      <a16:creationId xmlns:a16="http://schemas.microsoft.com/office/drawing/2014/main" id="{CCFB0421-069A-36BA-C740-AEC4BA4067FD}"/>
                    </a:ext>
                  </a:extLst>
                </p14:cNvPr>
                <p14:cNvContentPartPr/>
                <p14:nvPr/>
              </p14:nvContentPartPr>
              <p14:xfrm>
                <a:off x="9904920" y="3067800"/>
                <a:ext cx="570240" cy="892800"/>
              </p14:xfrm>
            </p:contentPart>
          </mc:Choice>
          <mc:Fallback>
            <p:pic>
              <p:nvPicPr>
                <p:cNvPr id="21" name="墨迹 20">
                  <a:extLst>
                    <a:ext uri="{FF2B5EF4-FFF2-40B4-BE49-F238E27FC236}">
                      <a16:creationId xmlns:a16="http://schemas.microsoft.com/office/drawing/2014/main" id="{CCFB0421-069A-36BA-C740-AEC4BA4067FD}"/>
                    </a:ext>
                  </a:extLst>
                </p:cNvPr>
                <p:cNvPicPr/>
                <p:nvPr/>
              </p:nvPicPr>
              <p:blipFill>
                <a:blip r:embed="rId15"/>
                <a:stretch>
                  <a:fillRect/>
                </a:stretch>
              </p:blipFill>
              <p:spPr>
                <a:xfrm>
                  <a:off x="9869280" y="3031800"/>
                  <a:ext cx="641880" cy="964440"/>
                </a:xfrm>
                <a:prstGeom prst="rect">
                  <a:avLst/>
                </a:prstGeom>
              </p:spPr>
            </p:pic>
          </mc:Fallback>
        </mc:AlternateContent>
      </p:grpSp>
      <p:grpSp>
        <p:nvGrpSpPr>
          <p:cNvPr id="28" name="组合 27">
            <a:extLst>
              <a:ext uri="{FF2B5EF4-FFF2-40B4-BE49-F238E27FC236}">
                <a16:creationId xmlns:a16="http://schemas.microsoft.com/office/drawing/2014/main" id="{CEA0A8DE-8E4C-722B-1656-908F2546540A}"/>
              </a:ext>
            </a:extLst>
          </p:cNvPr>
          <p:cNvGrpSpPr/>
          <p:nvPr/>
        </p:nvGrpSpPr>
        <p:grpSpPr>
          <a:xfrm>
            <a:off x="6522360" y="406320"/>
            <a:ext cx="295200" cy="839880"/>
            <a:chOff x="6522360" y="406320"/>
            <a:chExt cx="295200" cy="839880"/>
          </a:xfrm>
        </p:grpSpPr>
        <mc:AlternateContent xmlns:mc="http://schemas.openxmlformats.org/markup-compatibility/2006">
          <mc:Choice xmlns:p14="http://schemas.microsoft.com/office/powerpoint/2010/main" Requires="p14">
            <p:contentPart p14:bwMode="auto" r:id="rId16">
              <p14:nvContentPartPr>
                <p14:cNvPr id="26" name="墨迹 25">
                  <a:extLst>
                    <a:ext uri="{FF2B5EF4-FFF2-40B4-BE49-F238E27FC236}">
                      <a16:creationId xmlns:a16="http://schemas.microsoft.com/office/drawing/2014/main" id="{2E713B56-8720-7578-9E74-ABDBD706D748}"/>
                    </a:ext>
                  </a:extLst>
                </p14:cNvPr>
                <p14:cNvContentPartPr/>
                <p14:nvPr/>
              </p14:nvContentPartPr>
              <p14:xfrm>
                <a:off x="6522360" y="414960"/>
                <a:ext cx="288000" cy="252000"/>
              </p14:xfrm>
            </p:contentPart>
          </mc:Choice>
          <mc:Fallback>
            <p:pic>
              <p:nvPicPr>
                <p:cNvPr id="26" name="墨迹 25">
                  <a:extLst>
                    <a:ext uri="{FF2B5EF4-FFF2-40B4-BE49-F238E27FC236}">
                      <a16:creationId xmlns:a16="http://schemas.microsoft.com/office/drawing/2014/main" id="{2E713B56-8720-7578-9E74-ABDBD706D748}"/>
                    </a:ext>
                  </a:extLst>
                </p:cNvPr>
                <p:cNvPicPr/>
                <p:nvPr/>
              </p:nvPicPr>
              <p:blipFill>
                <a:blip r:embed="rId17"/>
                <a:stretch>
                  <a:fillRect/>
                </a:stretch>
              </p:blipFill>
              <p:spPr>
                <a:xfrm>
                  <a:off x="6486720" y="378960"/>
                  <a:ext cx="3596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7" name="墨迹 26">
                  <a:extLst>
                    <a:ext uri="{FF2B5EF4-FFF2-40B4-BE49-F238E27FC236}">
                      <a16:creationId xmlns:a16="http://schemas.microsoft.com/office/drawing/2014/main" id="{2F93AC1A-8DD5-6D69-7F87-29AC74634C32}"/>
                    </a:ext>
                  </a:extLst>
                </p14:cNvPr>
                <p14:cNvContentPartPr/>
                <p14:nvPr/>
              </p14:nvContentPartPr>
              <p14:xfrm>
                <a:off x="6589680" y="406320"/>
                <a:ext cx="227880" cy="839880"/>
              </p14:xfrm>
            </p:contentPart>
          </mc:Choice>
          <mc:Fallback>
            <p:pic>
              <p:nvPicPr>
                <p:cNvPr id="27" name="墨迹 26">
                  <a:extLst>
                    <a:ext uri="{FF2B5EF4-FFF2-40B4-BE49-F238E27FC236}">
                      <a16:creationId xmlns:a16="http://schemas.microsoft.com/office/drawing/2014/main" id="{2F93AC1A-8DD5-6D69-7F87-29AC74634C32}"/>
                    </a:ext>
                  </a:extLst>
                </p:cNvPr>
                <p:cNvPicPr/>
                <p:nvPr/>
              </p:nvPicPr>
              <p:blipFill>
                <a:blip r:embed="rId19"/>
                <a:stretch>
                  <a:fillRect/>
                </a:stretch>
              </p:blipFill>
              <p:spPr>
                <a:xfrm>
                  <a:off x="6554040" y="370320"/>
                  <a:ext cx="299520" cy="911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29" name="墨迹 28">
                <a:extLst>
                  <a:ext uri="{FF2B5EF4-FFF2-40B4-BE49-F238E27FC236}">
                    <a16:creationId xmlns:a16="http://schemas.microsoft.com/office/drawing/2014/main" id="{856A2C9B-CE15-ED78-3B07-53D70BB257DE}"/>
                  </a:ext>
                </a:extLst>
              </p14:cNvPr>
              <p14:cNvContentPartPr/>
              <p14:nvPr/>
            </p14:nvContentPartPr>
            <p14:xfrm>
              <a:off x="5486280" y="2641200"/>
              <a:ext cx="308520" cy="21600"/>
            </p14:xfrm>
          </p:contentPart>
        </mc:Choice>
        <mc:Fallback>
          <p:pic>
            <p:nvPicPr>
              <p:cNvPr id="29" name="墨迹 28">
                <a:extLst>
                  <a:ext uri="{FF2B5EF4-FFF2-40B4-BE49-F238E27FC236}">
                    <a16:creationId xmlns:a16="http://schemas.microsoft.com/office/drawing/2014/main" id="{856A2C9B-CE15-ED78-3B07-53D70BB257DE}"/>
                  </a:ext>
                </a:extLst>
              </p:cNvPr>
              <p:cNvPicPr/>
              <p:nvPr/>
            </p:nvPicPr>
            <p:blipFill>
              <a:blip r:embed="rId21"/>
              <a:stretch>
                <a:fillRect/>
              </a:stretch>
            </p:blipFill>
            <p:spPr>
              <a:xfrm>
                <a:off x="5450280" y="2605200"/>
                <a:ext cx="38016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8" name="墨迹 37">
                <a:extLst>
                  <a:ext uri="{FF2B5EF4-FFF2-40B4-BE49-F238E27FC236}">
                    <a16:creationId xmlns:a16="http://schemas.microsoft.com/office/drawing/2014/main" id="{69D46AB4-069C-6473-2407-5410741DCD89}"/>
                  </a:ext>
                </a:extLst>
              </p14:cNvPr>
              <p14:cNvContentPartPr/>
              <p14:nvPr/>
            </p14:nvContentPartPr>
            <p14:xfrm>
              <a:off x="2500440" y="2874840"/>
              <a:ext cx="354600" cy="356760"/>
            </p14:xfrm>
          </p:contentPart>
        </mc:Choice>
        <mc:Fallback>
          <p:pic>
            <p:nvPicPr>
              <p:cNvPr id="38" name="墨迹 37">
                <a:extLst>
                  <a:ext uri="{FF2B5EF4-FFF2-40B4-BE49-F238E27FC236}">
                    <a16:creationId xmlns:a16="http://schemas.microsoft.com/office/drawing/2014/main" id="{69D46AB4-069C-6473-2407-5410741DCD89}"/>
                  </a:ext>
                </a:extLst>
              </p:cNvPr>
              <p:cNvPicPr/>
              <p:nvPr/>
            </p:nvPicPr>
            <p:blipFill>
              <a:blip r:embed="rId23"/>
              <a:stretch>
                <a:fillRect/>
              </a:stretch>
            </p:blipFill>
            <p:spPr>
              <a:xfrm>
                <a:off x="2464800" y="2838840"/>
                <a:ext cx="426240" cy="428400"/>
              </a:xfrm>
              <a:prstGeom prst="rect">
                <a:avLst/>
              </a:prstGeom>
            </p:spPr>
          </p:pic>
        </mc:Fallback>
      </mc:AlternateContent>
      <p:grpSp>
        <p:nvGrpSpPr>
          <p:cNvPr id="42" name="组合 41">
            <a:extLst>
              <a:ext uri="{FF2B5EF4-FFF2-40B4-BE49-F238E27FC236}">
                <a16:creationId xmlns:a16="http://schemas.microsoft.com/office/drawing/2014/main" id="{3F1A997F-C3FD-C38F-0615-2AD48D352206}"/>
              </a:ext>
            </a:extLst>
          </p:cNvPr>
          <p:cNvGrpSpPr/>
          <p:nvPr/>
        </p:nvGrpSpPr>
        <p:grpSpPr>
          <a:xfrm>
            <a:off x="1156200" y="2488920"/>
            <a:ext cx="617760" cy="692280"/>
            <a:chOff x="1156200" y="2488920"/>
            <a:chExt cx="617760" cy="692280"/>
          </a:xfrm>
        </p:grpSpPr>
        <mc:AlternateContent xmlns:mc="http://schemas.openxmlformats.org/markup-compatibility/2006">
          <mc:Choice xmlns:p14="http://schemas.microsoft.com/office/powerpoint/2010/main" Requires="p14">
            <p:contentPart p14:bwMode="auto" r:id="rId24">
              <p14:nvContentPartPr>
                <p14:cNvPr id="39" name="墨迹 38">
                  <a:extLst>
                    <a:ext uri="{FF2B5EF4-FFF2-40B4-BE49-F238E27FC236}">
                      <a16:creationId xmlns:a16="http://schemas.microsoft.com/office/drawing/2014/main" id="{62008A6C-7B82-4858-F16F-14C0A42C4208}"/>
                    </a:ext>
                  </a:extLst>
                </p14:cNvPr>
                <p14:cNvContentPartPr/>
                <p14:nvPr/>
              </p14:nvContentPartPr>
              <p14:xfrm>
                <a:off x="1156200" y="2760360"/>
                <a:ext cx="278280" cy="420840"/>
              </p14:xfrm>
            </p:contentPart>
          </mc:Choice>
          <mc:Fallback>
            <p:pic>
              <p:nvPicPr>
                <p:cNvPr id="39" name="墨迹 38">
                  <a:extLst>
                    <a:ext uri="{FF2B5EF4-FFF2-40B4-BE49-F238E27FC236}">
                      <a16:creationId xmlns:a16="http://schemas.microsoft.com/office/drawing/2014/main" id="{62008A6C-7B82-4858-F16F-14C0A42C4208}"/>
                    </a:ext>
                  </a:extLst>
                </p:cNvPr>
                <p:cNvPicPr/>
                <p:nvPr/>
              </p:nvPicPr>
              <p:blipFill>
                <a:blip r:embed="rId25"/>
                <a:stretch>
                  <a:fillRect/>
                </a:stretch>
              </p:blipFill>
              <p:spPr>
                <a:xfrm>
                  <a:off x="1120560" y="2724360"/>
                  <a:ext cx="34992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墨迹 39">
                  <a:extLst>
                    <a:ext uri="{FF2B5EF4-FFF2-40B4-BE49-F238E27FC236}">
                      <a16:creationId xmlns:a16="http://schemas.microsoft.com/office/drawing/2014/main" id="{8C56B713-2843-5B71-84B6-4E1D5038AFDE}"/>
                    </a:ext>
                  </a:extLst>
                </p14:cNvPr>
                <p14:cNvContentPartPr/>
                <p14:nvPr/>
              </p14:nvContentPartPr>
              <p14:xfrm>
                <a:off x="1533840" y="2685840"/>
                <a:ext cx="240120" cy="27000"/>
              </p14:xfrm>
            </p:contentPart>
          </mc:Choice>
          <mc:Fallback>
            <p:pic>
              <p:nvPicPr>
                <p:cNvPr id="40" name="墨迹 39">
                  <a:extLst>
                    <a:ext uri="{FF2B5EF4-FFF2-40B4-BE49-F238E27FC236}">
                      <a16:creationId xmlns:a16="http://schemas.microsoft.com/office/drawing/2014/main" id="{8C56B713-2843-5B71-84B6-4E1D5038AFDE}"/>
                    </a:ext>
                  </a:extLst>
                </p:cNvPr>
                <p:cNvPicPr/>
                <p:nvPr/>
              </p:nvPicPr>
              <p:blipFill>
                <a:blip r:embed="rId27"/>
                <a:stretch>
                  <a:fillRect/>
                </a:stretch>
              </p:blipFill>
              <p:spPr>
                <a:xfrm>
                  <a:off x="1497840" y="2649840"/>
                  <a:ext cx="3117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墨迹 40">
                  <a:extLst>
                    <a:ext uri="{FF2B5EF4-FFF2-40B4-BE49-F238E27FC236}">
                      <a16:creationId xmlns:a16="http://schemas.microsoft.com/office/drawing/2014/main" id="{F203D0E3-4D14-3408-2BEA-04F4748F6EF4}"/>
                    </a:ext>
                  </a:extLst>
                </p14:cNvPr>
                <p14:cNvContentPartPr/>
                <p14:nvPr/>
              </p14:nvContentPartPr>
              <p14:xfrm>
                <a:off x="1665960" y="2488920"/>
                <a:ext cx="360" cy="354600"/>
              </p14:xfrm>
            </p:contentPart>
          </mc:Choice>
          <mc:Fallback>
            <p:pic>
              <p:nvPicPr>
                <p:cNvPr id="41" name="墨迹 40">
                  <a:extLst>
                    <a:ext uri="{FF2B5EF4-FFF2-40B4-BE49-F238E27FC236}">
                      <a16:creationId xmlns:a16="http://schemas.microsoft.com/office/drawing/2014/main" id="{F203D0E3-4D14-3408-2BEA-04F4748F6EF4}"/>
                    </a:ext>
                  </a:extLst>
                </p:cNvPr>
                <p:cNvPicPr/>
                <p:nvPr/>
              </p:nvPicPr>
              <p:blipFill>
                <a:blip r:embed="rId29"/>
                <a:stretch>
                  <a:fillRect/>
                </a:stretch>
              </p:blipFill>
              <p:spPr>
                <a:xfrm>
                  <a:off x="1629960" y="2452920"/>
                  <a:ext cx="72000" cy="426240"/>
                </a:xfrm>
                <a:prstGeom prst="rect">
                  <a:avLst/>
                </a:prstGeom>
              </p:spPr>
            </p:pic>
          </mc:Fallback>
        </mc:AlternateContent>
      </p:grpSp>
      <p:grpSp>
        <p:nvGrpSpPr>
          <p:cNvPr id="53" name="组合 52">
            <a:extLst>
              <a:ext uri="{FF2B5EF4-FFF2-40B4-BE49-F238E27FC236}">
                <a16:creationId xmlns:a16="http://schemas.microsoft.com/office/drawing/2014/main" id="{21A11651-CDF0-FA89-41D7-2DEE6783F545}"/>
              </a:ext>
            </a:extLst>
          </p:cNvPr>
          <p:cNvGrpSpPr/>
          <p:nvPr/>
        </p:nvGrpSpPr>
        <p:grpSpPr>
          <a:xfrm>
            <a:off x="2691960" y="101400"/>
            <a:ext cx="6665400" cy="3048840"/>
            <a:chOff x="2691960" y="101400"/>
            <a:chExt cx="6665400" cy="3048840"/>
          </a:xfrm>
        </p:grpSpPr>
        <mc:AlternateContent xmlns:mc="http://schemas.openxmlformats.org/markup-compatibility/2006">
          <mc:Choice xmlns:p14="http://schemas.microsoft.com/office/powerpoint/2010/main" Requires="p14">
            <p:contentPart p14:bwMode="auto" r:id="rId30">
              <p14:nvContentPartPr>
                <p14:cNvPr id="30" name="墨迹 29">
                  <a:extLst>
                    <a:ext uri="{FF2B5EF4-FFF2-40B4-BE49-F238E27FC236}">
                      <a16:creationId xmlns:a16="http://schemas.microsoft.com/office/drawing/2014/main" id="{23D5CE8B-0917-7FB2-13DA-B341D9C29BF4}"/>
                    </a:ext>
                  </a:extLst>
                </p14:cNvPr>
                <p14:cNvContentPartPr/>
                <p14:nvPr/>
              </p14:nvContentPartPr>
              <p14:xfrm>
                <a:off x="2691960" y="132000"/>
                <a:ext cx="4821120" cy="3018240"/>
              </p14:xfrm>
            </p:contentPart>
          </mc:Choice>
          <mc:Fallback>
            <p:pic>
              <p:nvPicPr>
                <p:cNvPr id="30" name="墨迹 29">
                  <a:extLst>
                    <a:ext uri="{FF2B5EF4-FFF2-40B4-BE49-F238E27FC236}">
                      <a16:creationId xmlns:a16="http://schemas.microsoft.com/office/drawing/2014/main" id="{23D5CE8B-0917-7FB2-13DA-B341D9C29BF4}"/>
                    </a:ext>
                  </a:extLst>
                </p:cNvPr>
                <p:cNvPicPr/>
                <p:nvPr/>
              </p:nvPicPr>
              <p:blipFill>
                <a:blip r:embed="rId31"/>
                <a:stretch>
                  <a:fillRect/>
                </a:stretch>
              </p:blipFill>
              <p:spPr>
                <a:xfrm>
                  <a:off x="2656320" y="96000"/>
                  <a:ext cx="4892760" cy="3089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1" name="墨迹 30">
                  <a:extLst>
                    <a:ext uri="{FF2B5EF4-FFF2-40B4-BE49-F238E27FC236}">
                      <a16:creationId xmlns:a16="http://schemas.microsoft.com/office/drawing/2014/main" id="{A3A5661A-6E09-C524-7102-9A5DB422FAF1}"/>
                    </a:ext>
                  </a:extLst>
                </p14:cNvPr>
                <p14:cNvContentPartPr/>
                <p14:nvPr/>
              </p14:nvContentPartPr>
              <p14:xfrm>
                <a:off x="8269800" y="1127760"/>
                <a:ext cx="360" cy="360"/>
              </p14:xfrm>
            </p:contentPart>
          </mc:Choice>
          <mc:Fallback>
            <p:pic>
              <p:nvPicPr>
                <p:cNvPr id="31" name="墨迹 30">
                  <a:extLst>
                    <a:ext uri="{FF2B5EF4-FFF2-40B4-BE49-F238E27FC236}">
                      <a16:creationId xmlns:a16="http://schemas.microsoft.com/office/drawing/2014/main" id="{A3A5661A-6E09-C524-7102-9A5DB422FAF1}"/>
                    </a:ext>
                  </a:extLst>
                </p:cNvPr>
                <p:cNvPicPr/>
                <p:nvPr/>
              </p:nvPicPr>
              <p:blipFill>
                <a:blip r:embed="rId33"/>
                <a:stretch>
                  <a:fillRect/>
                </a:stretch>
              </p:blipFill>
              <p:spPr>
                <a:xfrm>
                  <a:off x="8233800" y="109176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2" name="墨迹 31">
                  <a:extLst>
                    <a:ext uri="{FF2B5EF4-FFF2-40B4-BE49-F238E27FC236}">
                      <a16:creationId xmlns:a16="http://schemas.microsoft.com/office/drawing/2014/main" id="{16D704BB-C43D-B5F5-4A1E-D69969E8083A}"/>
                    </a:ext>
                  </a:extLst>
                </p14:cNvPr>
                <p14:cNvContentPartPr/>
                <p14:nvPr/>
              </p14:nvContentPartPr>
              <p14:xfrm>
                <a:off x="8228040" y="647160"/>
                <a:ext cx="754200" cy="918720"/>
              </p14:xfrm>
            </p:contentPart>
          </mc:Choice>
          <mc:Fallback>
            <p:pic>
              <p:nvPicPr>
                <p:cNvPr id="32" name="墨迹 31">
                  <a:extLst>
                    <a:ext uri="{FF2B5EF4-FFF2-40B4-BE49-F238E27FC236}">
                      <a16:creationId xmlns:a16="http://schemas.microsoft.com/office/drawing/2014/main" id="{16D704BB-C43D-B5F5-4A1E-D69969E8083A}"/>
                    </a:ext>
                  </a:extLst>
                </p:cNvPr>
                <p:cNvPicPr/>
                <p:nvPr/>
              </p:nvPicPr>
              <p:blipFill>
                <a:blip r:embed="rId35"/>
                <a:stretch>
                  <a:fillRect/>
                </a:stretch>
              </p:blipFill>
              <p:spPr>
                <a:xfrm>
                  <a:off x="8192040" y="611520"/>
                  <a:ext cx="825840" cy="990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3" name="墨迹 32">
                  <a:extLst>
                    <a:ext uri="{FF2B5EF4-FFF2-40B4-BE49-F238E27FC236}">
                      <a16:creationId xmlns:a16="http://schemas.microsoft.com/office/drawing/2014/main" id="{E9003C3C-7FDF-77C1-01D2-2BD2DEE493C0}"/>
                    </a:ext>
                  </a:extLst>
                </p14:cNvPr>
                <p14:cNvContentPartPr/>
                <p14:nvPr/>
              </p14:nvContentPartPr>
              <p14:xfrm>
                <a:off x="9062160" y="330360"/>
                <a:ext cx="270720" cy="268920"/>
              </p14:xfrm>
            </p:contentPart>
          </mc:Choice>
          <mc:Fallback>
            <p:pic>
              <p:nvPicPr>
                <p:cNvPr id="33" name="墨迹 32">
                  <a:extLst>
                    <a:ext uri="{FF2B5EF4-FFF2-40B4-BE49-F238E27FC236}">
                      <a16:creationId xmlns:a16="http://schemas.microsoft.com/office/drawing/2014/main" id="{E9003C3C-7FDF-77C1-01D2-2BD2DEE493C0}"/>
                    </a:ext>
                  </a:extLst>
                </p:cNvPr>
                <p:cNvPicPr/>
                <p:nvPr/>
              </p:nvPicPr>
              <p:blipFill>
                <a:blip r:embed="rId37"/>
                <a:stretch>
                  <a:fillRect/>
                </a:stretch>
              </p:blipFill>
              <p:spPr>
                <a:xfrm>
                  <a:off x="9026160" y="294720"/>
                  <a:ext cx="34236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4" name="墨迹 33">
                  <a:extLst>
                    <a:ext uri="{FF2B5EF4-FFF2-40B4-BE49-F238E27FC236}">
                      <a16:creationId xmlns:a16="http://schemas.microsoft.com/office/drawing/2014/main" id="{CA631E27-66AA-099F-A389-CB757F3EC66A}"/>
                    </a:ext>
                  </a:extLst>
                </p14:cNvPr>
                <p14:cNvContentPartPr/>
                <p14:nvPr/>
              </p14:nvContentPartPr>
              <p14:xfrm>
                <a:off x="9136320" y="304440"/>
                <a:ext cx="221040" cy="234360"/>
              </p14:xfrm>
            </p:contentPart>
          </mc:Choice>
          <mc:Fallback>
            <p:pic>
              <p:nvPicPr>
                <p:cNvPr id="34" name="墨迹 33">
                  <a:extLst>
                    <a:ext uri="{FF2B5EF4-FFF2-40B4-BE49-F238E27FC236}">
                      <a16:creationId xmlns:a16="http://schemas.microsoft.com/office/drawing/2014/main" id="{CA631E27-66AA-099F-A389-CB757F3EC66A}"/>
                    </a:ext>
                  </a:extLst>
                </p:cNvPr>
                <p:cNvPicPr/>
                <p:nvPr/>
              </p:nvPicPr>
              <p:blipFill>
                <a:blip r:embed="rId39"/>
                <a:stretch>
                  <a:fillRect/>
                </a:stretch>
              </p:blipFill>
              <p:spPr>
                <a:xfrm>
                  <a:off x="9100320" y="268440"/>
                  <a:ext cx="29268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6" name="墨迹 35">
                  <a:extLst>
                    <a:ext uri="{FF2B5EF4-FFF2-40B4-BE49-F238E27FC236}">
                      <a16:creationId xmlns:a16="http://schemas.microsoft.com/office/drawing/2014/main" id="{59C160C2-DBDC-83F4-DDA4-B3F59DC54397}"/>
                    </a:ext>
                  </a:extLst>
                </p14:cNvPr>
                <p14:cNvContentPartPr/>
                <p14:nvPr/>
              </p14:nvContentPartPr>
              <p14:xfrm>
                <a:off x="6217080" y="2499000"/>
                <a:ext cx="30960" cy="297360"/>
              </p14:xfrm>
            </p:contentPart>
          </mc:Choice>
          <mc:Fallback>
            <p:pic>
              <p:nvPicPr>
                <p:cNvPr id="36" name="墨迹 35">
                  <a:extLst>
                    <a:ext uri="{FF2B5EF4-FFF2-40B4-BE49-F238E27FC236}">
                      <a16:creationId xmlns:a16="http://schemas.microsoft.com/office/drawing/2014/main" id="{59C160C2-DBDC-83F4-DDA4-B3F59DC54397}"/>
                    </a:ext>
                  </a:extLst>
                </p:cNvPr>
                <p:cNvPicPr/>
                <p:nvPr/>
              </p:nvPicPr>
              <p:blipFill>
                <a:blip r:embed="rId41"/>
                <a:stretch>
                  <a:fillRect/>
                </a:stretch>
              </p:blipFill>
              <p:spPr>
                <a:xfrm>
                  <a:off x="6181440" y="2463000"/>
                  <a:ext cx="10260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6" name="墨迹 45">
                  <a:extLst>
                    <a:ext uri="{FF2B5EF4-FFF2-40B4-BE49-F238E27FC236}">
                      <a16:creationId xmlns:a16="http://schemas.microsoft.com/office/drawing/2014/main" id="{51898157-D037-A890-3E9D-39F861895B6F}"/>
                    </a:ext>
                  </a:extLst>
                </p14:cNvPr>
                <p14:cNvContentPartPr/>
                <p14:nvPr/>
              </p14:nvContentPartPr>
              <p14:xfrm>
                <a:off x="7226160" y="101400"/>
                <a:ext cx="282240" cy="268560"/>
              </p14:xfrm>
            </p:contentPart>
          </mc:Choice>
          <mc:Fallback>
            <p:pic>
              <p:nvPicPr>
                <p:cNvPr id="46" name="墨迹 45">
                  <a:extLst>
                    <a:ext uri="{FF2B5EF4-FFF2-40B4-BE49-F238E27FC236}">
                      <a16:creationId xmlns:a16="http://schemas.microsoft.com/office/drawing/2014/main" id="{51898157-D037-A890-3E9D-39F861895B6F}"/>
                    </a:ext>
                  </a:extLst>
                </p:cNvPr>
                <p:cNvPicPr/>
                <p:nvPr/>
              </p:nvPicPr>
              <p:blipFill>
                <a:blip r:embed="rId43"/>
                <a:stretch>
                  <a:fillRect/>
                </a:stretch>
              </p:blipFill>
              <p:spPr>
                <a:xfrm>
                  <a:off x="7190160" y="65400"/>
                  <a:ext cx="35388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7" name="墨迹 46">
                  <a:extLst>
                    <a:ext uri="{FF2B5EF4-FFF2-40B4-BE49-F238E27FC236}">
                      <a16:creationId xmlns:a16="http://schemas.microsoft.com/office/drawing/2014/main" id="{16BC1AB7-1991-70D6-06D2-B2146231DEEC}"/>
                    </a:ext>
                  </a:extLst>
                </p14:cNvPr>
                <p14:cNvContentPartPr/>
                <p14:nvPr/>
              </p14:nvContentPartPr>
              <p14:xfrm>
                <a:off x="7487880" y="111480"/>
                <a:ext cx="55440" cy="484920"/>
              </p14:xfrm>
            </p:contentPart>
          </mc:Choice>
          <mc:Fallback>
            <p:pic>
              <p:nvPicPr>
                <p:cNvPr id="47" name="墨迹 46">
                  <a:extLst>
                    <a:ext uri="{FF2B5EF4-FFF2-40B4-BE49-F238E27FC236}">
                      <a16:creationId xmlns:a16="http://schemas.microsoft.com/office/drawing/2014/main" id="{16BC1AB7-1991-70D6-06D2-B2146231DEEC}"/>
                    </a:ext>
                  </a:extLst>
                </p:cNvPr>
                <p:cNvPicPr/>
                <p:nvPr/>
              </p:nvPicPr>
              <p:blipFill>
                <a:blip r:embed="rId45"/>
                <a:stretch>
                  <a:fillRect/>
                </a:stretch>
              </p:blipFill>
              <p:spPr>
                <a:xfrm>
                  <a:off x="7451880" y="75480"/>
                  <a:ext cx="127080"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墨迹 48">
                  <a:extLst>
                    <a:ext uri="{FF2B5EF4-FFF2-40B4-BE49-F238E27FC236}">
                      <a16:creationId xmlns:a16="http://schemas.microsoft.com/office/drawing/2014/main" id="{92426E71-095C-05C1-9F51-E233614ACB90}"/>
                    </a:ext>
                  </a:extLst>
                </p14:cNvPr>
                <p14:cNvContentPartPr/>
                <p14:nvPr/>
              </p14:nvContentPartPr>
              <p14:xfrm>
                <a:off x="7091160" y="1888800"/>
                <a:ext cx="294120" cy="18720"/>
              </p14:xfrm>
            </p:contentPart>
          </mc:Choice>
          <mc:Fallback>
            <p:pic>
              <p:nvPicPr>
                <p:cNvPr id="49" name="墨迹 48">
                  <a:extLst>
                    <a:ext uri="{FF2B5EF4-FFF2-40B4-BE49-F238E27FC236}">
                      <a16:creationId xmlns:a16="http://schemas.microsoft.com/office/drawing/2014/main" id="{92426E71-095C-05C1-9F51-E233614ACB90}"/>
                    </a:ext>
                  </a:extLst>
                </p:cNvPr>
                <p:cNvPicPr/>
                <p:nvPr/>
              </p:nvPicPr>
              <p:blipFill>
                <a:blip r:embed="rId47"/>
                <a:stretch>
                  <a:fillRect/>
                </a:stretch>
              </p:blipFill>
              <p:spPr>
                <a:xfrm>
                  <a:off x="7055520" y="1853160"/>
                  <a:ext cx="3657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墨迹 49">
                  <a:extLst>
                    <a:ext uri="{FF2B5EF4-FFF2-40B4-BE49-F238E27FC236}">
                      <a16:creationId xmlns:a16="http://schemas.microsoft.com/office/drawing/2014/main" id="{BE89F3F3-306D-6D09-3823-2A20B2A57DF8}"/>
                    </a:ext>
                  </a:extLst>
                </p14:cNvPr>
                <p14:cNvContentPartPr/>
                <p14:nvPr/>
              </p14:nvContentPartPr>
              <p14:xfrm>
                <a:off x="7202040" y="1747320"/>
                <a:ext cx="52200" cy="234720"/>
              </p14:xfrm>
            </p:contentPart>
          </mc:Choice>
          <mc:Fallback>
            <p:pic>
              <p:nvPicPr>
                <p:cNvPr id="50" name="墨迹 49">
                  <a:extLst>
                    <a:ext uri="{FF2B5EF4-FFF2-40B4-BE49-F238E27FC236}">
                      <a16:creationId xmlns:a16="http://schemas.microsoft.com/office/drawing/2014/main" id="{BE89F3F3-306D-6D09-3823-2A20B2A57DF8}"/>
                    </a:ext>
                  </a:extLst>
                </p:cNvPr>
                <p:cNvPicPr/>
                <p:nvPr/>
              </p:nvPicPr>
              <p:blipFill>
                <a:blip r:embed="rId49"/>
                <a:stretch>
                  <a:fillRect/>
                </a:stretch>
              </p:blipFill>
              <p:spPr>
                <a:xfrm>
                  <a:off x="7166400" y="1711320"/>
                  <a:ext cx="12384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2" name="墨迹 51">
                  <a:extLst>
                    <a:ext uri="{FF2B5EF4-FFF2-40B4-BE49-F238E27FC236}">
                      <a16:creationId xmlns:a16="http://schemas.microsoft.com/office/drawing/2014/main" id="{52E6481C-DB1C-2424-5FD6-406CB9AEF217}"/>
                    </a:ext>
                  </a:extLst>
                </p14:cNvPr>
                <p14:cNvContentPartPr/>
                <p14:nvPr/>
              </p14:nvContentPartPr>
              <p14:xfrm>
                <a:off x="7475280" y="1826160"/>
                <a:ext cx="542160" cy="249120"/>
              </p14:xfrm>
            </p:contentPart>
          </mc:Choice>
          <mc:Fallback>
            <p:pic>
              <p:nvPicPr>
                <p:cNvPr id="52" name="墨迹 51">
                  <a:extLst>
                    <a:ext uri="{FF2B5EF4-FFF2-40B4-BE49-F238E27FC236}">
                      <a16:creationId xmlns:a16="http://schemas.microsoft.com/office/drawing/2014/main" id="{52E6481C-DB1C-2424-5FD6-406CB9AEF217}"/>
                    </a:ext>
                  </a:extLst>
                </p:cNvPr>
                <p:cNvPicPr/>
                <p:nvPr/>
              </p:nvPicPr>
              <p:blipFill>
                <a:blip r:embed="rId51"/>
                <a:stretch>
                  <a:fillRect/>
                </a:stretch>
              </p:blipFill>
              <p:spPr>
                <a:xfrm>
                  <a:off x="7439280" y="1790160"/>
                  <a:ext cx="613800" cy="320760"/>
                </a:xfrm>
                <a:prstGeom prst="rect">
                  <a:avLst/>
                </a:prstGeom>
              </p:spPr>
            </p:pic>
          </mc:Fallback>
        </mc:AlternateContent>
      </p:grpSp>
    </p:spTree>
    <p:extLst>
      <p:ext uri="{BB962C8B-B14F-4D97-AF65-F5344CB8AC3E}">
        <p14:creationId xmlns:p14="http://schemas.microsoft.com/office/powerpoint/2010/main" val="877202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5483591-D9B7-97E9-066D-A19DF485C448}"/>
              </a:ext>
            </a:extLst>
          </p:cNvPr>
          <p:cNvSpPr txBox="1"/>
          <p:nvPr/>
        </p:nvSpPr>
        <p:spPr>
          <a:xfrm>
            <a:off x="628073" y="513933"/>
            <a:ext cx="10385367" cy="6186309"/>
          </a:xfrm>
          <a:prstGeom prst="rect">
            <a:avLst/>
          </a:prstGeom>
          <a:noFill/>
        </p:spPr>
        <p:txBody>
          <a:bodyPr wrap="square" numCol="1">
            <a:spAutoFit/>
          </a:bodyPr>
          <a:lstStyle/>
          <a:p>
            <a:r>
              <a:rPr lang="zh-CN" altLang="en-US" dirty="0">
                <a:solidFill>
                  <a:schemeClr val="bg1"/>
                </a:solidFill>
                <a:latin typeface="Consolas" panose="020B0609020204030204" pitchFamily="49" charset="0"/>
              </a:rPr>
              <a:t>&gt;&gt;&gt; e**float("-INF")</a:t>
            </a:r>
          </a:p>
          <a:p>
            <a:r>
              <a:rPr lang="zh-CN" altLang="en-US" dirty="0">
                <a:solidFill>
                  <a:schemeClr val="bg1"/>
                </a:solidFill>
                <a:latin typeface="Consolas" panose="020B0609020204030204" pitchFamily="49" charset="0"/>
              </a:rPr>
              <a:t>0.0</a:t>
            </a:r>
          </a:p>
          <a:p>
            <a:endParaRPr lang="en-US" altLang="zh-CN" dirty="0">
              <a:solidFill>
                <a:schemeClr val="bg1"/>
              </a:solidFill>
              <a:latin typeface="Consolas" panose="020B0609020204030204" pitchFamily="49" charset="0"/>
            </a:endParaRPr>
          </a:p>
          <a:p>
            <a:r>
              <a:rPr lang="zh-CN" altLang="en-US" dirty="0">
                <a:solidFill>
                  <a:schemeClr val="bg1"/>
                </a:solidFill>
                <a:latin typeface="Consolas" panose="020B0609020204030204" pitchFamily="49" charset="0"/>
              </a:rPr>
              <a:t>&gt;&gt;&gt; e**float("INF")</a:t>
            </a:r>
          </a:p>
          <a:p>
            <a:r>
              <a:rPr lang="zh-CN" altLang="en-US" dirty="0">
                <a:solidFill>
                  <a:schemeClr val="bg1"/>
                </a:solidFill>
                <a:latin typeface="Consolas" panose="020B0609020204030204" pitchFamily="49" charset="0"/>
              </a:rPr>
              <a:t>inf</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&gt;&gt;&gt; e**float("INF") == pi**float("INF")</a:t>
            </a:r>
          </a:p>
          <a:p>
            <a:r>
              <a:rPr lang="en-US" altLang="zh-CN" dirty="0">
                <a:solidFill>
                  <a:schemeClr val="bg1"/>
                </a:solidFill>
                <a:latin typeface="Consolas" panose="020B0609020204030204" pitchFamily="49" charset="0"/>
              </a:rPr>
              <a:t>True</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&gt;&gt;&gt; e**float("INF") is pi**float("INF")</a:t>
            </a:r>
          </a:p>
          <a:p>
            <a:r>
              <a:rPr lang="en-US" altLang="zh-CN" dirty="0">
                <a:solidFill>
                  <a:schemeClr val="bg1"/>
                </a:solidFill>
                <a:latin typeface="Consolas" panose="020B0609020204030204" pitchFamily="49" charset="0"/>
              </a:rPr>
              <a:t>False</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&gt;&gt;&gt; </a:t>
            </a:r>
            <a:r>
              <a:rPr lang="en-US" altLang="zh-CN" dirty="0" err="1">
                <a:solidFill>
                  <a:schemeClr val="bg1"/>
                </a:solidFill>
                <a:latin typeface="Consolas" panose="020B0609020204030204" pitchFamily="49" charset="0"/>
              </a:rPr>
              <a:t>math.exp</a:t>
            </a:r>
            <a:r>
              <a:rPr lang="en-US" altLang="zh-CN" dirty="0">
                <a:solidFill>
                  <a:schemeClr val="bg1"/>
                </a:solidFill>
                <a:latin typeface="Consolas" panose="020B0609020204030204" pitchFamily="49" charset="0"/>
              </a:rPr>
              <a:t>(float("INF"))</a:t>
            </a:r>
          </a:p>
          <a:p>
            <a:r>
              <a:rPr lang="en-US" altLang="zh-CN" dirty="0">
                <a:solidFill>
                  <a:schemeClr val="bg1"/>
                </a:solidFill>
                <a:latin typeface="Consolas" panose="020B0609020204030204" pitchFamily="49" charset="0"/>
              </a:rPr>
              <a:t>inf</a:t>
            </a:r>
          </a:p>
          <a:p>
            <a:r>
              <a:rPr lang="en-US" altLang="zh-CN" dirty="0">
                <a:solidFill>
                  <a:schemeClr val="bg1"/>
                </a:solidFill>
                <a:latin typeface="Consolas" panose="020B0609020204030204" pitchFamily="49" charset="0"/>
              </a:rPr>
              <a:t>&gt;&gt;&gt; </a:t>
            </a:r>
            <a:r>
              <a:rPr lang="en-US" altLang="zh-CN" dirty="0" err="1">
                <a:solidFill>
                  <a:schemeClr val="bg1"/>
                </a:solidFill>
                <a:latin typeface="Consolas" panose="020B0609020204030204" pitchFamily="49" charset="0"/>
              </a:rPr>
              <a:t>math.exp</a:t>
            </a:r>
            <a:r>
              <a:rPr lang="en-US" altLang="zh-CN" dirty="0">
                <a:solidFill>
                  <a:schemeClr val="bg1"/>
                </a:solidFill>
                <a:latin typeface="Consolas" panose="020B0609020204030204" pitchFamily="49" charset="0"/>
              </a:rPr>
              <a:t>(float("inf")) == math.log(float("inf"))</a:t>
            </a:r>
          </a:p>
          <a:p>
            <a:r>
              <a:rPr lang="en-US" altLang="zh-CN" dirty="0">
                <a:solidFill>
                  <a:schemeClr val="bg1"/>
                </a:solidFill>
                <a:latin typeface="Consolas" panose="020B0609020204030204" pitchFamily="49" charset="0"/>
              </a:rPr>
              <a:t>True</a:t>
            </a:r>
          </a:p>
          <a:p>
            <a:r>
              <a:rPr lang="en-US" altLang="zh-CN" dirty="0">
                <a:solidFill>
                  <a:schemeClr val="bg1"/>
                </a:solidFill>
                <a:latin typeface="Consolas" panose="020B0609020204030204" pitchFamily="49" charset="0"/>
              </a:rPr>
              <a:t>&gt;&gt;&gt; </a:t>
            </a:r>
            <a:r>
              <a:rPr lang="en-US" altLang="zh-CN" dirty="0" err="1">
                <a:solidFill>
                  <a:schemeClr val="bg1"/>
                </a:solidFill>
                <a:latin typeface="Consolas" panose="020B0609020204030204" pitchFamily="49" charset="0"/>
              </a:rPr>
              <a:t>math.exp</a:t>
            </a:r>
            <a:r>
              <a:rPr lang="en-US" altLang="zh-CN" dirty="0">
                <a:solidFill>
                  <a:schemeClr val="bg1"/>
                </a:solidFill>
                <a:latin typeface="Consolas" panose="020B0609020204030204" pitchFamily="49" charset="0"/>
              </a:rPr>
              <a:t>(float("inf")) is math.log(float("inf"))</a:t>
            </a:r>
          </a:p>
          <a:p>
            <a:r>
              <a:rPr lang="en-US" altLang="zh-CN" dirty="0">
                <a:solidFill>
                  <a:schemeClr val="bg1"/>
                </a:solidFill>
                <a:latin typeface="Consolas" panose="020B0609020204030204" pitchFamily="49" charset="0"/>
              </a:rPr>
              <a:t>False</a:t>
            </a:r>
          </a:p>
          <a:p>
            <a:r>
              <a:rPr lang="en-US" altLang="zh-CN" dirty="0">
                <a:solidFill>
                  <a:schemeClr val="bg1"/>
                </a:solidFill>
                <a:latin typeface="Consolas" panose="020B0609020204030204" pitchFamily="49" charset="0"/>
              </a:rPr>
              <a:t>&gt;&gt;&gt; </a:t>
            </a:r>
            <a:r>
              <a:rPr lang="en-US" altLang="zh-CN" dirty="0" err="1">
                <a:solidFill>
                  <a:schemeClr val="bg1"/>
                </a:solidFill>
                <a:latin typeface="Consolas" panose="020B0609020204030204" pitchFamily="49" charset="0"/>
              </a:rPr>
              <a:t>math.exp</a:t>
            </a:r>
            <a:r>
              <a:rPr lang="en-US" altLang="zh-CN" dirty="0">
                <a:solidFill>
                  <a:schemeClr val="bg1"/>
                </a:solidFill>
                <a:latin typeface="Consolas" panose="020B0609020204030204" pitchFamily="49" charset="0"/>
              </a:rPr>
              <a:t>(float("INF")) is e ** float("INF")</a:t>
            </a:r>
          </a:p>
          <a:p>
            <a:r>
              <a:rPr lang="en-US" altLang="zh-CN" dirty="0">
                <a:solidFill>
                  <a:schemeClr val="bg1"/>
                </a:solidFill>
                <a:latin typeface="Consolas" panose="020B0609020204030204" pitchFamily="49" charset="0"/>
              </a:rPr>
              <a:t>False</a:t>
            </a:r>
          </a:p>
          <a:p>
            <a:r>
              <a:rPr lang="en-US" altLang="zh-CN" dirty="0">
                <a:solidFill>
                  <a:schemeClr val="bg1"/>
                </a:solidFill>
                <a:latin typeface="Consolas" panose="020B0609020204030204" pitchFamily="49" charset="0"/>
              </a:rPr>
              <a:t>&gt;&gt;&gt; e ** float("INF")</a:t>
            </a:r>
          </a:p>
          <a:p>
            <a:r>
              <a:rPr lang="en-US" altLang="zh-CN" dirty="0">
                <a:solidFill>
                  <a:schemeClr val="bg1"/>
                </a:solidFill>
                <a:latin typeface="Consolas" panose="020B0609020204030204" pitchFamily="49" charset="0"/>
              </a:rPr>
              <a:t>inf</a:t>
            </a:r>
          </a:p>
        </p:txBody>
      </p:sp>
      <p:grpSp>
        <p:nvGrpSpPr>
          <p:cNvPr id="15" name="组合 14">
            <a:extLst>
              <a:ext uri="{FF2B5EF4-FFF2-40B4-BE49-F238E27FC236}">
                <a16:creationId xmlns:a16="http://schemas.microsoft.com/office/drawing/2014/main" id="{9BDD8A51-58E1-5457-D92D-F3AE7C6E67FF}"/>
              </a:ext>
            </a:extLst>
          </p:cNvPr>
          <p:cNvGrpSpPr/>
          <p:nvPr/>
        </p:nvGrpSpPr>
        <p:grpSpPr>
          <a:xfrm>
            <a:off x="6166680" y="436560"/>
            <a:ext cx="5576040" cy="4584240"/>
            <a:chOff x="6166680" y="436560"/>
            <a:chExt cx="5576040" cy="4584240"/>
          </a:xfrm>
        </p:grpSpPr>
        <mc:AlternateContent xmlns:mc="http://schemas.openxmlformats.org/markup-compatibility/2006">
          <mc:Choice xmlns:p14="http://schemas.microsoft.com/office/powerpoint/2010/main" Requires="p14">
            <p:contentPart p14:bwMode="auto" r:id="rId2">
              <p14:nvContentPartPr>
                <p14:cNvPr id="10" name="墨迹 9">
                  <a:extLst>
                    <a:ext uri="{FF2B5EF4-FFF2-40B4-BE49-F238E27FC236}">
                      <a16:creationId xmlns:a16="http://schemas.microsoft.com/office/drawing/2014/main" id="{62B88567-BA3D-7B20-BE95-CDD89BCFEC32}"/>
                    </a:ext>
                  </a:extLst>
                </p14:cNvPr>
                <p14:cNvContentPartPr/>
                <p14:nvPr/>
              </p14:nvContentPartPr>
              <p14:xfrm>
                <a:off x="6166680" y="2712480"/>
                <a:ext cx="5505840" cy="248040"/>
              </p14:xfrm>
            </p:contentPart>
          </mc:Choice>
          <mc:Fallback>
            <p:pic>
              <p:nvPicPr>
                <p:cNvPr id="10" name="墨迹 9">
                  <a:extLst>
                    <a:ext uri="{FF2B5EF4-FFF2-40B4-BE49-F238E27FC236}">
                      <a16:creationId xmlns:a16="http://schemas.microsoft.com/office/drawing/2014/main" id="{62B88567-BA3D-7B20-BE95-CDD89BCFEC32}"/>
                    </a:ext>
                  </a:extLst>
                </p:cNvPr>
                <p:cNvPicPr/>
                <p:nvPr/>
              </p:nvPicPr>
              <p:blipFill>
                <a:blip r:embed="rId3"/>
                <a:stretch>
                  <a:fillRect/>
                </a:stretch>
              </p:blipFill>
              <p:spPr>
                <a:xfrm>
                  <a:off x="6131040" y="2676840"/>
                  <a:ext cx="557748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墨迹 10">
                  <a:extLst>
                    <a:ext uri="{FF2B5EF4-FFF2-40B4-BE49-F238E27FC236}">
                      <a16:creationId xmlns:a16="http://schemas.microsoft.com/office/drawing/2014/main" id="{757D2AA6-A9AB-0F7F-14A3-5C7AEBFD06CB}"/>
                    </a:ext>
                  </a:extLst>
                </p14:cNvPr>
                <p14:cNvContentPartPr/>
                <p14:nvPr/>
              </p14:nvContentPartPr>
              <p14:xfrm>
                <a:off x="11073840" y="2549760"/>
                <a:ext cx="668880" cy="695520"/>
              </p14:xfrm>
            </p:contentPart>
          </mc:Choice>
          <mc:Fallback>
            <p:pic>
              <p:nvPicPr>
                <p:cNvPr id="11" name="墨迹 10">
                  <a:extLst>
                    <a:ext uri="{FF2B5EF4-FFF2-40B4-BE49-F238E27FC236}">
                      <a16:creationId xmlns:a16="http://schemas.microsoft.com/office/drawing/2014/main" id="{757D2AA6-A9AB-0F7F-14A3-5C7AEBFD06CB}"/>
                    </a:ext>
                  </a:extLst>
                </p:cNvPr>
                <p:cNvPicPr/>
                <p:nvPr/>
              </p:nvPicPr>
              <p:blipFill>
                <a:blip r:embed="rId5"/>
                <a:stretch>
                  <a:fillRect/>
                </a:stretch>
              </p:blipFill>
              <p:spPr>
                <a:xfrm>
                  <a:off x="11037840" y="2514120"/>
                  <a:ext cx="740520" cy="767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墨迹 11">
                  <a:extLst>
                    <a:ext uri="{FF2B5EF4-FFF2-40B4-BE49-F238E27FC236}">
                      <a16:creationId xmlns:a16="http://schemas.microsoft.com/office/drawing/2014/main" id="{D795C8BD-AEB6-CEAF-39F2-133ADE4D4DD4}"/>
                    </a:ext>
                  </a:extLst>
                </p14:cNvPr>
                <p14:cNvContentPartPr/>
                <p14:nvPr/>
              </p14:nvContentPartPr>
              <p14:xfrm>
                <a:off x="8818440" y="619440"/>
                <a:ext cx="347040" cy="4401360"/>
              </p14:xfrm>
            </p:contentPart>
          </mc:Choice>
          <mc:Fallback>
            <p:pic>
              <p:nvPicPr>
                <p:cNvPr id="12" name="墨迹 11">
                  <a:extLst>
                    <a:ext uri="{FF2B5EF4-FFF2-40B4-BE49-F238E27FC236}">
                      <a16:creationId xmlns:a16="http://schemas.microsoft.com/office/drawing/2014/main" id="{D795C8BD-AEB6-CEAF-39F2-133ADE4D4DD4}"/>
                    </a:ext>
                  </a:extLst>
                </p:cNvPr>
                <p:cNvPicPr/>
                <p:nvPr/>
              </p:nvPicPr>
              <p:blipFill>
                <a:blip r:embed="rId7"/>
                <a:stretch>
                  <a:fillRect/>
                </a:stretch>
              </p:blipFill>
              <p:spPr>
                <a:xfrm>
                  <a:off x="8782440" y="583440"/>
                  <a:ext cx="418680" cy="4473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墨迹 12">
                  <a:extLst>
                    <a:ext uri="{FF2B5EF4-FFF2-40B4-BE49-F238E27FC236}">
                      <a16:creationId xmlns:a16="http://schemas.microsoft.com/office/drawing/2014/main" id="{BD441F8D-C8B1-AA96-502F-900EACEF714F}"/>
                    </a:ext>
                  </a:extLst>
                </p14:cNvPr>
                <p14:cNvContentPartPr/>
                <p14:nvPr/>
              </p14:nvContentPartPr>
              <p14:xfrm>
                <a:off x="8566800" y="477240"/>
                <a:ext cx="333360" cy="705600"/>
              </p14:xfrm>
            </p:contentPart>
          </mc:Choice>
          <mc:Fallback>
            <p:pic>
              <p:nvPicPr>
                <p:cNvPr id="13" name="墨迹 12">
                  <a:extLst>
                    <a:ext uri="{FF2B5EF4-FFF2-40B4-BE49-F238E27FC236}">
                      <a16:creationId xmlns:a16="http://schemas.microsoft.com/office/drawing/2014/main" id="{BD441F8D-C8B1-AA96-502F-900EACEF714F}"/>
                    </a:ext>
                  </a:extLst>
                </p:cNvPr>
                <p:cNvPicPr/>
                <p:nvPr/>
              </p:nvPicPr>
              <p:blipFill>
                <a:blip r:embed="rId9"/>
                <a:stretch>
                  <a:fillRect/>
                </a:stretch>
              </p:blipFill>
              <p:spPr>
                <a:xfrm>
                  <a:off x="8531160" y="441240"/>
                  <a:ext cx="405000" cy="777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墨迹 13">
                  <a:extLst>
                    <a:ext uri="{FF2B5EF4-FFF2-40B4-BE49-F238E27FC236}">
                      <a16:creationId xmlns:a16="http://schemas.microsoft.com/office/drawing/2014/main" id="{8E219309-7454-B465-A0BD-096EFD603EE0}"/>
                    </a:ext>
                  </a:extLst>
                </p14:cNvPr>
                <p14:cNvContentPartPr/>
                <p14:nvPr/>
              </p14:nvContentPartPr>
              <p14:xfrm>
                <a:off x="8950920" y="436560"/>
                <a:ext cx="320760" cy="590400"/>
              </p14:xfrm>
            </p:contentPart>
          </mc:Choice>
          <mc:Fallback>
            <p:pic>
              <p:nvPicPr>
                <p:cNvPr id="14" name="墨迹 13">
                  <a:extLst>
                    <a:ext uri="{FF2B5EF4-FFF2-40B4-BE49-F238E27FC236}">
                      <a16:creationId xmlns:a16="http://schemas.microsoft.com/office/drawing/2014/main" id="{8E219309-7454-B465-A0BD-096EFD603EE0}"/>
                    </a:ext>
                  </a:extLst>
                </p:cNvPr>
                <p:cNvPicPr/>
                <p:nvPr/>
              </p:nvPicPr>
              <p:blipFill>
                <a:blip r:embed="rId11"/>
                <a:stretch>
                  <a:fillRect/>
                </a:stretch>
              </p:blipFill>
              <p:spPr>
                <a:xfrm>
                  <a:off x="8914920" y="400560"/>
                  <a:ext cx="392400" cy="662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6" name="墨迹 15">
                <a:extLst>
                  <a:ext uri="{FF2B5EF4-FFF2-40B4-BE49-F238E27FC236}">
                    <a16:creationId xmlns:a16="http://schemas.microsoft.com/office/drawing/2014/main" id="{C983200B-BC34-C422-922D-F0485E229B43}"/>
                  </a:ext>
                </a:extLst>
              </p14:cNvPr>
              <p14:cNvContentPartPr/>
              <p14:nvPr/>
            </p14:nvContentPartPr>
            <p14:xfrm>
              <a:off x="8889720" y="2204160"/>
              <a:ext cx="250200" cy="8280"/>
            </p14:xfrm>
          </p:contentPart>
        </mc:Choice>
        <mc:Fallback>
          <p:pic>
            <p:nvPicPr>
              <p:cNvPr id="16" name="墨迹 15">
                <a:extLst>
                  <a:ext uri="{FF2B5EF4-FFF2-40B4-BE49-F238E27FC236}">
                    <a16:creationId xmlns:a16="http://schemas.microsoft.com/office/drawing/2014/main" id="{C983200B-BC34-C422-922D-F0485E229B43}"/>
                  </a:ext>
                </a:extLst>
              </p:cNvPr>
              <p:cNvPicPr/>
              <p:nvPr/>
            </p:nvPicPr>
            <p:blipFill>
              <a:blip r:embed="rId13"/>
              <a:stretch>
                <a:fillRect/>
              </a:stretch>
            </p:blipFill>
            <p:spPr>
              <a:xfrm>
                <a:off x="8854080" y="2168520"/>
                <a:ext cx="321840" cy="79920"/>
              </a:xfrm>
              <a:prstGeom prst="rect">
                <a:avLst/>
              </a:prstGeom>
            </p:spPr>
          </p:pic>
        </mc:Fallback>
      </mc:AlternateContent>
      <p:grpSp>
        <p:nvGrpSpPr>
          <p:cNvPr id="23" name="组合 22">
            <a:extLst>
              <a:ext uri="{FF2B5EF4-FFF2-40B4-BE49-F238E27FC236}">
                <a16:creationId xmlns:a16="http://schemas.microsoft.com/office/drawing/2014/main" id="{D7FCC36E-B423-68CF-2E2B-762C8BE96851}"/>
              </a:ext>
            </a:extLst>
          </p:cNvPr>
          <p:cNvGrpSpPr/>
          <p:nvPr/>
        </p:nvGrpSpPr>
        <p:grpSpPr>
          <a:xfrm>
            <a:off x="6308880" y="80880"/>
            <a:ext cx="4623120" cy="2571480"/>
            <a:chOff x="6308880" y="80880"/>
            <a:chExt cx="4623120" cy="2571480"/>
          </a:xfrm>
        </p:grpSpPr>
        <mc:AlternateContent xmlns:mc="http://schemas.openxmlformats.org/markup-compatibility/2006">
          <mc:Choice xmlns:p14="http://schemas.microsoft.com/office/powerpoint/2010/main" Requires="p14">
            <p:contentPart p14:bwMode="auto" r:id="rId14">
              <p14:nvContentPartPr>
                <p14:cNvPr id="18" name="墨迹 17">
                  <a:extLst>
                    <a:ext uri="{FF2B5EF4-FFF2-40B4-BE49-F238E27FC236}">
                      <a16:creationId xmlns:a16="http://schemas.microsoft.com/office/drawing/2014/main" id="{1CE7F995-42A9-8D31-8190-1E51A0EF0024}"/>
                    </a:ext>
                  </a:extLst>
                </p14:cNvPr>
                <p14:cNvContentPartPr/>
                <p14:nvPr/>
              </p14:nvContentPartPr>
              <p14:xfrm>
                <a:off x="6308880" y="86280"/>
                <a:ext cx="3621960" cy="2566080"/>
              </p14:xfrm>
            </p:contentPart>
          </mc:Choice>
          <mc:Fallback>
            <p:pic>
              <p:nvPicPr>
                <p:cNvPr id="18" name="墨迹 17">
                  <a:extLst>
                    <a:ext uri="{FF2B5EF4-FFF2-40B4-BE49-F238E27FC236}">
                      <a16:creationId xmlns:a16="http://schemas.microsoft.com/office/drawing/2014/main" id="{1CE7F995-42A9-8D31-8190-1E51A0EF0024}"/>
                    </a:ext>
                  </a:extLst>
                </p:cNvPr>
                <p:cNvPicPr/>
                <p:nvPr/>
              </p:nvPicPr>
              <p:blipFill>
                <a:blip r:embed="rId15"/>
                <a:stretch>
                  <a:fillRect/>
                </a:stretch>
              </p:blipFill>
              <p:spPr>
                <a:xfrm>
                  <a:off x="6272880" y="50280"/>
                  <a:ext cx="3693600" cy="2637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墨迹 18">
                  <a:extLst>
                    <a:ext uri="{FF2B5EF4-FFF2-40B4-BE49-F238E27FC236}">
                      <a16:creationId xmlns:a16="http://schemas.microsoft.com/office/drawing/2014/main" id="{521A9518-7D06-2E08-EF07-CE42D0382E03}"/>
                    </a:ext>
                  </a:extLst>
                </p14:cNvPr>
                <p14:cNvContentPartPr/>
                <p14:nvPr/>
              </p14:nvContentPartPr>
              <p14:xfrm>
                <a:off x="10320360" y="396240"/>
                <a:ext cx="297720" cy="641520"/>
              </p14:xfrm>
            </p:contentPart>
          </mc:Choice>
          <mc:Fallback>
            <p:pic>
              <p:nvPicPr>
                <p:cNvPr id="19" name="墨迹 18">
                  <a:extLst>
                    <a:ext uri="{FF2B5EF4-FFF2-40B4-BE49-F238E27FC236}">
                      <a16:creationId xmlns:a16="http://schemas.microsoft.com/office/drawing/2014/main" id="{521A9518-7D06-2E08-EF07-CE42D0382E03}"/>
                    </a:ext>
                  </a:extLst>
                </p:cNvPr>
                <p:cNvPicPr/>
                <p:nvPr/>
              </p:nvPicPr>
              <p:blipFill>
                <a:blip r:embed="rId17"/>
                <a:stretch>
                  <a:fillRect/>
                </a:stretch>
              </p:blipFill>
              <p:spPr>
                <a:xfrm>
                  <a:off x="10284360" y="360240"/>
                  <a:ext cx="369360" cy="713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墨迹 19">
                  <a:extLst>
                    <a:ext uri="{FF2B5EF4-FFF2-40B4-BE49-F238E27FC236}">
                      <a16:creationId xmlns:a16="http://schemas.microsoft.com/office/drawing/2014/main" id="{1A0D9B16-3FAE-3A83-6A5B-D7FFFC1EA74E}"/>
                    </a:ext>
                  </a:extLst>
                </p14:cNvPr>
                <p14:cNvContentPartPr/>
                <p14:nvPr/>
              </p14:nvContentPartPr>
              <p14:xfrm>
                <a:off x="10748760" y="152160"/>
                <a:ext cx="124560" cy="297720"/>
              </p14:xfrm>
            </p:contentPart>
          </mc:Choice>
          <mc:Fallback>
            <p:pic>
              <p:nvPicPr>
                <p:cNvPr id="20" name="墨迹 19">
                  <a:extLst>
                    <a:ext uri="{FF2B5EF4-FFF2-40B4-BE49-F238E27FC236}">
                      <a16:creationId xmlns:a16="http://schemas.microsoft.com/office/drawing/2014/main" id="{1A0D9B16-3FAE-3A83-6A5B-D7FFFC1EA74E}"/>
                    </a:ext>
                  </a:extLst>
                </p:cNvPr>
                <p:cNvPicPr/>
                <p:nvPr/>
              </p:nvPicPr>
              <p:blipFill>
                <a:blip r:embed="rId19"/>
                <a:stretch>
                  <a:fillRect/>
                </a:stretch>
              </p:blipFill>
              <p:spPr>
                <a:xfrm>
                  <a:off x="10713120" y="116520"/>
                  <a:ext cx="19620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 name="墨迹 20">
                  <a:extLst>
                    <a:ext uri="{FF2B5EF4-FFF2-40B4-BE49-F238E27FC236}">
                      <a16:creationId xmlns:a16="http://schemas.microsoft.com/office/drawing/2014/main" id="{8E7E38EC-62AC-F3E0-2E9A-46F73FCBA770}"/>
                    </a:ext>
                  </a:extLst>
                </p14:cNvPr>
                <p14:cNvContentPartPr/>
                <p14:nvPr/>
              </p14:nvContentPartPr>
              <p14:xfrm>
                <a:off x="10743000" y="80880"/>
                <a:ext cx="189000" cy="346320"/>
              </p14:xfrm>
            </p:contentPart>
          </mc:Choice>
          <mc:Fallback>
            <p:pic>
              <p:nvPicPr>
                <p:cNvPr id="21" name="墨迹 20">
                  <a:extLst>
                    <a:ext uri="{FF2B5EF4-FFF2-40B4-BE49-F238E27FC236}">
                      <a16:creationId xmlns:a16="http://schemas.microsoft.com/office/drawing/2014/main" id="{8E7E38EC-62AC-F3E0-2E9A-46F73FCBA770}"/>
                    </a:ext>
                  </a:extLst>
                </p:cNvPr>
                <p:cNvPicPr/>
                <p:nvPr/>
              </p:nvPicPr>
              <p:blipFill>
                <a:blip r:embed="rId21"/>
                <a:stretch>
                  <a:fillRect/>
                </a:stretch>
              </p:blipFill>
              <p:spPr>
                <a:xfrm>
                  <a:off x="10707360" y="44880"/>
                  <a:ext cx="260640" cy="417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24" name="墨迹 23">
                <a:extLst>
                  <a:ext uri="{FF2B5EF4-FFF2-40B4-BE49-F238E27FC236}">
                    <a16:creationId xmlns:a16="http://schemas.microsoft.com/office/drawing/2014/main" id="{958A43D4-34D5-96B1-9343-E2DB4EAC9E37}"/>
                  </a:ext>
                </a:extLst>
              </p14:cNvPr>
              <p14:cNvContentPartPr/>
              <p14:nvPr/>
            </p14:nvContentPartPr>
            <p14:xfrm>
              <a:off x="9810240" y="2895360"/>
              <a:ext cx="4320" cy="196920"/>
            </p14:xfrm>
          </p:contentPart>
        </mc:Choice>
        <mc:Fallback>
          <p:pic>
            <p:nvPicPr>
              <p:cNvPr id="24" name="墨迹 23">
                <a:extLst>
                  <a:ext uri="{FF2B5EF4-FFF2-40B4-BE49-F238E27FC236}">
                    <a16:creationId xmlns:a16="http://schemas.microsoft.com/office/drawing/2014/main" id="{958A43D4-34D5-96B1-9343-E2DB4EAC9E37}"/>
                  </a:ext>
                </a:extLst>
              </p:cNvPr>
              <p:cNvPicPr/>
              <p:nvPr/>
            </p:nvPicPr>
            <p:blipFill>
              <a:blip r:embed="rId23"/>
              <a:stretch>
                <a:fillRect/>
              </a:stretch>
            </p:blipFill>
            <p:spPr>
              <a:xfrm>
                <a:off x="9774600" y="2859720"/>
                <a:ext cx="759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墨迹 24">
                <a:extLst>
                  <a:ext uri="{FF2B5EF4-FFF2-40B4-BE49-F238E27FC236}">
                    <a16:creationId xmlns:a16="http://schemas.microsoft.com/office/drawing/2014/main" id="{6D345145-D7EF-48BB-2D8C-950A6C1E9877}"/>
                  </a:ext>
                </a:extLst>
              </p14:cNvPr>
              <p14:cNvContentPartPr/>
              <p14:nvPr/>
            </p14:nvContentPartPr>
            <p14:xfrm>
              <a:off x="9285720" y="1928040"/>
              <a:ext cx="2497680" cy="3395520"/>
            </p14:xfrm>
          </p:contentPart>
        </mc:Choice>
        <mc:Fallback>
          <p:pic>
            <p:nvPicPr>
              <p:cNvPr id="25" name="墨迹 24">
                <a:extLst>
                  <a:ext uri="{FF2B5EF4-FFF2-40B4-BE49-F238E27FC236}">
                    <a16:creationId xmlns:a16="http://schemas.microsoft.com/office/drawing/2014/main" id="{6D345145-D7EF-48BB-2D8C-950A6C1E9877}"/>
                  </a:ext>
                </a:extLst>
              </p:cNvPr>
              <p:cNvPicPr/>
              <p:nvPr/>
            </p:nvPicPr>
            <p:blipFill>
              <a:blip r:embed="rId25"/>
              <a:stretch>
                <a:fillRect/>
              </a:stretch>
            </p:blipFill>
            <p:spPr>
              <a:xfrm>
                <a:off x="9250080" y="1892400"/>
                <a:ext cx="2569320" cy="3467160"/>
              </a:xfrm>
              <a:prstGeom prst="rect">
                <a:avLst/>
              </a:prstGeom>
            </p:spPr>
          </p:pic>
        </mc:Fallback>
      </mc:AlternateContent>
      <p:grpSp>
        <p:nvGrpSpPr>
          <p:cNvPr id="36" name="组合 35">
            <a:extLst>
              <a:ext uri="{FF2B5EF4-FFF2-40B4-BE49-F238E27FC236}">
                <a16:creationId xmlns:a16="http://schemas.microsoft.com/office/drawing/2014/main" id="{256A7AC0-CCFA-1A56-E5D6-453D96A6B91A}"/>
              </a:ext>
            </a:extLst>
          </p:cNvPr>
          <p:cNvGrpSpPr/>
          <p:nvPr/>
        </p:nvGrpSpPr>
        <p:grpSpPr>
          <a:xfrm>
            <a:off x="10635360" y="2366880"/>
            <a:ext cx="1059120" cy="661320"/>
            <a:chOff x="10635360" y="2366880"/>
            <a:chExt cx="1059120" cy="661320"/>
          </a:xfrm>
        </p:grpSpPr>
        <mc:AlternateContent xmlns:mc="http://schemas.openxmlformats.org/markup-compatibility/2006">
          <mc:Choice xmlns:p14="http://schemas.microsoft.com/office/powerpoint/2010/main" Requires="p14">
            <p:contentPart p14:bwMode="auto" r:id="rId26">
              <p14:nvContentPartPr>
                <p14:cNvPr id="31" name="墨迹 30">
                  <a:extLst>
                    <a:ext uri="{FF2B5EF4-FFF2-40B4-BE49-F238E27FC236}">
                      <a16:creationId xmlns:a16="http://schemas.microsoft.com/office/drawing/2014/main" id="{26FB18F2-EC39-91BE-3C7C-B281C6F5C378}"/>
                    </a:ext>
                  </a:extLst>
                </p14:cNvPr>
                <p14:cNvContentPartPr/>
                <p14:nvPr/>
              </p14:nvContentPartPr>
              <p14:xfrm>
                <a:off x="10635360" y="2438160"/>
                <a:ext cx="144720" cy="568080"/>
              </p14:xfrm>
            </p:contentPart>
          </mc:Choice>
          <mc:Fallback>
            <p:pic>
              <p:nvPicPr>
                <p:cNvPr id="31" name="墨迹 30">
                  <a:extLst>
                    <a:ext uri="{FF2B5EF4-FFF2-40B4-BE49-F238E27FC236}">
                      <a16:creationId xmlns:a16="http://schemas.microsoft.com/office/drawing/2014/main" id="{26FB18F2-EC39-91BE-3C7C-B281C6F5C378}"/>
                    </a:ext>
                  </a:extLst>
                </p:cNvPr>
                <p:cNvPicPr/>
                <p:nvPr/>
              </p:nvPicPr>
              <p:blipFill>
                <a:blip r:embed="rId27"/>
                <a:stretch>
                  <a:fillRect/>
                </a:stretch>
              </p:blipFill>
              <p:spPr>
                <a:xfrm>
                  <a:off x="10599360" y="2402160"/>
                  <a:ext cx="216360" cy="639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2" name="墨迹 31">
                  <a:extLst>
                    <a:ext uri="{FF2B5EF4-FFF2-40B4-BE49-F238E27FC236}">
                      <a16:creationId xmlns:a16="http://schemas.microsoft.com/office/drawing/2014/main" id="{DC168CF5-3123-0989-D0BE-7EDFA1352DC7}"/>
                    </a:ext>
                  </a:extLst>
                </p14:cNvPr>
                <p14:cNvContentPartPr/>
                <p14:nvPr/>
              </p14:nvContentPartPr>
              <p14:xfrm>
                <a:off x="10769640" y="2661000"/>
                <a:ext cx="314280" cy="360720"/>
              </p14:xfrm>
            </p:contentPart>
          </mc:Choice>
          <mc:Fallback>
            <p:pic>
              <p:nvPicPr>
                <p:cNvPr id="32" name="墨迹 31">
                  <a:extLst>
                    <a:ext uri="{FF2B5EF4-FFF2-40B4-BE49-F238E27FC236}">
                      <a16:creationId xmlns:a16="http://schemas.microsoft.com/office/drawing/2014/main" id="{DC168CF5-3123-0989-D0BE-7EDFA1352DC7}"/>
                    </a:ext>
                  </a:extLst>
                </p:cNvPr>
                <p:cNvPicPr/>
                <p:nvPr/>
              </p:nvPicPr>
              <p:blipFill>
                <a:blip r:embed="rId29"/>
                <a:stretch>
                  <a:fillRect/>
                </a:stretch>
              </p:blipFill>
              <p:spPr>
                <a:xfrm>
                  <a:off x="10734000" y="2625360"/>
                  <a:ext cx="38592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4" name="墨迹 33">
                  <a:extLst>
                    <a:ext uri="{FF2B5EF4-FFF2-40B4-BE49-F238E27FC236}">
                      <a16:creationId xmlns:a16="http://schemas.microsoft.com/office/drawing/2014/main" id="{5C439A22-66E8-2541-11B6-B7641642A01D}"/>
                    </a:ext>
                  </a:extLst>
                </p14:cNvPr>
                <p14:cNvContentPartPr/>
                <p14:nvPr/>
              </p14:nvContentPartPr>
              <p14:xfrm>
                <a:off x="11267160" y="2375880"/>
                <a:ext cx="284760" cy="652320"/>
              </p14:xfrm>
            </p:contentPart>
          </mc:Choice>
          <mc:Fallback>
            <p:pic>
              <p:nvPicPr>
                <p:cNvPr id="34" name="墨迹 33">
                  <a:extLst>
                    <a:ext uri="{FF2B5EF4-FFF2-40B4-BE49-F238E27FC236}">
                      <a16:creationId xmlns:a16="http://schemas.microsoft.com/office/drawing/2014/main" id="{5C439A22-66E8-2541-11B6-B7641642A01D}"/>
                    </a:ext>
                  </a:extLst>
                </p:cNvPr>
                <p:cNvPicPr/>
                <p:nvPr/>
              </p:nvPicPr>
              <p:blipFill>
                <a:blip r:embed="rId31"/>
                <a:stretch>
                  <a:fillRect/>
                </a:stretch>
              </p:blipFill>
              <p:spPr>
                <a:xfrm>
                  <a:off x="11231520" y="2339880"/>
                  <a:ext cx="356400" cy="723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5" name="墨迹 34">
                  <a:extLst>
                    <a:ext uri="{FF2B5EF4-FFF2-40B4-BE49-F238E27FC236}">
                      <a16:creationId xmlns:a16="http://schemas.microsoft.com/office/drawing/2014/main" id="{1E951BC2-410D-C9E5-7A83-CFCCC3FB50C2}"/>
                    </a:ext>
                  </a:extLst>
                </p14:cNvPr>
                <p14:cNvContentPartPr/>
                <p14:nvPr/>
              </p14:nvContentPartPr>
              <p14:xfrm>
                <a:off x="11263560" y="2366880"/>
                <a:ext cx="430920" cy="639720"/>
              </p14:xfrm>
            </p:contentPart>
          </mc:Choice>
          <mc:Fallback>
            <p:pic>
              <p:nvPicPr>
                <p:cNvPr id="35" name="墨迹 34">
                  <a:extLst>
                    <a:ext uri="{FF2B5EF4-FFF2-40B4-BE49-F238E27FC236}">
                      <a16:creationId xmlns:a16="http://schemas.microsoft.com/office/drawing/2014/main" id="{1E951BC2-410D-C9E5-7A83-CFCCC3FB50C2}"/>
                    </a:ext>
                  </a:extLst>
                </p:cNvPr>
                <p:cNvPicPr/>
                <p:nvPr/>
              </p:nvPicPr>
              <p:blipFill>
                <a:blip r:embed="rId33"/>
                <a:stretch>
                  <a:fillRect/>
                </a:stretch>
              </p:blipFill>
              <p:spPr>
                <a:xfrm>
                  <a:off x="11227560" y="2330880"/>
                  <a:ext cx="502560" cy="711360"/>
                </a:xfrm>
                <a:prstGeom prst="rect">
                  <a:avLst/>
                </a:prstGeom>
              </p:spPr>
            </p:pic>
          </mc:Fallback>
        </mc:AlternateContent>
      </p:grpSp>
    </p:spTree>
    <p:extLst>
      <p:ext uri="{BB962C8B-B14F-4D97-AF65-F5344CB8AC3E}">
        <p14:creationId xmlns:p14="http://schemas.microsoft.com/office/powerpoint/2010/main" val="149095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Autofit/>
          </a:bodyPr>
          <a:lstStyle/>
          <a:p>
            <a:pPr algn="l"/>
            <a:r>
              <a:rPr lang="en-US" altLang="zh-CN" sz="6600" b="1" dirty="0">
                <a:solidFill>
                  <a:schemeClr val="bg1">
                    <a:lumMod val="85000"/>
                  </a:schemeClr>
                </a:solidFill>
                <a:latin typeface="Consolas" panose="020B0609020204030204" pitchFamily="49" charset="0"/>
              </a:rPr>
              <a:t>a = </a:t>
            </a:r>
            <a:r>
              <a:rPr lang="en-US" altLang="zh-CN" sz="6600" b="1" dirty="0">
                <a:solidFill>
                  <a:srgbClr val="6496BE"/>
                </a:solidFill>
                <a:latin typeface="Consolas" panose="020B0609020204030204" pitchFamily="49" charset="0"/>
              </a:rPr>
              <a:t>300_0000_0000</a:t>
            </a:r>
            <a:endParaRPr lang="zh-CN" altLang="en-US" sz="66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885244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265DB3D0-52EF-97A6-95AB-A9E749B40BD8}"/>
              </a:ext>
            </a:extLst>
          </p:cNvPr>
          <p:cNvGrpSpPr/>
          <p:nvPr/>
        </p:nvGrpSpPr>
        <p:grpSpPr>
          <a:xfrm>
            <a:off x="2468400" y="700800"/>
            <a:ext cx="8006760" cy="4968360"/>
            <a:chOff x="2468400" y="700800"/>
            <a:chExt cx="8006760" cy="4968360"/>
          </a:xfrm>
        </p:grpSpPr>
        <mc:AlternateContent xmlns:mc="http://schemas.openxmlformats.org/markup-compatibility/2006">
          <mc:Choice xmlns:p14="http://schemas.microsoft.com/office/powerpoint/2010/main" Requires="p14">
            <p:contentPart p14:bwMode="auto" r:id="rId2">
              <p14:nvContentPartPr>
                <p14:cNvPr id="14" name="墨迹 13">
                  <a:extLst>
                    <a:ext uri="{FF2B5EF4-FFF2-40B4-BE49-F238E27FC236}">
                      <a16:creationId xmlns:a16="http://schemas.microsoft.com/office/drawing/2014/main" id="{C954B57A-8CD1-7463-5CA2-95B5F5AFE641}"/>
                    </a:ext>
                  </a:extLst>
                </p14:cNvPr>
                <p14:cNvContentPartPr/>
                <p14:nvPr/>
              </p14:nvContentPartPr>
              <p14:xfrm>
                <a:off x="2468400" y="3352560"/>
                <a:ext cx="6171120" cy="194400"/>
              </p14:xfrm>
            </p:contentPart>
          </mc:Choice>
          <mc:Fallback>
            <p:pic>
              <p:nvPicPr>
                <p:cNvPr id="14" name="墨迹 13">
                  <a:extLst>
                    <a:ext uri="{FF2B5EF4-FFF2-40B4-BE49-F238E27FC236}">
                      <a16:creationId xmlns:a16="http://schemas.microsoft.com/office/drawing/2014/main" id="{C954B57A-8CD1-7463-5CA2-95B5F5AFE641}"/>
                    </a:ext>
                  </a:extLst>
                </p:cNvPr>
                <p:cNvPicPr/>
                <p:nvPr/>
              </p:nvPicPr>
              <p:blipFill>
                <a:blip r:embed="rId3"/>
                <a:stretch>
                  <a:fillRect/>
                </a:stretch>
              </p:blipFill>
              <p:spPr>
                <a:xfrm>
                  <a:off x="2432400" y="3316560"/>
                  <a:ext cx="62427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墨迹 14">
                  <a:extLst>
                    <a:ext uri="{FF2B5EF4-FFF2-40B4-BE49-F238E27FC236}">
                      <a16:creationId xmlns:a16="http://schemas.microsoft.com/office/drawing/2014/main" id="{6FC1F313-6443-409C-E33E-4A46EDC8EC60}"/>
                    </a:ext>
                  </a:extLst>
                </p14:cNvPr>
                <p14:cNvContentPartPr/>
                <p14:nvPr/>
              </p14:nvContentPartPr>
              <p14:xfrm>
                <a:off x="7577880" y="3301440"/>
                <a:ext cx="1485720" cy="668880"/>
              </p14:xfrm>
            </p:contentPart>
          </mc:Choice>
          <mc:Fallback>
            <p:pic>
              <p:nvPicPr>
                <p:cNvPr id="15" name="墨迹 14">
                  <a:extLst>
                    <a:ext uri="{FF2B5EF4-FFF2-40B4-BE49-F238E27FC236}">
                      <a16:creationId xmlns:a16="http://schemas.microsoft.com/office/drawing/2014/main" id="{6FC1F313-6443-409C-E33E-4A46EDC8EC60}"/>
                    </a:ext>
                  </a:extLst>
                </p:cNvPr>
                <p:cNvPicPr/>
                <p:nvPr/>
              </p:nvPicPr>
              <p:blipFill>
                <a:blip r:embed="rId5"/>
                <a:stretch>
                  <a:fillRect/>
                </a:stretch>
              </p:blipFill>
              <p:spPr>
                <a:xfrm>
                  <a:off x="7542240" y="3265800"/>
                  <a:ext cx="1557360" cy="740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墨迹 16">
                  <a:extLst>
                    <a:ext uri="{FF2B5EF4-FFF2-40B4-BE49-F238E27FC236}">
                      <a16:creationId xmlns:a16="http://schemas.microsoft.com/office/drawing/2014/main" id="{35C8EED1-218B-D8DD-F9A2-5A2BC7A79F83}"/>
                    </a:ext>
                  </a:extLst>
                </p14:cNvPr>
                <p14:cNvContentPartPr/>
                <p14:nvPr/>
              </p14:nvContentPartPr>
              <p14:xfrm>
                <a:off x="5688240" y="802320"/>
                <a:ext cx="52560" cy="4866840"/>
              </p14:xfrm>
            </p:contentPart>
          </mc:Choice>
          <mc:Fallback>
            <p:pic>
              <p:nvPicPr>
                <p:cNvPr id="17" name="墨迹 16">
                  <a:extLst>
                    <a:ext uri="{FF2B5EF4-FFF2-40B4-BE49-F238E27FC236}">
                      <a16:creationId xmlns:a16="http://schemas.microsoft.com/office/drawing/2014/main" id="{35C8EED1-218B-D8DD-F9A2-5A2BC7A79F83}"/>
                    </a:ext>
                  </a:extLst>
                </p:cNvPr>
                <p:cNvPicPr/>
                <p:nvPr/>
              </p:nvPicPr>
              <p:blipFill>
                <a:blip r:embed="rId7"/>
                <a:stretch>
                  <a:fillRect/>
                </a:stretch>
              </p:blipFill>
              <p:spPr>
                <a:xfrm>
                  <a:off x="5652600" y="766320"/>
                  <a:ext cx="124200" cy="4938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墨迹 17">
                  <a:extLst>
                    <a:ext uri="{FF2B5EF4-FFF2-40B4-BE49-F238E27FC236}">
                      <a16:creationId xmlns:a16="http://schemas.microsoft.com/office/drawing/2014/main" id="{8ECDE82A-8259-55D8-5693-A408113485AA}"/>
                    </a:ext>
                  </a:extLst>
                </p14:cNvPr>
                <p14:cNvContentPartPr/>
                <p14:nvPr/>
              </p14:nvContentPartPr>
              <p14:xfrm>
                <a:off x="5412480" y="700800"/>
                <a:ext cx="246960" cy="1076760"/>
              </p14:xfrm>
            </p:contentPart>
          </mc:Choice>
          <mc:Fallback>
            <p:pic>
              <p:nvPicPr>
                <p:cNvPr id="18" name="墨迹 17">
                  <a:extLst>
                    <a:ext uri="{FF2B5EF4-FFF2-40B4-BE49-F238E27FC236}">
                      <a16:creationId xmlns:a16="http://schemas.microsoft.com/office/drawing/2014/main" id="{8ECDE82A-8259-55D8-5693-A408113485AA}"/>
                    </a:ext>
                  </a:extLst>
                </p:cNvPr>
                <p:cNvPicPr/>
                <p:nvPr/>
              </p:nvPicPr>
              <p:blipFill>
                <a:blip r:embed="rId9"/>
                <a:stretch>
                  <a:fillRect/>
                </a:stretch>
              </p:blipFill>
              <p:spPr>
                <a:xfrm>
                  <a:off x="5376480" y="665160"/>
                  <a:ext cx="318600" cy="1148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墨迹 18">
                  <a:extLst>
                    <a:ext uri="{FF2B5EF4-FFF2-40B4-BE49-F238E27FC236}">
                      <a16:creationId xmlns:a16="http://schemas.microsoft.com/office/drawing/2014/main" id="{79B8E476-7F75-754E-63FB-43EE55A7C963}"/>
                    </a:ext>
                  </a:extLst>
                </p14:cNvPr>
                <p14:cNvContentPartPr/>
                <p14:nvPr/>
              </p14:nvContentPartPr>
              <p14:xfrm>
                <a:off x="5669160" y="700800"/>
                <a:ext cx="495720" cy="1262880"/>
              </p14:xfrm>
            </p:contentPart>
          </mc:Choice>
          <mc:Fallback>
            <p:pic>
              <p:nvPicPr>
                <p:cNvPr id="19" name="墨迹 18">
                  <a:extLst>
                    <a:ext uri="{FF2B5EF4-FFF2-40B4-BE49-F238E27FC236}">
                      <a16:creationId xmlns:a16="http://schemas.microsoft.com/office/drawing/2014/main" id="{79B8E476-7F75-754E-63FB-43EE55A7C963}"/>
                    </a:ext>
                  </a:extLst>
                </p:cNvPr>
                <p:cNvPicPr/>
                <p:nvPr/>
              </p:nvPicPr>
              <p:blipFill>
                <a:blip r:embed="rId11"/>
                <a:stretch>
                  <a:fillRect/>
                </a:stretch>
              </p:blipFill>
              <p:spPr>
                <a:xfrm>
                  <a:off x="5633160" y="665160"/>
                  <a:ext cx="567360" cy="1334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墨迹 19">
                  <a:extLst>
                    <a:ext uri="{FF2B5EF4-FFF2-40B4-BE49-F238E27FC236}">
                      <a16:creationId xmlns:a16="http://schemas.microsoft.com/office/drawing/2014/main" id="{A631A29C-9393-CEDD-C2C3-61799166945B}"/>
                    </a:ext>
                  </a:extLst>
                </p14:cNvPr>
                <p14:cNvContentPartPr/>
                <p14:nvPr/>
              </p14:nvContentPartPr>
              <p14:xfrm>
                <a:off x="9824280" y="3302520"/>
                <a:ext cx="446040" cy="550080"/>
              </p14:xfrm>
            </p:contentPart>
          </mc:Choice>
          <mc:Fallback>
            <p:pic>
              <p:nvPicPr>
                <p:cNvPr id="20" name="墨迹 19">
                  <a:extLst>
                    <a:ext uri="{FF2B5EF4-FFF2-40B4-BE49-F238E27FC236}">
                      <a16:creationId xmlns:a16="http://schemas.microsoft.com/office/drawing/2014/main" id="{A631A29C-9393-CEDD-C2C3-61799166945B}"/>
                    </a:ext>
                  </a:extLst>
                </p:cNvPr>
                <p:cNvPicPr/>
                <p:nvPr/>
              </p:nvPicPr>
              <p:blipFill>
                <a:blip r:embed="rId13"/>
                <a:stretch>
                  <a:fillRect/>
                </a:stretch>
              </p:blipFill>
              <p:spPr>
                <a:xfrm>
                  <a:off x="9788640" y="3266880"/>
                  <a:ext cx="517680" cy="621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墨迹 20">
                  <a:extLst>
                    <a:ext uri="{FF2B5EF4-FFF2-40B4-BE49-F238E27FC236}">
                      <a16:creationId xmlns:a16="http://schemas.microsoft.com/office/drawing/2014/main" id="{CCFB0421-069A-36BA-C740-AEC4BA4067FD}"/>
                    </a:ext>
                  </a:extLst>
                </p14:cNvPr>
                <p14:cNvContentPartPr/>
                <p14:nvPr/>
              </p14:nvContentPartPr>
              <p14:xfrm>
                <a:off x="9904920" y="3067800"/>
                <a:ext cx="570240" cy="892800"/>
              </p14:xfrm>
            </p:contentPart>
          </mc:Choice>
          <mc:Fallback>
            <p:pic>
              <p:nvPicPr>
                <p:cNvPr id="21" name="墨迹 20">
                  <a:extLst>
                    <a:ext uri="{FF2B5EF4-FFF2-40B4-BE49-F238E27FC236}">
                      <a16:creationId xmlns:a16="http://schemas.microsoft.com/office/drawing/2014/main" id="{CCFB0421-069A-36BA-C740-AEC4BA4067FD}"/>
                    </a:ext>
                  </a:extLst>
                </p:cNvPr>
                <p:cNvPicPr/>
                <p:nvPr/>
              </p:nvPicPr>
              <p:blipFill>
                <a:blip r:embed="rId15"/>
                <a:stretch>
                  <a:fillRect/>
                </a:stretch>
              </p:blipFill>
              <p:spPr>
                <a:xfrm>
                  <a:off x="9869280" y="3031800"/>
                  <a:ext cx="641880" cy="964440"/>
                </a:xfrm>
                <a:prstGeom prst="rect">
                  <a:avLst/>
                </a:prstGeom>
              </p:spPr>
            </p:pic>
          </mc:Fallback>
        </mc:AlternateContent>
      </p:grpSp>
      <p:grpSp>
        <p:nvGrpSpPr>
          <p:cNvPr id="28" name="组合 27">
            <a:extLst>
              <a:ext uri="{FF2B5EF4-FFF2-40B4-BE49-F238E27FC236}">
                <a16:creationId xmlns:a16="http://schemas.microsoft.com/office/drawing/2014/main" id="{CEA0A8DE-8E4C-722B-1656-908F2546540A}"/>
              </a:ext>
            </a:extLst>
          </p:cNvPr>
          <p:cNvGrpSpPr/>
          <p:nvPr/>
        </p:nvGrpSpPr>
        <p:grpSpPr>
          <a:xfrm>
            <a:off x="6522360" y="406320"/>
            <a:ext cx="295200" cy="839880"/>
            <a:chOff x="6522360" y="406320"/>
            <a:chExt cx="295200" cy="839880"/>
          </a:xfrm>
        </p:grpSpPr>
        <mc:AlternateContent xmlns:mc="http://schemas.openxmlformats.org/markup-compatibility/2006">
          <mc:Choice xmlns:p14="http://schemas.microsoft.com/office/powerpoint/2010/main" Requires="p14">
            <p:contentPart p14:bwMode="auto" r:id="rId16">
              <p14:nvContentPartPr>
                <p14:cNvPr id="26" name="墨迹 25">
                  <a:extLst>
                    <a:ext uri="{FF2B5EF4-FFF2-40B4-BE49-F238E27FC236}">
                      <a16:creationId xmlns:a16="http://schemas.microsoft.com/office/drawing/2014/main" id="{2E713B56-8720-7578-9E74-ABDBD706D748}"/>
                    </a:ext>
                  </a:extLst>
                </p14:cNvPr>
                <p14:cNvContentPartPr/>
                <p14:nvPr/>
              </p14:nvContentPartPr>
              <p14:xfrm>
                <a:off x="6522360" y="414960"/>
                <a:ext cx="288000" cy="252000"/>
              </p14:xfrm>
            </p:contentPart>
          </mc:Choice>
          <mc:Fallback>
            <p:pic>
              <p:nvPicPr>
                <p:cNvPr id="26" name="墨迹 25">
                  <a:extLst>
                    <a:ext uri="{FF2B5EF4-FFF2-40B4-BE49-F238E27FC236}">
                      <a16:creationId xmlns:a16="http://schemas.microsoft.com/office/drawing/2014/main" id="{2E713B56-8720-7578-9E74-ABDBD706D748}"/>
                    </a:ext>
                  </a:extLst>
                </p:cNvPr>
                <p:cNvPicPr/>
                <p:nvPr/>
              </p:nvPicPr>
              <p:blipFill>
                <a:blip r:embed="rId17"/>
                <a:stretch>
                  <a:fillRect/>
                </a:stretch>
              </p:blipFill>
              <p:spPr>
                <a:xfrm>
                  <a:off x="6486720" y="378960"/>
                  <a:ext cx="3596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7" name="墨迹 26">
                  <a:extLst>
                    <a:ext uri="{FF2B5EF4-FFF2-40B4-BE49-F238E27FC236}">
                      <a16:creationId xmlns:a16="http://schemas.microsoft.com/office/drawing/2014/main" id="{2F93AC1A-8DD5-6D69-7F87-29AC74634C32}"/>
                    </a:ext>
                  </a:extLst>
                </p14:cNvPr>
                <p14:cNvContentPartPr/>
                <p14:nvPr/>
              </p14:nvContentPartPr>
              <p14:xfrm>
                <a:off x="6589680" y="406320"/>
                <a:ext cx="227880" cy="839880"/>
              </p14:xfrm>
            </p:contentPart>
          </mc:Choice>
          <mc:Fallback>
            <p:pic>
              <p:nvPicPr>
                <p:cNvPr id="27" name="墨迹 26">
                  <a:extLst>
                    <a:ext uri="{FF2B5EF4-FFF2-40B4-BE49-F238E27FC236}">
                      <a16:creationId xmlns:a16="http://schemas.microsoft.com/office/drawing/2014/main" id="{2F93AC1A-8DD5-6D69-7F87-29AC74634C32}"/>
                    </a:ext>
                  </a:extLst>
                </p:cNvPr>
                <p:cNvPicPr/>
                <p:nvPr/>
              </p:nvPicPr>
              <p:blipFill>
                <a:blip r:embed="rId19"/>
                <a:stretch>
                  <a:fillRect/>
                </a:stretch>
              </p:blipFill>
              <p:spPr>
                <a:xfrm>
                  <a:off x="6554040" y="370320"/>
                  <a:ext cx="299520" cy="911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3" name="墨迹 2">
                <a:extLst>
                  <a:ext uri="{FF2B5EF4-FFF2-40B4-BE49-F238E27FC236}">
                    <a16:creationId xmlns:a16="http://schemas.microsoft.com/office/drawing/2014/main" id="{F9E54D8D-F953-FDD7-70DF-488983CE4EF4}"/>
                  </a:ext>
                </a:extLst>
              </p14:cNvPr>
              <p14:cNvContentPartPr/>
              <p14:nvPr/>
            </p14:nvContentPartPr>
            <p14:xfrm>
              <a:off x="5841960" y="446640"/>
              <a:ext cx="4036320" cy="2846160"/>
            </p14:xfrm>
          </p:contentPart>
        </mc:Choice>
        <mc:Fallback>
          <p:pic>
            <p:nvPicPr>
              <p:cNvPr id="3" name="墨迹 2">
                <a:extLst>
                  <a:ext uri="{FF2B5EF4-FFF2-40B4-BE49-F238E27FC236}">
                    <a16:creationId xmlns:a16="http://schemas.microsoft.com/office/drawing/2014/main" id="{F9E54D8D-F953-FDD7-70DF-488983CE4EF4}"/>
                  </a:ext>
                </a:extLst>
              </p:cNvPr>
              <p:cNvPicPr/>
              <p:nvPr/>
            </p:nvPicPr>
            <p:blipFill>
              <a:blip r:embed="rId21"/>
              <a:stretch>
                <a:fillRect/>
              </a:stretch>
            </p:blipFill>
            <p:spPr>
              <a:xfrm>
                <a:off x="5805960" y="410640"/>
                <a:ext cx="4107960" cy="2917800"/>
              </a:xfrm>
              <a:prstGeom prst="rect">
                <a:avLst/>
              </a:prstGeom>
            </p:spPr>
          </p:pic>
        </mc:Fallback>
      </mc:AlternateContent>
      <p:grpSp>
        <p:nvGrpSpPr>
          <p:cNvPr id="6" name="组合 5">
            <a:extLst>
              <a:ext uri="{FF2B5EF4-FFF2-40B4-BE49-F238E27FC236}">
                <a16:creationId xmlns:a16="http://schemas.microsoft.com/office/drawing/2014/main" id="{FCC68AF1-6642-9EC7-B837-594E362B7F6A}"/>
              </a:ext>
            </a:extLst>
          </p:cNvPr>
          <p:cNvGrpSpPr/>
          <p:nvPr/>
        </p:nvGrpSpPr>
        <p:grpSpPr>
          <a:xfrm>
            <a:off x="2336280" y="3483960"/>
            <a:ext cx="3180240" cy="3053880"/>
            <a:chOff x="2336280" y="3483960"/>
            <a:chExt cx="3180240" cy="3053880"/>
          </a:xfrm>
        </p:grpSpPr>
        <mc:AlternateContent xmlns:mc="http://schemas.openxmlformats.org/markup-compatibility/2006">
          <mc:Choice xmlns:p14="http://schemas.microsoft.com/office/powerpoint/2010/main" Requires="p14">
            <p:contentPart p14:bwMode="auto" r:id="rId22">
              <p14:nvContentPartPr>
                <p14:cNvPr id="4" name="墨迹 3">
                  <a:extLst>
                    <a:ext uri="{FF2B5EF4-FFF2-40B4-BE49-F238E27FC236}">
                      <a16:creationId xmlns:a16="http://schemas.microsoft.com/office/drawing/2014/main" id="{48BC6363-7E2E-730E-3A23-144C3A9C6223}"/>
                    </a:ext>
                  </a:extLst>
                </p14:cNvPr>
                <p14:cNvContentPartPr/>
                <p14:nvPr/>
              </p14:nvContentPartPr>
              <p14:xfrm>
                <a:off x="2336280" y="3483960"/>
                <a:ext cx="3119760" cy="3040920"/>
              </p14:xfrm>
            </p:contentPart>
          </mc:Choice>
          <mc:Fallback>
            <p:pic>
              <p:nvPicPr>
                <p:cNvPr id="4" name="墨迹 3">
                  <a:extLst>
                    <a:ext uri="{FF2B5EF4-FFF2-40B4-BE49-F238E27FC236}">
                      <a16:creationId xmlns:a16="http://schemas.microsoft.com/office/drawing/2014/main" id="{48BC6363-7E2E-730E-3A23-144C3A9C6223}"/>
                    </a:ext>
                  </a:extLst>
                </p:cNvPr>
                <p:cNvPicPr/>
                <p:nvPr/>
              </p:nvPicPr>
              <p:blipFill>
                <a:blip r:embed="rId23"/>
                <a:stretch>
                  <a:fillRect/>
                </a:stretch>
              </p:blipFill>
              <p:spPr>
                <a:xfrm>
                  <a:off x="2300640" y="3447960"/>
                  <a:ext cx="3191400" cy="3112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 name="墨迹 4">
                  <a:extLst>
                    <a:ext uri="{FF2B5EF4-FFF2-40B4-BE49-F238E27FC236}">
                      <a16:creationId xmlns:a16="http://schemas.microsoft.com/office/drawing/2014/main" id="{719BD61B-BDFE-7E23-56C1-BF8791867F6F}"/>
                    </a:ext>
                  </a:extLst>
                </p14:cNvPr>
                <p14:cNvContentPartPr/>
                <p14:nvPr/>
              </p14:nvContentPartPr>
              <p14:xfrm>
                <a:off x="5047080" y="6085680"/>
                <a:ext cx="469440" cy="452160"/>
              </p14:xfrm>
            </p:contentPart>
          </mc:Choice>
          <mc:Fallback>
            <p:pic>
              <p:nvPicPr>
                <p:cNvPr id="5" name="墨迹 4">
                  <a:extLst>
                    <a:ext uri="{FF2B5EF4-FFF2-40B4-BE49-F238E27FC236}">
                      <a16:creationId xmlns:a16="http://schemas.microsoft.com/office/drawing/2014/main" id="{719BD61B-BDFE-7E23-56C1-BF8791867F6F}"/>
                    </a:ext>
                  </a:extLst>
                </p:cNvPr>
                <p:cNvPicPr/>
                <p:nvPr/>
              </p:nvPicPr>
              <p:blipFill>
                <a:blip r:embed="rId25"/>
                <a:stretch>
                  <a:fillRect/>
                </a:stretch>
              </p:blipFill>
              <p:spPr>
                <a:xfrm>
                  <a:off x="5011440" y="6049680"/>
                  <a:ext cx="541080" cy="523800"/>
                </a:xfrm>
                <a:prstGeom prst="rect">
                  <a:avLst/>
                </a:prstGeom>
              </p:spPr>
            </p:pic>
          </mc:Fallback>
        </mc:AlternateContent>
      </p:grpSp>
      <p:grpSp>
        <p:nvGrpSpPr>
          <p:cNvPr id="9" name="组合 8">
            <a:extLst>
              <a:ext uri="{FF2B5EF4-FFF2-40B4-BE49-F238E27FC236}">
                <a16:creationId xmlns:a16="http://schemas.microsoft.com/office/drawing/2014/main" id="{5409CD4F-9E72-15FC-1C0E-B0CE4EA8F73F}"/>
              </a:ext>
            </a:extLst>
          </p:cNvPr>
          <p:cNvGrpSpPr/>
          <p:nvPr/>
        </p:nvGrpSpPr>
        <p:grpSpPr>
          <a:xfrm>
            <a:off x="5759520" y="294360"/>
            <a:ext cx="416880" cy="722880"/>
            <a:chOff x="5759520" y="294360"/>
            <a:chExt cx="416880" cy="722880"/>
          </a:xfrm>
        </p:grpSpPr>
        <mc:AlternateContent xmlns:mc="http://schemas.openxmlformats.org/markup-compatibility/2006">
          <mc:Choice xmlns:p14="http://schemas.microsoft.com/office/powerpoint/2010/main" Requires="p14">
            <p:contentPart p14:bwMode="auto" r:id="rId26">
              <p14:nvContentPartPr>
                <p14:cNvPr id="7" name="墨迹 6">
                  <a:extLst>
                    <a:ext uri="{FF2B5EF4-FFF2-40B4-BE49-F238E27FC236}">
                      <a16:creationId xmlns:a16="http://schemas.microsoft.com/office/drawing/2014/main" id="{08E6A4DD-E5DC-C301-E98F-255D3ADE2912}"/>
                    </a:ext>
                  </a:extLst>
                </p14:cNvPr>
                <p14:cNvContentPartPr/>
                <p14:nvPr/>
              </p14:nvContentPartPr>
              <p14:xfrm>
                <a:off x="5759520" y="294360"/>
                <a:ext cx="113040" cy="722880"/>
              </p14:xfrm>
            </p:contentPart>
          </mc:Choice>
          <mc:Fallback>
            <p:pic>
              <p:nvPicPr>
                <p:cNvPr id="7" name="墨迹 6">
                  <a:extLst>
                    <a:ext uri="{FF2B5EF4-FFF2-40B4-BE49-F238E27FC236}">
                      <a16:creationId xmlns:a16="http://schemas.microsoft.com/office/drawing/2014/main" id="{08E6A4DD-E5DC-C301-E98F-255D3ADE2912}"/>
                    </a:ext>
                  </a:extLst>
                </p:cNvPr>
                <p:cNvPicPr/>
                <p:nvPr/>
              </p:nvPicPr>
              <p:blipFill>
                <a:blip r:embed="rId27"/>
                <a:stretch>
                  <a:fillRect/>
                </a:stretch>
              </p:blipFill>
              <p:spPr>
                <a:xfrm>
                  <a:off x="5723520" y="258360"/>
                  <a:ext cx="184680" cy="794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 name="墨迹 7">
                  <a:extLst>
                    <a:ext uri="{FF2B5EF4-FFF2-40B4-BE49-F238E27FC236}">
                      <a16:creationId xmlns:a16="http://schemas.microsoft.com/office/drawing/2014/main" id="{FD229CC2-8630-D93F-E295-90A9A9D7C45F}"/>
                    </a:ext>
                  </a:extLst>
                </p14:cNvPr>
                <p14:cNvContentPartPr/>
                <p14:nvPr/>
              </p14:nvContentPartPr>
              <p14:xfrm>
                <a:off x="5862120" y="324600"/>
                <a:ext cx="314280" cy="455040"/>
              </p14:xfrm>
            </p:contentPart>
          </mc:Choice>
          <mc:Fallback>
            <p:pic>
              <p:nvPicPr>
                <p:cNvPr id="8" name="墨迹 7">
                  <a:extLst>
                    <a:ext uri="{FF2B5EF4-FFF2-40B4-BE49-F238E27FC236}">
                      <a16:creationId xmlns:a16="http://schemas.microsoft.com/office/drawing/2014/main" id="{FD229CC2-8630-D93F-E295-90A9A9D7C45F}"/>
                    </a:ext>
                  </a:extLst>
                </p:cNvPr>
                <p:cNvPicPr/>
                <p:nvPr/>
              </p:nvPicPr>
              <p:blipFill>
                <a:blip r:embed="rId29"/>
                <a:stretch>
                  <a:fillRect/>
                </a:stretch>
              </p:blipFill>
              <p:spPr>
                <a:xfrm>
                  <a:off x="5826120" y="288600"/>
                  <a:ext cx="385920" cy="526680"/>
                </a:xfrm>
                <a:prstGeom prst="rect">
                  <a:avLst/>
                </a:prstGeom>
              </p:spPr>
            </p:pic>
          </mc:Fallback>
        </mc:AlternateContent>
      </p:grpSp>
      <p:grpSp>
        <p:nvGrpSpPr>
          <p:cNvPr id="13" name="组合 12">
            <a:extLst>
              <a:ext uri="{FF2B5EF4-FFF2-40B4-BE49-F238E27FC236}">
                <a16:creationId xmlns:a16="http://schemas.microsoft.com/office/drawing/2014/main" id="{F0E004D5-0ACC-6D8C-F30D-DDCFF2CF6F97}"/>
              </a:ext>
            </a:extLst>
          </p:cNvPr>
          <p:cNvGrpSpPr/>
          <p:nvPr/>
        </p:nvGrpSpPr>
        <p:grpSpPr>
          <a:xfrm>
            <a:off x="1668120" y="3352200"/>
            <a:ext cx="770400" cy="308160"/>
            <a:chOff x="1668120" y="3352200"/>
            <a:chExt cx="770400" cy="308160"/>
          </a:xfrm>
        </p:grpSpPr>
        <mc:AlternateContent xmlns:mc="http://schemas.openxmlformats.org/markup-compatibility/2006">
          <mc:Choice xmlns:p14="http://schemas.microsoft.com/office/powerpoint/2010/main" Requires="p14">
            <p:contentPart p14:bwMode="auto" r:id="rId30">
              <p14:nvContentPartPr>
                <p14:cNvPr id="11" name="墨迹 10">
                  <a:extLst>
                    <a:ext uri="{FF2B5EF4-FFF2-40B4-BE49-F238E27FC236}">
                      <a16:creationId xmlns:a16="http://schemas.microsoft.com/office/drawing/2014/main" id="{D812F5F5-AC7C-EE72-A78F-3D6FCE4DCF2D}"/>
                    </a:ext>
                  </a:extLst>
                </p14:cNvPr>
                <p14:cNvContentPartPr/>
                <p14:nvPr/>
              </p14:nvContentPartPr>
              <p14:xfrm>
                <a:off x="1829400" y="3473520"/>
                <a:ext cx="609120" cy="11160"/>
              </p14:xfrm>
            </p:contentPart>
          </mc:Choice>
          <mc:Fallback>
            <p:pic>
              <p:nvPicPr>
                <p:cNvPr id="11" name="墨迹 10">
                  <a:extLst>
                    <a:ext uri="{FF2B5EF4-FFF2-40B4-BE49-F238E27FC236}">
                      <a16:creationId xmlns:a16="http://schemas.microsoft.com/office/drawing/2014/main" id="{D812F5F5-AC7C-EE72-A78F-3D6FCE4DCF2D}"/>
                    </a:ext>
                  </a:extLst>
                </p:cNvPr>
                <p:cNvPicPr/>
                <p:nvPr/>
              </p:nvPicPr>
              <p:blipFill>
                <a:blip r:embed="rId31"/>
                <a:stretch>
                  <a:fillRect/>
                </a:stretch>
              </p:blipFill>
              <p:spPr>
                <a:xfrm>
                  <a:off x="1793760" y="3437880"/>
                  <a:ext cx="6807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 name="墨迹 11">
                  <a:extLst>
                    <a:ext uri="{FF2B5EF4-FFF2-40B4-BE49-F238E27FC236}">
                      <a16:creationId xmlns:a16="http://schemas.microsoft.com/office/drawing/2014/main" id="{2B0B2852-9547-A724-CFBF-281BDCC8D69F}"/>
                    </a:ext>
                  </a:extLst>
                </p14:cNvPr>
                <p14:cNvContentPartPr/>
                <p14:nvPr/>
              </p14:nvContentPartPr>
              <p14:xfrm>
                <a:off x="1668120" y="3352200"/>
                <a:ext cx="352800" cy="308160"/>
              </p14:xfrm>
            </p:contentPart>
          </mc:Choice>
          <mc:Fallback>
            <p:pic>
              <p:nvPicPr>
                <p:cNvPr id="12" name="墨迹 11">
                  <a:extLst>
                    <a:ext uri="{FF2B5EF4-FFF2-40B4-BE49-F238E27FC236}">
                      <a16:creationId xmlns:a16="http://schemas.microsoft.com/office/drawing/2014/main" id="{2B0B2852-9547-A724-CFBF-281BDCC8D69F}"/>
                    </a:ext>
                  </a:extLst>
                </p:cNvPr>
                <p:cNvPicPr/>
                <p:nvPr/>
              </p:nvPicPr>
              <p:blipFill>
                <a:blip r:embed="rId33"/>
                <a:stretch>
                  <a:fillRect/>
                </a:stretch>
              </p:blipFill>
              <p:spPr>
                <a:xfrm>
                  <a:off x="1632120" y="3316200"/>
                  <a:ext cx="424440" cy="379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16" name="墨迹 15">
                <a:extLst>
                  <a:ext uri="{FF2B5EF4-FFF2-40B4-BE49-F238E27FC236}">
                    <a16:creationId xmlns:a16="http://schemas.microsoft.com/office/drawing/2014/main" id="{3C9265C6-7243-C772-2DA3-248100B729AA}"/>
                  </a:ext>
                </a:extLst>
              </p14:cNvPr>
              <p14:cNvContentPartPr/>
              <p14:nvPr/>
            </p14:nvContentPartPr>
            <p14:xfrm>
              <a:off x="9516840" y="3067800"/>
              <a:ext cx="340200" cy="379800"/>
            </p14:xfrm>
          </p:contentPart>
        </mc:Choice>
        <mc:Fallback>
          <p:pic>
            <p:nvPicPr>
              <p:cNvPr id="16" name="墨迹 15">
                <a:extLst>
                  <a:ext uri="{FF2B5EF4-FFF2-40B4-BE49-F238E27FC236}">
                    <a16:creationId xmlns:a16="http://schemas.microsoft.com/office/drawing/2014/main" id="{3C9265C6-7243-C772-2DA3-248100B729AA}"/>
                  </a:ext>
                </a:extLst>
              </p:cNvPr>
              <p:cNvPicPr/>
              <p:nvPr/>
            </p:nvPicPr>
            <p:blipFill>
              <a:blip r:embed="rId35"/>
              <a:stretch>
                <a:fillRect/>
              </a:stretch>
            </p:blipFill>
            <p:spPr>
              <a:xfrm>
                <a:off x="9480840" y="3031800"/>
                <a:ext cx="411840" cy="451440"/>
              </a:xfrm>
              <a:prstGeom prst="rect">
                <a:avLst/>
              </a:prstGeom>
            </p:spPr>
          </p:pic>
        </mc:Fallback>
      </mc:AlternateContent>
      <p:grpSp>
        <p:nvGrpSpPr>
          <p:cNvPr id="29" name="组合 28">
            <a:extLst>
              <a:ext uri="{FF2B5EF4-FFF2-40B4-BE49-F238E27FC236}">
                <a16:creationId xmlns:a16="http://schemas.microsoft.com/office/drawing/2014/main" id="{5F1F0834-7CC0-0D67-F243-DD8F827F1D67}"/>
              </a:ext>
            </a:extLst>
          </p:cNvPr>
          <p:cNvGrpSpPr/>
          <p:nvPr/>
        </p:nvGrpSpPr>
        <p:grpSpPr>
          <a:xfrm>
            <a:off x="10156920" y="2123160"/>
            <a:ext cx="733680" cy="621720"/>
            <a:chOff x="10156920" y="2123160"/>
            <a:chExt cx="733680" cy="621720"/>
          </a:xfrm>
        </p:grpSpPr>
        <mc:AlternateContent xmlns:mc="http://schemas.openxmlformats.org/markup-compatibility/2006">
          <mc:Choice xmlns:p14="http://schemas.microsoft.com/office/powerpoint/2010/main" Requires="p14">
            <p:contentPart p14:bwMode="auto" r:id="rId36">
              <p14:nvContentPartPr>
                <p14:cNvPr id="22" name="墨迹 21">
                  <a:extLst>
                    <a:ext uri="{FF2B5EF4-FFF2-40B4-BE49-F238E27FC236}">
                      <a16:creationId xmlns:a16="http://schemas.microsoft.com/office/drawing/2014/main" id="{22BC2887-5D0D-A7AC-C770-2CB64AE8F0AC}"/>
                    </a:ext>
                  </a:extLst>
                </p14:cNvPr>
                <p14:cNvContentPartPr/>
                <p14:nvPr/>
              </p14:nvContentPartPr>
              <p14:xfrm>
                <a:off x="10156920" y="2335200"/>
                <a:ext cx="369360" cy="409680"/>
              </p14:xfrm>
            </p:contentPart>
          </mc:Choice>
          <mc:Fallback>
            <p:pic>
              <p:nvPicPr>
                <p:cNvPr id="22" name="墨迹 21">
                  <a:extLst>
                    <a:ext uri="{FF2B5EF4-FFF2-40B4-BE49-F238E27FC236}">
                      <a16:creationId xmlns:a16="http://schemas.microsoft.com/office/drawing/2014/main" id="{22BC2887-5D0D-A7AC-C770-2CB64AE8F0AC}"/>
                    </a:ext>
                  </a:extLst>
                </p:cNvPr>
                <p:cNvPicPr/>
                <p:nvPr/>
              </p:nvPicPr>
              <p:blipFill>
                <a:blip r:embed="rId37"/>
                <a:stretch>
                  <a:fillRect/>
                </a:stretch>
              </p:blipFill>
              <p:spPr>
                <a:xfrm>
                  <a:off x="10120920" y="2299560"/>
                  <a:ext cx="44100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墨迹 23">
                  <a:extLst>
                    <a:ext uri="{FF2B5EF4-FFF2-40B4-BE49-F238E27FC236}">
                      <a16:creationId xmlns:a16="http://schemas.microsoft.com/office/drawing/2014/main" id="{824F0FF6-FFEC-AF4B-B2BA-B82383FDEC8C}"/>
                    </a:ext>
                  </a:extLst>
                </p14:cNvPr>
                <p14:cNvContentPartPr/>
                <p14:nvPr/>
              </p14:nvContentPartPr>
              <p14:xfrm>
                <a:off x="10698000" y="2255280"/>
                <a:ext cx="192600" cy="2160"/>
              </p14:xfrm>
            </p:contentPart>
          </mc:Choice>
          <mc:Fallback>
            <p:pic>
              <p:nvPicPr>
                <p:cNvPr id="24" name="墨迹 23">
                  <a:extLst>
                    <a:ext uri="{FF2B5EF4-FFF2-40B4-BE49-F238E27FC236}">
                      <a16:creationId xmlns:a16="http://schemas.microsoft.com/office/drawing/2014/main" id="{824F0FF6-FFEC-AF4B-B2BA-B82383FDEC8C}"/>
                    </a:ext>
                  </a:extLst>
                </p:cNvPr>
                <p:cNvPicPr/>
                <p:nvPr/>
              </p:nvPicPr>
              <p:blipFill>
                <a:blip r:embed="rId39"/>
                <a:stretch>
                  <a:fillRect/>
                </a:stretch>
              </p:blipFill>
              <p:spPr>
                <a:xfrm>
                  <a:off x="10662000" y="2219280"/>
                  <a:ext cx="2642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墨迹 24">
                  <a:extLst>
                    <a:ext uri="{FF2B5EF4-FFF2-40B4-BE49-F238E27FC236}">
                      <a16:creationId xmlns:a16="http://schemas.microsoft.com/office/drawing/2014/main" id="{BA0C3D3D-E64C-25AC-152B-0D2BFD2A5851}"/>
                    </a:ext>
                  </a:extLst>
                </p14:cNvPr>
                <p14:cNvContentPartPr/>
                <p14:nvPr/>
              </p14:nvContentPartPr>
              <p14:xfrm>
                <a:off x="10809240" y="2123160"/>
                <a:ext cx="21240" cy="256320"/>
              </p14:xfrm>
            </p:contentPart>
          </mc:Choice>
          <mc:Fallback>
            <p:pic>
              <p:nvPicPr>
                <p:cNvPr id="25" name="墨迹 24">
                  <a:extLst>
                    <a:ext uri="{FF2B5EF4-FFF2-40B4-BE49-F238E27FC236}">
                      <a16:creationId xmlns:a16="http://schemas.microsoft.com/office/drawing/2014/main" id="{BA0C3D3D-E64C-25AC-152B-0D2BFD2A5851}"/>
                    </a:ext>
                  </a:extLst>
                </p:cNvPr>
                <p:cNvPicPr/>
                <p:nvPr/>
              </p:nvPicPr>
              <p:blipFill>
                <a:blip r:embed="rId41"/>
                <a:stretch>
                  <a:fillRect/>
                </a:stretch>
              </p:blipFill>
              <p:spPr>
                <a:xfrm>
                  <a:off x="10773240" y="2087160"/>
                  <a:ext cx="92880" cy="327960"/>
                </a:xfrm>
                <a:prstGeom prst="rect">
                  <a:avLst/>
                </a:prstGeom>
              </p:spPr>
            </p:pic>
          </mc:Fallback>
        </mc:AlternateContent>
      </p:grpSp>
      <p:grpSp>
        <p:nvGrpSpPr>
          <p:cNvPr id="32" name="组合 31">
            <a:extLst>
              <a:ext uri="{FF2B5EF4-FFF2-40B4-BE49-F238E27FC236}">
                <a16:creationId xmlns:a16="http://schemas.microsoft.com/office/drawing/2014/main" id="{00E94273-A688-4C1A-C721-5A61DF10713F}"/>
              </a:ext>
            </a:extLst>
          </p:cNvPr>
          <p:cNvGrpSpPr/>
          <p:nvPr/>
        </p:nvGrpSpPr>
        <p:grpSpPr>
          <a:xfrm>
            <a:off x="1023360" y="3914880"/>
            <a:ext cx="743040" cy="373320"/>
            <a:chOff x="1023360" y="3914880"/>
            <a:chExt cx="743040" cy="373320"/>
          </a:xfrm>
        </p:grpSpPr>
        <mc:AlternateContent xmlns:mc="http://schemas.openxmlformats.org/markup-compatibility/2006">
          <mc:Choice xmlns:p14="http://schemas.microsoft.com/office/powerpoint/2010/main" Requires="p14">
            <p:contentPart p14:bwMode="auto" r:id="rId42">
              <p14:nvContentPartPr>
                <p14:cNvPr id="30" name="墨迹 29">
                  <a:extLst>
                    <a:ext uri="{FF2B5EF4-FFF2-40B4-BE49-F238E27FC236}">
                      <a16:creationId xmlns:a16="http://schemas.microsoft.com/office/drawing/2014/main" id="{91F9F6DB-3F65-DD88-22C7-344417C01D29}"/>
                    </a:ext>
                  </a:extLst>
                </p14:cNvPr>
                <p14:cNvContentPartPr/>
                <p14:nvPr/>
              </p14:nvContentPartPr>
              <p14:xfrm>
                <a:off x="1023360" y="3932520"/>
                <a:ext cx="327960" cy="355680"/>
              </p14:xfrm>
            </p:contentPart>
          </mc:Choice>
          <mc:Fallback>
            <p:pic>
              <p:nvPicPr>
                <p:cNvPr id="30" name="墨迹 29">
                  <a:extLst>
                    <a:ext uri="{FF2B5EF4-FFF2-40B4-BE49-F238E27FC236}">
                      <a16:creationId xmlns:a16="http://schemas.microsoft.com/office/drawing/2014/main" id="{91F9F6DB-3F65-DD88-22C7-344417C01D29}"/>
                    </a:ext>
                  </a:extLst>
                </p:cNvPr>
                <p:cNvPicPr/>
                <p:nvPr/>
              </p:nvPicPr>
              <p:blipFill>
                <a:blip r:embed="rId43"/>
                <a:stretch>
                  <a:fillRect/>
                </a:stretch>
              </p:blipFill>
              <p:spPr>
                <a:xfrm>
                  <a:off x="987360" y="3896520"/>
                  <a:ext cx="39960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墨迹 30">
                  <a:extLst>
                    <a:ext uri="{FF2B5EF4-FFF2-40B4-BE49-F238E27FC236}">
                      <a16:creationId xmlns:a16="http://schemas.microsoft.com/office/drawing/2014/main" id="{6CC0D766-BC47-9C1B-939B-6396DB4E3C69}"/>
                    </a:ext>
                  </a:extLst>
                </p14:cNvPr>
                <p14:cNvContentPartPr/>
                <p14:nvPr/>
              </p14:nvContentPartPr>
              <p14:xfrm>
                <a:off x="1564080" y="3914880"/>
                <a:ext cx="202320" cy="6480"/>
              </p14:xfrm>
            </p:contentPart>
          </mc:Choice>
          <mc:Fallback>
            <p:pic>
              <p:nvPicPr>
                <p:cNvPr id="31" name="墨迹 30">
                  <a:extLst>
                    <a:ext uri="{FF2B5EF4-FFF2-40B4-BE49-F238E27FC236}">
                      <a16:creationId xmlns:a16="http://schemas.microsoft.com/office/drawing/2014/main" id="{6CC0D766-BC47-9C1B-939B-6396DB4E3C69}"/>
                    </a:ext>
                  </a:extLst>
                </p:cNvPr>
                <p:cNvPicPr/>
                <p:nvPr/>
              </p:nvPicPr>
              <p:blipFill>
                <a:blip r:embed="rId45"/>
                <a:stretch>
                  <a:fillRect/>
                </a:stretch>
              </p:blipFill>
              <p:spPr>
                <a:xfrm>
                  <a:off x="1528080" y="3879240"/>
                  <a:ext cx="273960" cy="78120"/>
                </a:xfrm>
                <a:prstGeom prst="rect">
                  <a:avLst/>
                </a:prstGeom>
              </p:spPr>
            </p:pic>
          </mc:Fallback>
        </mc:AlternateContent>
      </p:grpSp>
      <p:grpSp>
        <p:nvGrpSpPr>
          <p:cNvPr id="35" name="组合 34">
            <a:extLst>
              <a:ext uri="{FF2B5EF4-FFF2-40B4-BE49-F238E27FC236}">
                <a16:creationId xmlns:a16="http://schemas.microsoft.com/office/drawing/2014/main" id="{337C457D-A892-AF62-A6C9-EE900E1A90A7}"/>
              </a:ext>
            </a:extLst>
          </p:cNvPr>
          <p:cNvGrpSpPr/>
          <p:nvPr/>
        </p:nvGrpSpPr>
        <p:grpSpPr>
          <a:xfrm>
            <a:off x="6014040" y="6194760"/>
            <a:ext cx="1099800" cy="277560"/>
            <a:chOff x="6014040" y="6194760"/>
            <a:chExt cx="1099800" cy="277560"/>
          </a:xfrm>
        </p:grpSpPr>
        <mc:AlternateContent xmlns:mc="http://schemas.openxmlformats.org/markup-compatibility/2006">
          <mc:Choice xmlns:p14="http://schemas.microsoft.com/office/powerpoint/2010/main" Requires="p14">
            <p:contentPart p14:bwMode="auto" r:id="rId46">
              <p14:nvContentPartPr>
                <p14:cNvPr id="33" name="墨迹 32">
                  <a:extLst>
                    <a:ext uri="{FF2B5EF4-FFF2-40B4-BE49-F238E27FC236}">
                      <a16:creationId xmlns:a16="http://schemas.microsoft.com/office/drawing/2014/main" id="{BCB12FC1-C3A9-A260-F5ED-C9C9E258CAC9}"/>
                    </a:ext>
                  </a:extLst>
                </p14:cNvPr>
                <p14:cNvContentPartPr/>
                <p14:nvPr/>
              </p14:nvContentPartPr>
              <p14:xfrm>
                <a:off x="6014040" y="6298800"/>
                <a:ext cx="214200" cy="6840"/>
              </p14:xfrm>
            </p:contentPart>
          </mc:Choice>
          <mc:Fallback>
            <p:pic>
              <p:nvPicPr>
                <p:cNvPr id="33" name="墨迹 32">
                  <a:extLst>
                    <a:ext uri="{FF2B5EF4-FFF2-40B4-BE49-F238E27FC236}">
                      <a16:creationId xmlns:a16="http://schemas.microsoft.com/office/drawing/2014/main" id="{BCB12FC1-C3A9-A260-F5ED-C9C9E258CAC9}"/>
                    </a:ext>
                  </a:extLst>
                </p:cNvPr>
                <p:cNvPicPr/>
                <p:nvPr/>
              </p:nvPicPr>
              <p:blipFill>
                <a:blip r:embed="rId47"/>
                <a:stretch>
                  <a:fillRect/>
                </a:stretch>
              </p:blipFill>
              <p:spPr>
                <a:xfrm>
                  <a:off x="5978400" y="6262800"/>
                  <a:ext cx="28584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墨迹 33">
                  <a:extLst>
                    <a:ext uri="{FF2B5EF4-FFF2-40B4-BE49-F238E27FC236}">
                      <a16:creationId xmlns:a16="http://schemas.microsoft.com/office/drawing/2014/main" id="{AFA7DE90-123C-2D41-2923-8902B9510DCA}"/>
                    </a:ext>
                  </a:extLst>
                </p14:cNvPr>
                <p14:cNvContentPartPr/>
                <p14:nvPr/>
              </p14:nvContentPartPr>
              <p14:xfrm>
                <a:off x="6451440" y="6194760"/>
                <a:ext cx="662400" cy="277560"/>
              </p14:xfrm>
            </p:contentPart>
          </mc:Choice>
          <mc:Fallback>
            <p:pic>
              <p:nvPicPr>
                <p:cNvPr id="34" name="墨迹 33">
                  <a:extLst>
                    <a:ext uri="{FF2B5EF4-FFF2-40B4-BE49-F238E27FC236}">
                      <a16:creationId xmlns:a16="http://schemas.microsoft.com/office/drawing/2014/main" id="{AFA7DE90-123C-2D41-2923-8902B9510DCA}"/>
                    </a:ext>
                  </a:extLst>
                </p:cNvPr>
                <p:cNvPicPr/>
                <p:nvPr/>
              </p:nvPicPr>
              <p:blipFill>
                <a:blip r:embed="rId49"/>
                <a:stretch>
                  <a:fillRect/>
                </a:stretch>
              </p:blipFill>
              <p:spPr>
                <a:xfrm>
                  <a:off x="6415440" y="6158760"/>
                  <a:ext cx="734040" cy="349200"/>
                </a:xfrm>
                <a:prstGeom prst="rect">
                  <a:avLst/>
                </a:prstGeom>
              </p:spPr>
            </p:pic>
          </mc:Fallback>
        </mc:AlternateContent>
      </p:grpSp>
      <p:grpSp>
        <p:nvGrpSpPr>
          <p:cNvPr id="39" name="组合 38">
            <a:extLst>
              <a:ext uri="{FF2B5EF4-FFF2-40B4-BE49-F238E27FC236}">
                <a16:creationId xmlns:a16="http://schemas.microsoft.com/office/drawing/2014/main" id="{626089A2-05FC-C66F-91CE-79C9503F199D}"/>
              </a:ext>
            </a:extLst>
          </p:cNvPr>
          <p:cNvGrpSpPr/>
          <p:nvPr/>
        </p:nvGrpSpPr>
        <p:grpSpPr>
          <a:xfrm>
            <a:off x="3992280" y="202560"/>
            <a:ext cx="1109520" cy="287280"/>
            <a:chOff x="3992280" y="202560"/>
            <a:chExt cx="1109520" cy="287280"/>
          </a:xfrm>
        </p:grpSpPr>
        <mc:AlternateContent xmlns:mc="http://schemas.openxmlformats.org/markup-compatibility/2006">
          <mc:Choice xmlns:p14="http://schemas.microsoft.com/office/powerpoint/2010/main" Requires="p14">
            <p:contentPart p14:bwMode="auto" r:id="rId50">
              <p14:nvContentPartPr>
                <p14:cNvPr id="36" name="墨迹 35">
                  <a:extLst>
                    <a:ext uri="{FF2B5EF4-FFF2-40B4-BE49-F238E27FC236}">
                      <a16:creationId xmlns:a16="http://schemas.microsoft.com/office/drawing/2014/main" id="{6A7E6004-49C9-BC92-4D96-728AA4499C17}"/>
                    </a:ext>
                  </a:extLst>
                </p14:cNvPr>
                <p14:cNvContentPartPr/>
                <p14:nvPr/>
              </p14:nvContentPartPr>
              <p14:xfrm>
                <a:off x="3992280" y="375000"/>
                <a:ext cx="296640" cy="30600"/>
              </p14:xfrm>
            </p:contentPart>
          </mc:Choice>
          <mc:Fallback>
            <p:pic>
              <p:nvPicPr>
                <p:cNvPr id="36" name="墨迹 35">
                  <a:extLst>
                    <a:ext uri="{FF2B5EF4-FFF2-40B4-BE49-F238E27FC236}">
                      <a16:creationId xmlns:a16="http://schemas.microsoft.com/office/drawing/2014/main" id="{6A7E6004-49C9-BC92-4D96-728AA4499C17}"/>
                    </a:ext>
                  </a:extLst>
                </p:cNvPr>
                <p:cNvPicPr/>
                <p:nvPr/>
              </p:nvPicPr>
              <p:blipFill>
                <a:blip r:embed="rId51"/>
                <a:stretch>
                  <a:fillRect/>
                </a:stretch>
              </p:blipFill>
              <p:spPr>
                <a:xfrm>
                  <a:off x="3956640" y="339360"/>
                  <a:ext cx="3682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7" name="墨迹 36">
                  <a:extLst>
                    <a:ext uri="{FF2B5EF4-FFF2-40B4-BE49-F238E27FC236}">
                      <a16:creationId xmlns:a16="http://schemas.microsoft.com/office/drawing/2014/main" id="{617B36CD-0702-0EEE-31C9-F92C3956264B}"/>
                    </a:ext>
                  </a:extLst>
                </p14:cNvPr>
                <p14:cNvContentPartPr/>
                <p14:nvPr/>
              </p14:nvContentPartPr>
              <p14:xfrm>
                <a:off x="4175160" y="202560"/>
                <a:ext cx="10800" cy="287280"/>
              </p14:xfrm>
            </p:contentPart>
          </mc:Choice>
          <mc:Fallback>
            <p:pic>
              <p:nvPicPr>
                <p:cNvPr id="37" name="墨迹 36">
                  <a:extLst>
                    <a:ext uri="{FF2B5EF4-FFF2-40B4-BE49-F238E27FC236}">
                      <a16:creationId xmlns:a16="http://schemas.microsoft.com/office/drawing/2014/main" id="{617B36CD-0702-0EEE-31C9-F92C3956264B}"/>
                    </a:ext>
                  </a:extLst>
                </p:cNvPr>
                <p:cNvPicPr/>
                <p:nvPr/>
              </p:nvPicPr>
              <p:blipFill>
                <a:blip r:embed="rId53"/>
                <a:stretch>
                  <a:fillRect/>
                </a:stretch>
              </p:blipFill>
              <p:spPr>
                <a:xfrm>
                  <a:off x="4139160" y="166920"/>
                  <a:ext cx="8244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8" name="墨迹 37">
                  <a:extLst>
                    <a:ext uri="{FF2B5EF4-FFF2-40B4-BE49-F238E27FC236}">
                      <a16:creationId xmlns:a16="http://schemas.microsoft.com/office/drawing/2014/main" id="{755D04E9-D56C-2266-0247-90C4C499DA6F}"/>
                    </a:ext>
                  </a:extLst>
                </p14:cNvPr>
                <p14:cNvContentPartPr/>
                <p14:nvPr/>
              </p14:nvContentPartPr>
              <p14:xfrm>
                <a:off x="4590600" y="232080"/>
                <a:ext cx="511200" cy="205920"/>
              </p14:xfrm>
            </p:contentPart>
          </mc:Choice>
          <mc:Fallback>
            <p:pic>
              <p:nvPicPr>
                <p:cNvPr id="38" name="墨迹 37">
                  <a:extLst>
                    <a:ext uri="{FF2B5EF4-FFF2-40B4-BE49-F238E27FC236}">
                      <a16:creationId xmlns:a16="http://schemas.microsoft.com/office/drawing/2014/main" id="{755D04E9-D56C-2266-0247-90C4C499DA6F}"/>
                    </a:ext>
                  </a:extLst>
                </p:cNvPr>
                <p:cNvPicPr/>
                <p:nvPr/>
              </p:nvPicPr>
              <p:blipFill>
                <a:blip r:embed="rId55"/>
                <a:stretch>
                  <a:fillRect/>
                </a:stretch>
              </p:blipFill>
              <p:spPr>
                <a:xfrm>
                  <a:off x="4554600" y="196440"/>
                  <a:ext cx="582840" cy="277560"/>
                </a:xfrm>
                <a:prstGeom prst="rect">
                  <a:avLst/>
                </a:prstGeom>
              </p:spPr>
            </p:pic>
          </mc:Fallback>
        </mc:AlternateContent>
      </p:grpSp>
      <p:grpSp>
        <p:nvGrpSpPr>
          <p:cNvPr id="44" name="组合 43">
            <a:extLst>
              <a:ext uri="{FF2B5EF4-FFF2-40B4-BE49-F238E27FC236}">
                <a16:creationId xmlns:a16="http://schemas.microsoft.com/office/drawing/2014/main" id="{C9843FBA-5A20-DF08-4420-8EBBE5F435F3}"/>
              </a:ext>
            </a:extLst>
          </p:cNvPr>
          <p:cNvGrpSpPr/>
          <p:nvPr/>
        </p:nvGrpSpPr>
        <p:grpSpPr>
          <a:xfrm>
            <a:off x="8229480" y="324600"/>
            <a:ext cx="1018800" cy="1189800"/>
            <a:chOff x="8229480" y="324600"/>
            <a:chExt cx="1018800" cy="1189800"/>
          </a:xfrm>
        </p:grpSpPr>
        <mc:AlternateContent xmlns:mc="http://schemas.openxmlformats.org/markup-compatibility/2006">
          <mc:Choice xmlns:p14="http://schemas.microsoft.com/office/powerpoint/2010/main" Requires="p14">
            <p:contentPart p14:bwMode="auto" r:id="rId56">
              <p14:nvContentPartPr>
                <p14:cNvPr id="40" name="墨迹 39">
                  <a:extLst>
                    <a:ext uri="{FF2B5EF4-FFF2-40B4-BE49-F238E27FC236}">
                      <a16:creationId xmlns:a16="http://schemas.microsoft.com/office/drawing/2014/main" id="{F8C9D3EB-5E71-D770-FED7-C088A9214D09}"/>
                    </a:ext>
                  </a:extLst>
                </p14:cNvPr>
                <p14:cNvContentPartPr/>
                <p14:nvPr/>
              </p14:nvContentPartPr>
              <p14:xfrm>
                <a:off x="8229480" y="944880"/>
                <a:ext cx="1018800" cy="31680"/>
              </p14:xfrm>
            </p:contentPart>
          </mc:Choice>
          <mc:Fallback>
            <p:pic>
              <p:nvPicPr>
                <p:cNvPr id="40" name="墨迹 39">
                  <a:extLst>
                    <a:ext uri="{FF2B5EF4-FFF2-40B4-BE49-F238E27FC236}">
                      <a16:creationId xmlns:a16="http://schemas.microsoft.com/office/drawing/2014/main" id="{F8C9D3EB-5E71-D770-FED7-C088A9214D09}"/>
                    </a:ext>
                  </a:extLst>
                </p:cNvPr>
                <p:cNvPicPr/>
                <p:nvPr/>
              </p:nvPicPr>
              <p:blipFill>
                <a:blip r:embed="rId57"/>
                <a:stretch>
                  <a:fillRect/>
                </a:stretch>
              </p:blipFill>
              <p:spPr>
                <a:xfrm>
                  <a:off x="8193480" y="908880"/>
                  <a:ext cx="10904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1" name="墨迹 40">
                  <a:extLst>
                    <a:ext uri="{FF2B5EF4-FFF2-40B4-BE49-F238E27FC236}">
                      <a16:creationId xmlns:a16="http://schemas.microsoft.com/office/drawing/2014/main" id="{F10BA954-BEAD-B3E2-4568-C04454AE935D}"/>
                    </a:ext>
                  </a:extLst>
                </p14:cNvPr>
                <p14:cNvContentPartPr/>
                <p14:nvPr/>
              </p14:nvContentPartPr>
              <p14:xfrm>
                <a:off x="8564280" y="1095360"/>
                <a:ext cx="488520" cy="419040"/>
              </p14:xfrm>
            </p:contentPart>
          </mc:Choice>
          <mc:Fallback>
            <p:pic>
              <p:nvPicPr>
                <p:cNvPr id="41" name="墨迹 40">
                  <a:extLst>
                    <a:ext uri="{FF2B5EF4-FFF2-40B4-BE49-F238E27FC236}">
                      <a16:creationId xmlns:a16="http://schemas.microsoft.com/office/drawing/2014/main" id="{F10BA954-BEAD-B3E2-4568-C04454AE935D}"/>
                    </a:ext>
                  </a:extLst>
                </p:cNvPr>
                <p:cNvPicPr/>
                <p:nvPr/>
              </p:nvPicPr>
              <p:blipFill>
                <a:blip r:embed="rId59"/>
                <a:stretch>
                  <a:fillRect/>
                </a:stretch>
              </p:blipFill>
              <p:spPr>
                <a:xfrm>
                  <a:off x="8528640" y="1059720"/>
                  <a:ext cx="56016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2" name="墨迹 41">
                  <a:extLst>
                    <a:ext uri="{FF2B5EF4-FFF2-40B4-BE49-F238E27FC236}">
                      <a16:creationId xmlns:a16="http://schemas.microsoft.com/office/drawing/2014/main" id="{AD8197E9-E025-4DC0-1406-CF0726B4E72D}"/>
                    </a:ext>
                  </a:extLst>
                </p14:cNvPr>
                <p14:cNvContentPartPr/>
                <p14:nvPr/>
              </p14:nvContentPartPr>
              <p14:xfrm>
                <a:off x="8500200" y="1096800"/>
                <a:ext cx="501120" cy="365400"/>
              </p14:xfrm>
            </p:contentPart>
          </mc:Choice>
          <mc:Fallback>
            <p:pic>
              <p:nvPicPr>
                <p:cNvPr id="42" name="墨迹 41">
                  <a:extLst>
                    <a:ext uri="{FF2B5EF4-FFF2-40B4-BE49-F238E27FC236}">
                      <a16:creationId xmlns:a16="http://schemas.microsoft.com/office/drawing/2014/main" id="{AD8197E9-E025-4DC0-1406-CF0726B4E72D}"/>
                    </a:ext>
                  </a:extLst>
                </p:cNvPr>
                <p:cNvPicPr/>
                <p:nvPr/>
              </p:nvPicPr>
              <p:blipFill>
                <a:blip r:embed="rId61"/>
                <a:stretch>
                  <a:fillRect/>
                </a:stretch>
              </p:blipFill>
              <p:spPr>
                <a:xfrm>
                  <a:off x="8464560" y="1061160"/>
                  <a:ext cx="57276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墨迹 42">
                  <a:extLst>
                    <a:ext uri="{FF2B5EF4-FFF2-40B4-BE49-F238E27FC236}">
                      <a16:creationId xmlns:a16="http://schemas.microsoft.com/office/drawing/2014/main" id="{6F385298-B000-BBC4-AAD0-12635A780C48}"/>
                    </a:ext>
                  </a:extLst>
                </p14:cNvPr>
                <p14:cNvContentPartPr/>
                <p14:nvPr/>
              </p14:nvContentPartPr>
              <p14:xfrm>
                <a:off x="8849040" y="324600"/>
                <a:ext cx="360" cy="478440"/>
              </p14:xfrm>
            </p:contentPart>
          </mc:Choice>
          <mc:Fallback>
            <p:pic>
              <p:nvPicPr>
                <p:cNvPr id="43" name="墨迹 42">
                  <a:extLst>
                    <a:ext uri="{FF2B5EF4-FFF2-40B4-BE49-F238E27FC236}">
                      <a16:creationId xmlns:a16="http://schemas.microsoft.com/office/drawing/2014/main" id="{6F385298-B000-BBC4-AAD0-12635A780C48}"/>
                    </a:ext>
                  </a:extLst>
                </p:cNvPr>
                <p:cNvPicPr/>
                <p:nvPr/>
              </p:nvPicPr>
              <p:blipFill>
                <a:blip r:embed="rId63"/>
                <a:stretch>
                  <a:fillRect/>
                </a:stretch>
              </p:blipFill>
              <p:spPr>
                <a:xfrm>
                  <a:off x="8813040" y="288600"/>
                  <a:ext cx="72000" cy="550080"/>
                </a:xfrm>
                <a:prstGeom prst="rect">
                  <a:avLst/>
                </a:prstGeom>
              </p:spPr>
            </p:pic>
          </mc:Fallback>
        </mc:AlternateContent>
      </p:grpSp>
      <p:grpSp>
        <p:nvGrpSpPr>
          <p:cNvPr id="58" name="组合 57">
            <a:extLst>
              <a:ext uri="{FF2B5EF4-FFF2-40B4-BE49-F238E27FC236}">
                <a16:creationId xmlns:a16="http://schemas.microsoft.com/office/drawing/2014/main" id="{C5F866FD-CAE3-4AA0-1B7F-B38554290F80}"/>
              </a:ext>
            </a:extLst>
          </p:cNvPr>
          <p:cNvGrpSpPr/>
          <p:nvPr/>
        </p:nvGrpSpPr>
        <p:grpSpPr>
          <a:xfrm>
            <a:off x="5130600" y="3372360"/>
            <a:ext cx="1972800" cy="683280"/>
            <a:chOff x="5130600" y="3372360"/>
            <a:chExt cx="1972800" cy="683280"/>
          </a:xfrm>
        </p:grpSpPr>
        <mc:AlternateContent xmlns:mc="http://schemas.openxmlformats.org/markup-compatibility/2006">
          <mc:Choice xmlns:p14="http://schemas.microsoft.com/office/powerpoint/2010/main" Requires="p14">
            <p:contentPart p14:bwMode="auto" r:id="rId64">
              <p14:nvContentPartPr>
                <p14:cNvPr id="49" name="墨迹 48">
                  <a:extLst>
                    <a:ext uri="{FF2B5EF4-FFF2-40B4-BE49-F238E27FC236}">
                      <a16:creationId xmlns:a16="http://schemas.microsoft.com/office/drawing/2014/main" id="{85FF0140-2DF0-5541-E84A-EC9A76EC0FED}"/>
                    </a:ext>
                  </a:extLst>
                </p14:cNvPr>
                <p14:cNvContentPartPr/>
                <p14:nvPr/>
              </p14:nvContentPartPr>
              <p14:xfrm>
                <a:off x="5912880" y="3595920"/>
                <a:ext cx="315360" cy="31320"/>
              </p14:xfrm>
            </p:contentPart>
          </mc:Choice>
          <mc:Fallback>
            <p:pic>
              <p:nvPicPr>
                <p:cNvPr id="49" name="墨迹 48">
                  <a:extLst>
                    <a:ext uri="{FF2B5EF4-FFF2-40B4-BE49-F238E27FC236}">
                      <a16:creationId xmlns:a16="http://schemas.microsoft.com/office/drawing/2014/main" id="{85FF0140-2DF0-5541-E84A-EC9A76EC0FED}"/>
                    </a:ext>
                  </a:extLst>
                </p:cNvPr>
                <p:cNvPicPr/>
                <p:nvPr/>
              </p:nvPicPr>
              <p:blipFill>
                <a:blip r:embed="rId65"/>
                <a:stretch>
                  <a:fillRect/>
                </a:stretch>
              </p:blipFill>
              <p:spPr>
                <a:xfrm>
                  <a:off x="5877240" y="3559920"/>
                  <a:ext cx="3870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0" name="墨迹 49">
                  <a:extLst>
                    <a:ext uri="{FF2B5EF4-FFF2-40B4-BE49-F238E27FC236}">
                      <a16:creationId xmlns:a16="http://schemas.microsoft.com/office/drawing/2014/main" id="{09A75384-1FC0-C095-D2D2-783AD5EA175D}"/>
                    </a:ext>
                  </a:extLst>
                </p14:cNvPr>
                <p14:cNvContentPartPr/>
                <p14:nvPr/>
              </p14:nvContentPartPr>
              <p14:xfrm>
                <a:off x="5856000" y="3413400"/>
                <a:ext cx="209160" cy="317160"/>
              </p14:xfrm>
            </p:contentPart>
          </mc:Choice>
          <mc:Fallback>
            <p:pic>
              <p:nvPicPr>
                <p:cNvPr id="50" name="墨迹 49">
                  <a:extLst>
                    <a:ext uri="{FF2B5EF4-FFF2-40B4-BE49-F238E27FC236}">
                      <a16:creationId xmlns:a16="http://schemas.microsoft.com/office/drawing/2014/main" id="{09A75384-1FC0-C095-D2D2-783AD5EA175D}"/>
                    </a:ext>
                  </a:extLst>
                </p:cNvPr>
                <p:cNvPicPr/>
                <p:nvPr/>
              </p:nvPicPr>
              <p:blipFill>
                <a:blip r:embed="rId67"/>
                <a:stretch>
                  <a:fillRect/>
                </a:stretch>
              </p:blipFill>
              <p:spPr>
                <a:xfrm>
                  <a:off x="5820360" y="3377400"/>
                  <a:ext cx="28080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墨迹 50">
                  <a:extLst>
                    <a:ext uri="{FF2B5EF4-FFF2-40B4-BE49-F238E27FC236}">
                      <a16:creationId xmlns:a16="http://schemas.microsoft.com/office/drawing/2014/main" id="{FDB823AC-7287-3812-9900-5BA1D1E88C2E}"/>
                    </a:ext>
                  </a:extLst>
                </p14:cNvPr>
                <p14:cNvContentPartPr/>
                <p14:nvPr/>
              </p14:nvContentPartPr>
              <p14:xfrm>
                <a:off x="6357480" y="3666120"/>
                <a:ext cx="379080" cy="389520"/>
              </p14:xfrm>
            </p:contentPart>
          </mc:Choice>
          <mc:Fallback>
            <p:pic>
              <p:nvPicPr>
                <p:cNvPr id="51" name="墨迹 50">
                  <a:extLst>
                    <a:ext uri="{FF2B5EF4-FFF2-40B4-BE49-F238E27FC236}">
                      <a16:creationId xmlns:a16="http://schemas.microsoft.com/office/drawing/2014/main" id="{FDB823AC-7287-3812-9900-5BA1D1E88C2E}"/>
                    </a:ext>
                  </a:extLst>
                </p:cNvPr>
                <p:cNvPicPr/>
                <p:nvPr/>
              </p:nvPicPr>
              <p:blipFill>
                <a:blip r:embed="rId69"/>
                <a:stretch>
                  <a:fillRect/>
                </a:stretch>
              </p:blipFill>
              <p:spPr>
                <a:xfrm>
                  <a:off x="6321840" y="3630480"/>
                  <a:ext cx="45072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2" name="墨迹 51">
                  <a:extLst>
                    <a:ext uri="{FF2B5EF4-FFF2-40B4-BE49-F238E27FC236}">
                      <a16:creationId xmlns:a16="http://schemas.microsoft.com/office/drawing/2014/main" id="{3F314C5E-1C5E-C9E2-61A1-D50807EADE37}"/>
                    </a:ext>
                  </a:extLst>
                </p14:cNvPr>
                <p14:cNvContentPartPr/>
                <p14:nvPr/>
              </p14:nvContentPartPr>
              <p14:xfrm>
                <a:off x="6908280" y="3616440"/>
                <a:ext cx="195120" cy="38160"/>
              </p14:xfrm>
            </p:contentPart>
          </mc:Choice>
          <mc:Fallback>
            <p:pic>
              <p:nvPicPr>
                <p:cNvPr id="52" name="墨迹 51">
                  <a:extLst>
                    <a:ext uri="{FF2B5EF4-FFF2-40B4-BE49-F238E27FC236}">
                      <a16:creationId xmlns:a16="http://schemas.microsoft.com/office/drawing/2014/main" id="{3F314C5E-1C5E-C9E2-61A1-D50807EADE37}"/>
                    </a:ext>
                  </a:extLst>
                </p:cNvPr>
                <p:cNvPicPr/>
                <p:nvPr/>
              </p:nvPicPr>
              <p:blipFill>
                <a:blip r:embed="rId71"/>
                <a:stretch>
                  <a:fillRect/>
                </a:stretch>
              </p:blipFill>
              <p:spPr>
                <a:xfrm>
                  <a:off x="6872640" y="3580440"/>
                  <a:ext cx="2667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墨迹 52">
                  <a:extLst>
                    <a:ext uri="{FF2B5EF4-FFF2-40B4-BE49-F238E27FC236}">
                      <a16:creationId xmlns:a16="http://schemas.microsoft.com/office/drawing/2014/main" id="{7B7CBC4A-1866-7D88-0C4A-043A2F5E10A4}"/>
                    </a:ext>
                  </a:extLst>
                </p14:cNvPr>
                <p14:cNvContentPartPr/>
                <p14:nvPr/>
              </p14:nvContentPartPr>
              <p14:xfrm>
                <a:off x="7000080" y="3494400"/>
                <a:ext cx="40680" cy="241560"/>
              </p14:xfrm>
            </p:contentPart>
          </mc:Choice>
          <mc:Fallback>
            <p:pic>
              <p:nvPicPr>
                <p:cNvPr id="53" name="墨迹 52">
                  <a:extLst>
                    <a:ext uri="{FF2B5EF4-FFF2-40B4-BE49-F238E27FC236}">
                      <a16:creationId xmlns:a16="http://schemas.microsoft.com/office/drawing/2014/main" id="{7B7CBC4A-1866-7D88-0C4A-043A2F5E10A4}"/>
                    </a:ext>
                  </a:extLst>
                </p:cNvPr>
                <p:cNvPicPr/>
                <p:nvPr/>
              </p:nvPicPr>
              <p:blipFill>
                <a:blip r:embed="rId73"/>
                <a:stretch>
                  <a:fillRect/>
                </a:stretch>
              </p:blipFill>
              <p:spPr>
                <a:xfrm>
                  <a:off x="6964440" y="3458760"/>
                  <a:ext cx="11232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5" name="墨迹 54">
                  <a:extLst>
                    <a:ext uri="{FF2B5EF4-FFF2-40B4-BE49-F238E27FC236}">
                      <a16:creationId xmlns:a16="http://schemas.microsoft.com/office/drawing/2014/main" id="{0819498A-816D-67F7-F6B2-0A1D87993313}"/>
                    </a:ext>
                  </a:extLst>
                </p14:cNvPr>
                <p14:cNvContentPartPr/>
                <p14:nvPr/>
              </p14:nvContentPartPr>
              <p14:xfrm>
                <a:off x="5130600" y="3576120"/>
                <a:ext cx="405720" cy="21240"/>
              </p14:xfrm>
            </p:contentPart>
          </mc:Choice>
          <mc:Fallback>
            <p:pic>
              <p:nvPicPr>
                <p:cNvPr id="55" name="墨迹 54">
                  <a:extLst>
                    <a:ext uri="{FF2B5EF4-FFF2-40B4-BE49-F238E27FC236}">
                      <a16:creationId xmlns:a16="http://schemas.microsoft.com/office/drawing/2014/main" id="{0819498A-816D-67F7-F6B2-0A1D87993313}"/>
                    </a:ext>
                  </a:extLst>
                </p:cNvPr>
                <p:cNvPicPr/>
                <p:nvPr/>
              </p:nvPicPr>
              <p:blipFill>
                <a:blip r:embed="rId75"/>
                <a:stretch>
                  <a:fillRect/>
                </a:stretch>
              </p:blipFill>
              <p:spPr>
                <a:xfrm>
                  <a:off x="5094600" y="3540120"/>
                  <a:ext cx="4773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6" name="墨迹 55">
                  <a:extLst>
                    <a:ext uri="{FF2B5EF4-FFF2-40B4-BE49-F238E27FC236}">
                      <a16:creationId xmlns:a16="http://schemas.microsoft.com/office/drawing/2014/main" id="{E7655230-1619-D319-9D57-A8D386071EBB}"/>
                    </a:ext>
                  </a:extLst>
                </p14:cNvPr>
                <p14:cNvContentPartPr/>
                <p14:nvPr/>
              </p14:nvContentPartPr>
              <p14:xfrm>
                <a:off x="5382960" y="3372360"/>
                <a:ext cx="195120" cy="407880"/>
              </p14:xfrm>
            </p:contentPart>
          </mc:Choice>
          <mc:Fallback>
            <p:pic>
              <p:nvPicPr>
                <p:cNvPr id="56" name="墨迹 55">
                  <a:extLst>
                    <a:ext uri="{FF2B5EF4-FFF2-40B4-BE49-F238E27FC236}">
                      <a16:creationId xmlns:a16="http://schemas.microsoft.com/office/drawing/2014/main" id="{E7655230-1619-D319-9D57-A8D386071EBB}"/>
                    </a:ext>
                  </a:extLst>
                </p:cNvPr>
                <p:cNvPicPr/>
                <p:nvPr/>
              </p:nvPicPr>
              <p:blipFill>
                <a:blip r:embed="rId77"/>
                <a:stretch>
                  <a:fillRect/>
                </a:stretch>
              </p:blipFill>
              <p:spPr>
                <a:xfrm>
                  <a:off x="5346960" y="3336720"/>
                  <a:ext cx="266760" cy="479520"/>
                </a:xfrm>
                <a:prstGeom prst="rect">
                  <a:avLst/>
                </a:prstGeom>
              </p:spPr>
            </p:pic>
          </mc:Fallback>
        </mc:AlternateContent>
      </p:grpSp>
      <p:grpSp>
        <p:nvGrpSpPr>
          <p:cNvPr id="61" name="组合 60">
            <a:extLst>
              <a:ext uri="{FF2B5EF4-FFF2-40B4-BE49-F238E27FC236}">
                <a16:creationId xmlns:a16="http://schemas.microsoft.com/office/drawing/2014/main" id="{192F0EAD-F0D7-C341-113D-AD903A4627F3}"/>
              </a:ext>
            </a:extLst>
          </p:cNvPr>
          <p:cNvGrpSpPr/>
          <p:nvPr/>
        </p:nvGrpSpPr>
        <p:grpSpPr>
          <a:xfrm>
            <a:off x="4630200" y="2773680"/>
            <a:ext cx="522360" cy="567720"/>
            <a:chOff x="4630200" y="2773680"/>
            <a:chExt cx="522360" cy="567720"/>
          </a:xfrm>
        </p:grpSpPr>
        <mc:AlternateContent xmlns:mc="http://schemas.openxmlformats.org/markup-compatibility/2006">
          <mc:Choice xmlns:p14="http://schemas.microsoft.com/office/powerpoint/2010/main" Requires="p14">
            <p:contentPart p14:bwMode="auto" r:id="rId78">
              <p14:nvContentPartPr>
                <p14:cNvPr id="59" name="墨迹 58">
                  <a:extLst>
                    <a:ext uri="{FF2B5EF4-FFF2-40B4-BE49-F238E27FC236}">
                      <a16:creationId xmlns:a16="http://schemas.microsoft.com/office/drawing/2014/main" id="{22323743-D89F-42DA-1839-4ADFEC281EE7}"/>
                    </a:ext>
                  </a:extLst>
                </p14:cNvPr>
                <p14:cNvContentPartPr/>
                <p14:nvPr/>
              </p14:nvContentPartPr>
              <p14:xfrm>
                <a:off x="4630200" y="2864400"/>
                <a:ext cx="279720" cy="477000"/>
              </p14:xfrm>
            </p:contentPart>
          </mc:Choice>
          <mc:Fallback>
            <p:pic>
              <p:nvPicPr>
                <p:cNvPr id="59" name="墨迹 58">
                  <a:extLst>
                    <a:ext uri="{FF2B5EF4-FFF2-40B4-BE49-F238E27FC236}">
                      <a16:creationId xmlns:a16="http://schemas.microsoft.com/office/drawing/2014/main" id="{22323743-D89F-42DA-1839-4ADFEC281EE7}"/>
                    </a:ext>
                  </a:extLst>
                </p:cNvPr>
                <p:cNvPicPr/>
                <p:nvPr/>
              </p:nvPicPr>
              <p:blipFill>
                <a:blip r:embed="rId79"/>
                <a:stretch>
                  <a:fillRect/>
                </a:stretch>
              </p:blipFill>
              <p:spPr>
                <a:xfrm>
                  <a:off x="4594200" y="2828760"/>
                  <a:ext cx="35136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0" name="墨迹 59">
                  <a:extLst>
                    <a:ext uri="{FF2B5EF4-FFF2-40B4-BE49-F238E27FC236}">
                      <a16:creationId xmlns:a16="http://schemas.microsoft.com/office/drawing/2014/main" id="{C3997302-7CE4-1E5A-88F7-1945C0AA7E02}"/>
                    </a:ext>
                  </a:extLst>
                </p14:cNvPr>
                <p14:cNvContentPartPr/>
                <p14:nvPr/>
              </p14:nvContentPartPr>
              <p14:xfrm>
                <a:off x="5018640" y="2773680"/>
                <a:ext cx="133920" cy="360"/>
              </p14:xfrm>
            </p:contentPart>
          </mc:Choice>
          <mc:Fallback>
            <p:pic>
              <p:nvPicPr>
                <p:cNvPr id="60" name="墨迹 59">
                  <a:extLst>
                    <a:ext uri="{FF2B5EF4-FFF2-40B4-BE49-F238E27FC236}">
                      <a16:creationId xmlns:a16="http://schemas.microsoft.com/office/drawing/2014/main" id="{C3997302-7CE4-1E5A-88F7-1945C0AA7E02}"/>
                    </a:ext>
                  </a:extLst>
                </p:cNvPr>
                <p:cNvPicPr/>
                <p:nvPr/>
              </p:nvPicPr>
              <p:blipFill>
                <a:blip r:embed="rId81"/>
                <a:stretch>
                  <a:fillRect/>
                </a:stretch>
              </p:blipFill>
              <p:spPr>
                <a:xfrm>
                  <a:off x="4982640" y="2737680"/>
                  <a:ext cx="205560" cy="72000"/>
                </a:xfrm>
                <a:prstGeom prst="rect">
                  <a:avLst/>
                </a:prstGeom>
              </p:spPr>
            </p:pic>
          </mc:Fallback>
        </mc:AlternateContent>
      </p:grpSp>
    </p:spTree>
    <p:extLst>
      <p:ext uri="{BB962C8B-B14F-4D97-AF65-F5344CB8AC3E}">
        <p14:creationId xmlns:p14="http://schemas.microsoft.com/office/powerpoint/2010/main" val="9837521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5483591-D9B7-97E9-066D-A19DF485C448}"/>
              </a:ext>
            </a:extLst>
          </p:cNvPr>
          <p:cNvSpPr txBox="1"/>
          <p:nvPr/>
        </p:nvSpPr>
        <p:spPr>
          <a:xfrm>
            <a:off x="1091277" y="468818"/>
            <a:ext cx="7880004" cy="6001643"/>
          </a:xfrm>
          <a:prstGeom prst="rect">
            <a:avLst/>
          </a:prstGeom>
          <a:noFill/>
        </p:spPr>
        <p:txBody>
          <a:bodyPr wrap="square" numCol="1">
            <a:spAutoFit/>
          </a:bodyPr>
          <a:lstStyle/>
          <a:p>
            <a:r>
              <a:rPr lang="zh-CN" altLang="en-US" sz="2400" dirty="0">
                <a:solidFill>
                  <a:schemeClr val="bg1"/>
                </a:solidFill>
                <a:latin typeface="Consolas" panose="020B0609020204030204" pitchFamily="49" charset="0"/>
              </a:rPr>
              <a:t>&gt;&gt;&gt; 1/float("INF")</a:t>
            </a:r>
          </a:p>
          <a:p>
            <a:r>
              <a:rPr lang="zh-CN" altLang="en-US" sz="2400" dirty="0">
                <a:solidFill>
                  <a:schemeClr val="bg1"/>
                </a:solidFill>
                <a:latin typeface="Consolas" panose="020B0609020204030204" pitchFamily="49" charset="0"/>
              </a:rPr>
              <a:t>0.0</a:t>
            </a:r>
          </a:p>
          <a:p>
            <a:endParaRPr lang="en-US" altLang="zh-CN" sz="2400" dirty="0">
              <a:solidFill>
                <a:schemeClr val="bg1"/>
              </a:solidFill>
              <a:latin typeface="Consolas" panose="020B0609020204030204" pitchFamily="49" charset="0"/>
            </a:endParaRPr>
          </a:p>
          <a:p>
            <a:r>
              <a:rPr lang="zh-CN" altLang="en-US" sz="2400" dirty="0">
                <a:solidFill>
                  <a:schemeClr val="bg1"/>
                </a:solidFill>
                <a:latin typeface="Consolas" panose="020B0609020204030204" pitchFamily="49" charset="0"/>
              </a:rPr>
              <a:t>&gt;&gt;&gt; 1/float("-inf")</a:t>
            </a:r>
          </a:p>
          <a:p>
            <a:r>
              <a:rPr lang="zh-CN" altLang="en-US" sz="2400" dirty="0">
                <a:solidFill>
                  <a:schemeClr val="bg1"/>
                </a:solidFill>
                <a:latin typeface="Consolas" panose="020B0609020204030204" pitchFamily="49" charset="0"/>
              </a:rPr>
              <a:t>-0.0</a:t>
            </a:r>
          </a:p>
          <a:p>
            <a:endParaRPr lang="en-US" altLang="zh-CN" sz="2400" dirty="0">
              <a:solidFill>
                <a:schemeClr val="bg1"/>
              </a:solidFill>
              <a:latin typeface="Consolas" panose="020B0609020204030204" pitchFamily="49" charset="0"/>
            </a:endParaRPr>
          </a:p>
          <a:p>
            <a:r>
              <a:rPr lang="zh-CN" altLang="en-US" sz="2400" dirty="0">
                <a:solidFill>
                  <a:schemeClr val="bg1"/>
                </a:solidFill>
                <a:latin typeface="Consolas" panose="020B0609020204030204" pitchFamily="49" charset="0"/>
              </a:rPr>
              <a:t>&gt;&gt;&gt; 0.0==-0.0</a:t>
            </a:r>
          </a:p>
          <a:p>
            <a:r>
              <a:rPr lang="zh-CN" altLang="en-US" sz="2400" dirty="0">
                <a:solidFill>
                  <a:schemeClr val="bg1"/>
                </a:solidFill>
                <a:latin typeface="Consolas" panose="020B0609020204030204" pitchFamily="49" charset="0"/>
              </a:rPr>
              <a:t>True</a:t>
            </a:r>
          </a:p>
          <a:p>
            <a:endParaRPr lang="en-US" altLang="zh-CN" sz="2400" dirty="0">
              <a:solidFill>
                <a:schemeClr val="bg1"/>
              </a:solidFill>
              <a:latin typeface="Consolas" panose="020B0609020204030204" pitchFamily="49" charset="0"/>
            </a:endParaRPr>
          </a:p>
          <a:p>
            <a:r>
              <a:rPr lang="zh-CN" altLang="en-US" sz="2400" dirty="0">
                <a:solidFill>
                  <a:schemeClr val="bg1"/>
                </a:solidFill>
                <a:latin typeface="Consolas" panose="020B0609020204030204" pitchFamily="49" charset="0"/>
              </a:rPr>
              <a:t>&gt;&gt;&gt; 0.0 is -0.0</a:t>
            </a:r>
          </a:p>
          <a:p>
            <a:r>
              <a:rPr lang="zh-CN" altLang="en-US" sz="2400" dirty="0">
                <a:solidFill>
                  <a:schemeClr val="bg1"/>
                </a:solidFill>
                <a:latin typeface="Consolas" panose="020B0609020204030204" pitchFamily="49" charset="0"/>
              </a:rPr>
              <a:t>False</a:t>
            </a:r>
          </a:p>
          <a:p>
            <a:endParaRPr lang="en-US" altLang="zh-CN" sz="2400" dirty="0">
              <a:solidFill>
                <a:schemeClr val="bg1"/>
              </a:solidFill>
              <a:latin typeface="Consolas" panose="020B0609020204030204" pitchFamily="49" charset="0"/>
            </a:endParaRPr>
          </a:p>
          <a:p>
            <a:r>
              <a:rPr lang="en-US" altLang="zh-CN" sz="2400" dirty="0">
                <a:solidFill>
                  <a:schemeClr val="bg1"/>
                </a:solidFill>
                <a:latin typeface="Consolas" panose="020B0609020204030204" pitchFamily="49" charset="0"/>
              </a:rPr>
              <a:t>&gt;&gt;&gt; 1/float("INF") == 1/float("-INF")</a:t>
            </a:r>
          </a:p>
          <a:p>
            <a:r>
              <a:rPr lang="en-US" altLang="zh-CN" sz="2400" dirty="0">
                <a:solidFill>
                  <a:schemeClr val="bg1"/>
                </a:solidFill>
                <a:latin typeface="Consolas" panose="020B0609020204030204" pitchFamily="49" charset="0"/>
              </a:rPr>
              <a:t>True</a:t>
            </a:r>
          </a:p>
          <a:p>
            <a:r>
              <a:rPr lang="en-US" altLang="zh-CN" sz="2400" dirty="0">
                <a:solidFill>
                  <a:schemeClr val="bg1"/>
                </a:solidFill>
                <a:latin typeface="Consolas" panose="020B0609020204030204" pitchFamily="49" charset="0"/>
              </a:rPr>
              <a:t>&gt;&gt;&gt; 1/float("INF") is 1/float("-INF")</a:t>
            </a:r>
          </a:p>
          <a:p>
            <a:r>
              <a:rPr lang="en-US" altLang="zh-CN" sz="2400" dirty="0">
                <a:solidFill>
                  <a:schemeClr val="bg1"/>
                </a:solidFill>
                <a:latin typeface="Consolas" panose="020B0609020204030204" pitchFamily="49" charset="0"/>
              </a:rPr>
              <a:t>False</a:t>
            </a:r>
          </a:p>
        </p:txBody>
      </p:sp>
      <p:pic>
        <p:nvPicPr>
          <p:cNvPr id="3" name="图片 2">
            <a:extLst>
              <a:ext uri="{FF2B5EF4-FFF2-40B4-BE49-F238E27FC236}">
                <a16:creationId xmlns:a16="http://schemas.microsoft.com/office/drawing/2014/main" id="{49A7D807-D35B-A709-E190-B8F2EB24410B}"/>
              </a:ext>
            </a:extLst>
          </p:cNvPr>
          <p:cNvPicPr>
            <a:picLocks noChangeAspect="1"/>
          </p:cNvPicPr>
          <p:nvPr/>
        </p:nvPicPr>
        <p:blipFill>
          <a:blip r:embed="rId2"/>
          <a:stretch>
            <a:fillRect/>
          </a:stretch>
        </p:blipFill>
        <p:spPr>
          <a:xfrm>
            <a:off x="6248400" y="468818"/>
            <a:ext cx="5262880" cy="3455019"/>
          </a:xfrm>
          <a:prstGeom prst="rect">
            <a:avLst/>
          </a:prstGeom>
        </p:spPr>
      </p:pic>
    </p:spTree>
    <p:extLst>
      <p:ext uri="{BB962C8B-B14F-4D97-AF65-F5344CB8AC3E}">
        <p14:creationId xmlns:p14="http://schemas.microsoft.com/office/powerpoint/2010/main" val="1546659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5483591-D9B7-97E9-066D-A19DF485C448}"/>
              </a:ext>
            </a:extLst>
          </p:cNvPr>
          <p:cNvSpPr txBox="1"/>
          <p:nvPr/>
        </p:nvSpPr>
        <p:spPr>
          <a:xfrm>
            <a:off x="465513" y="-95667"/>
            <a:ext cx="11452167" cy="6740307"/>
          </a:xfrm>
          <a:prstGeom prst="rect">
            <a:avLst/>
          </a:prstGeom>
          <a:noFill/>
        </p:spPr>
        <p:txBody>
          <a:bodyPr wrap="square" numCol="3">
            <a:spAutoFit/>
          </a:bodyPr>
          <a:lstStyle/>
          <a:p>
            <a:endParaRPr lang="en-US" altLang="zh-CN" sz="2400" dirty="0">
              <a:solidFill>
                <a:schemeClr val="bg1"/>
              </a:solidFill>
              <a:latin typeface="Consolas" panose="020B0609020204030204" pitchFamily="49" charset="0"/>
            </a:endParaRPr>
          </a:p>
          <a:p>
            <a:r>
              <a:rPr lang="zh-CN" altLang="en-US" sz="2400" dirty="0">
                <a:solidFill>
                  <a:schemeClr val="bg1"/>
                </a:solidFill>
                <a:latin typeface="Consolas" panose="020B0609020204030204" pitchFamily="49" charset="0"/>
              </a:rPr>
              <a:t>&gt;&gt;&gt; 0.0==-0.0</a:t>
            </a:r>
          </a:p>
          <a:p>
            <a:r>
              <a:rPr lang="zh-CN" altLang="en-US" sz="2400" dirty="0">
                <a:solidFill>
                  <a:schemeClr val="bg1"/>
                </a:solidFill>
                <a:latin typeface="Consolas" panose="020B0609020204030204" pitchFamily="49" charset="0"/>
              </a:rPr>
              <a:t>True</a:t>
            </a:r>
          </a:p>
          <a:p>
            <a:endParaRPr lang="en-US" altLang="zh-CN" sz="2400" dirty="0">
              <a:solidFill>
                <a:schemeClr val="bg1"/>
              </a:solidFill>
              <a:latin typeface="Consolas" panose="020B0609020204030204" pitchFamily="49" charset="0"/>
            </a:endParaRPr>
          </a:p>
          <a:p>
            <a:r>
              <a:rPr lang="zh-CN" altLang="en-US" sz="2400" dirty="0">
                <a:solidFill>
                  <a:schemeClr val="bg1"/>
                </a:solidFill>
                <a:latin typeface="Consolas" panose="020B0609020204030204" pitchFamily="49" charset="0"/>
              </a:rPr>
              <a:t>&gt;&gt;&gt; 0.0 is -0.0</a:t>
            </a:r>
          </a:p>
          <a:p>
            <a:r>
              <a:rPr lang="zh-CN" altLang="en-US" sz="2400" dirty="0">
                <a:solidFill>
                  <a:schemeClr val="bg1"/>
                </a:solidFill>
                <a:latin typeface="Consolas" panose="020B0609020204030204" pitchFamily="49" charset="0"/>
              </a:rPr>
              <a:t>False</a:t>
            </a:r>
          </a:p>
          <a:p>
            <a:endParaRPr lang="en-US" altLang="zh-CN" sz="2400" dirty="0">
              <a:solidFill>
                <a:schemeClr val="bg1"/>
              </a:solidFill>
              <a:latin typeface="Consolas" panose="020B0609020204030204" pitchFamily="49" charset="0"/>
            </a:endParaRPr>
          </a:p>
          <a:p>
            <a:r>
              <a:rPr lang="zh-CN" altLang="en-US" sz="2400" dirty="0">
                <a:solidFill>
                  <a:schemeClr val="bg1"/>
                </a:solidFill>
                <a:latin typeface="Consolas" panose="020B0609020204030204" pitchFamily="49" charset="0"/>
              </a:rPr>
              <a:t>&gt;&gt;&gt; 0 is 0</a:t>
            </a:r>
          </a:p>
          <a:p>
            <a:r>
              <a:rPr lang="zh-CN" altLang="en-US" sz="2400" dirty="0">
                <a:solidFill>
                  <a:schemeClr val="bg1"/>
                </a:solidFill>
                <a:latin typeface="Consolas" panose="020B0609020204030204" pitchFamily="49" charset="0"/>
              </a:rPr>
              <a:t>True</a:t>
            </a:r>
          </a:p>
          <a:p>
            <a:endParaRPr lang="en-US" altLang="zh-CN" sz="2400" dirty="0">
              <a:solidFill>
                <a:schemeClr val="bg1"/>
              </a:solidFill>
              <a:latin typeface="Consolas" panose="020B0609020204030204" pitchFamily="49" charset="0"/>
            </a:endParaRPr>
          </a:p>
          <a:p>
            <a:r>
              <a:rPr lang="zh-CN" altLang="en-US" sz="2400" dirty="0">
                <a:solidFill>
                  <a:schemeClr val="bg1"/>
                </a:solidFill>
                <a:latin typeface="Consolas" panose="020B0609020204030204" pitchFamily="49" charset="0"/>
              </a:rPr>
              <a:t>&gt;&gt;&gt; 0 is -0</a:t>
            </a:r>
          </a:p>
          <a:p>
            <a:r>
              <a:rPr lang="zh-CN" altLang="en-US" sz="2400" dirty="0">
                <a:solidFill>
                  <a:schemeClr val="bg1"/>
                </a:solidFill>
                <a:latin typeface="Consolas" panose="020B0609020204030204" pitchFamily="49" charset="0"/>
              </a:rPr>
              <a:t>True</a:t>
            </a:r>
          </a:p>
          <a:p>
            <a:endParaRPr lang="en-US" altLang="zh-CN" sz="2400" dirty="0">
              <a:solidFill>
                <a:schemeClr val="bg1"/>
              </a:solidFill>
              <a:latin typeface="Consolas" panose="020B0609020204030204" pitchFamily="49" charset="0"/>
            </a:endParaRPr>
          </a:p>
          <a:p>
            <a:r>
              <a:rPr lang="zh-CN" altLang="en-US" sz="2400" dirty="0">
                <a:solidFill>
                  <a:schemeClr val="bg1"/>
                </a:solidFill>
                <a:latin typeface="Consolas" panose="020B0609020204030204" pitchFamily="49" charset="0"/>
              </a:rPr>
              <a:t>&gt;&gt;&gt; 0.0 is 0.0</a:t>
            </a:r>
          </a:p>
          <a:p>
            <a:r>
              <a:rPr lang="zh-CN" altLang="en-US" sz="2400" dirty="0">
                <a:solidFill>
                  <a:schemeClr val="bg1"/>
                </a:solidFill>
                <a:latin typeface="Consolas" panose="020B0609020204030204" pitchFamily="49" charset="0"/>
              </a:rPr>
              <a:t>True</a:t>
            </a:r>
          </a:p>
          <a:p>
            <a:endParaRPr lang="en-US" altLang="zh-CN" sz="2400" dirty="0">
              <a:solidFill>
                <a:schemeClr val="bg1"/>
              </a:solidFill>
              <a:latin typeface="Consolas" panose="020B0609020204030204" pitchFamily="49" charset="0"/>
            </a:endParaRPr>
          </a:p>
          <a:p>
            <a:r>
              <a:rPr lang="zh-CN" altLang="en-US" sz="2400" dirty="0">
                <a:solidFill>
                  <a:schemeClr val="bg1"/>
                </a:solidFill>
                <a:latin typeface="Consolas" panose="020B0609020204030204" pitchFamily="49" charset="0"/>
              </a:rPr>
              <a:t>&gt;&gt;&gt; 0.0 is 0000.000</a:t>
            </a:r>
          </a:p>
          <a:p>
            <a:r>
              <a:rPr lang="zh-CN" altLang="en-US" sz="2400" dirty="0">
                <a:solidFill>
                  <a:schemeClr val="bg1"/>
                </a:solidFill>
                <a:latin typeface="Consolas" panose="020B0609020204030204" pitchFamily="49" charset="0"/>
              </a:rPr>
              <a:t>True</a:t>
            </a:r>
          </a:p>
          <a:p>
            <a:endParaRPr lang="en-US" altLang="zh-CN" sz="2400" dirty="0">
              <a:solidFill>
                <a:schemeClr val="bg1"/>
              </a:solidFill>
              <a:latin typeface="Consolas" panose="020B0609020204030204" pitchFamily="49" charset="0"/>
            </a:endParaRPr>
          </a:p>
          <a:p>
            <a:r>
              <a:rPr lang="zh-CN" altLang="en-US" sz="2400" dirty="0">
                <a:solidFill>
                  <a:schemeClr val="bg1"/>
                </a:solidFill>
                <a:latin typeface="Consolas" panose="020B0609020204030204" pitchFamily="49" charset="0"/>
              </a:rPr>
              <a:t>&gt;&gt;&gt; 0.0 == 0</a:t>
            </a:r>
          </a:p>
          <a:p>
            <a:r>
              <a:rPr lang="zh-CN" altLang="en-US" sz="2400" dirty="0">
                <a:solidFill>
                  <a:schemeClr val="bg1"/>
                </a:solidFill>
                <a:latin typeface="Consolas" panose="020B0609020204030204" pitchFamily="49" charset="0"/>
              </a:rPr>
              <a:t>True</a:t>
            </a:r>
          </a:p>
          <a:p>
            <a:endParaRPr lang="en-US" altLang="zh-CN" sz="2400" dirty="0">
              <a:solidFill>
                <a:schemeClr val="bg1"/>
              </a:solidFill>
              <a:latin typeface="Consolas" panose="020B0609020204030204" pitchFamily="49" charset="0"/>
            </a:endParaRPr>
          </a:p>
          <a:p>
            <a:r>
              <a:rPr lang="zh-CN" altLang="en-US" sz="2400" dirty="0">
                <a:solidFill>
                  <a:schemeClr val="bg1"/>
                </a:solidFill>
                <a:latin typeface="Consolas" panose="020B0609020204030204" pitchFamily="49" charset="0"/>
              </a:rPr>
              <a:t>&gt;&gt;&gt; 0.0 is 0</a:t>
            </a:r>
          </a:p>
          <a:p>
            <a:r>
              <a:rPr lang="zh-CN" altLang="en-US" sz="2400" dirty="0">
                <a:solidFill>
                  <a:schemeClr val="bg1"/>
                </a:solidFill>
                <a:latin typeface="Consolas" panose="020B0609020204030204" pitchFamily="49" charset="0"/>
              </a:rPr>
              <a:t>False</a:t>
            </a:r>
            <a:endParaRPr lang="en-US" altLang="zh-CN" sz="2400" dirty="0">
              <a:solidFill>
                <a:schemeClr val="bg1"/>
              </a:solidFill>
              <a:latin typeface="Consolas" panose="020B0609020204030204" pitchFamily="49" charset="0"/>
            </a:endParaRPr>
          </a:p>
          <a:p>
            <a:endParaRPr lang="en-US" altLang="zh-CN" sz="2400" dirty="0">
              <a:solidFill>
                <a:schemeClr val="bg1"/>
              </a:solidFill>
              <a:latin typeface="Consolas" panose="020B0609020204030204" pitchFamily="49" charset="0"/>
            </a:endParaRPr>
          </a:p>
          <a:p>
            <a:r>
              <a:rPr lang="en-US" altLang="zh-CN" sz="2400" dirty="0">
                <a:solidFill>
                  <a:schemeClr val="bg1"/>
                </a:solidFill>
                <a:latin typeface="Consolas" panose="020B0609020204030204" pitchFamily="49" charset="0"/>
              </a:rPr>
              <a:t>&gt;&gt;&gt; 1e-1000 == 0</a:t>
            </a:r>
          </a:p>
          <a:p>
            <a:r>
              <a:rPr lang="en-US" altLang="zh-CN" sz="2400" dirty="0">
                <a:solidFill>
                  <a:schemeClr val="bg1"/>
                </a:solidFill>
                <a:latin typeface="Consolas" panose="020B0609020204030204" pitchFamily="49" charset="0"/>
              </a:rPr>
              <a:t>True</a:t>
            </a:r>
          </a:p>
          <a:p>
            <a:endParaRPr lang="en-US" altLang="zh-CN" sz="2400" dirty="0">
              <a:solidFill>
                <a:schemeClr val="bg1"/>
              </a:solidFill>
              <a:latin typeface="Consolas" panose="020B0609020204030204" pitchFamily="49" charset="0"/>
            </a:endParaRPr>
          </a:p>
          <a:p>
            <a:r>
              <a:rPr lang="en-US" altLang="zh-CN" sz="2400" dirty="0">
                <a:solidFill>
                  <a:schemeClr val="bg1"/>
                </a:solidFill>
                <a:latin typeface="Consolas" panose="020B0609020204030204" pitchFamily="49" charset="0"/>
              </a:rPr>
              <a:t>&gt;&gt;&gt; 1e-1000 is 0</a:t>
            </a:r>
          </a:p>
          <a:p>
            <a:r>
              <a:rPr lang="en-US" altLang="zh-CN" sz="2400" dirty="0">
                <a:solidFill>
                  <a:schemeClr val="bg1"/>
                </a:solidFill>
                <a:latin typeface="Consolas" panose="020B0609020204030204" pitchFamily="49" charset="0"/>
              </a:rPr>
              <a:t>False</a:t>
            </a:r>
          </a:p>
          <a:p>
            <a:endParaRPr lang="en-US" altLang="zh-CN" sz="2400" dirty="0">
              <a:solidFill>
                <a:schemeClr val="bg1"/>
              </a:solidFill>
              <a:latin typeface="Consolas" panose="020B0609020204030204" pitchFamily="49" charset="0"/>
            </a:endParaRPr>
          </a:p>
          <a:p>
            <a:r>
              <a:rPr lang="en-US" altLang="zh-CN" sz="2400" dirty="0">
                <a:solidFill>
                  <a:schemeClr val="bg1"/>
                </a:solidFill>
                <a:latin typeface="Consolas" panose="020B0609020204030204" pitchFamily="49" charset="0"/>
              </a:rPr>
              <a:t>&gt;&gt;&gt; 1e-1000 == 1e-500</a:t>
            </a:r>
          </a:p>
          <a:p>
            <a:r>
              <a:rPr lang="en-US" altLang="zh-CN" sz="2400" dirty="0">
                <a:solidFill>
                  <a:schemeClr val="bg1"/>
                </a:solidFill>
                <a:latin typeface="Consolas" panose="020B0609020204030204" pitchFamily="49" charset="0"/>
              </a:rPr>
              <a:t>True</a:t>
            </a:r>
          </a:p>
          <a:p>
            <a:endParaRPr lang="en-US" altLang="zh-CN" sz="2400" dirty="0">
              <a:solidFill>
                <a:schemeClr val="bg1"/>
              </a:solidFill>
              <a:latin typeface="Consolas" panose="020B0609020204030204" pitchFamily="49" charset="0"/>
            </a:endParaRPr>
          </a:p>
          <a:p>
            <a:r>
              <a:rPr lang="en-US" altLang="zh-CN" sz="2400" dirty="0">
                <a:solidFill>
                  <a:schemeClr val="bg1"/>
                </a:solidFill>
                <a:latin typeface="Consolas" panose="020B0609020204030204" pitchFamily="49" charset="0"/>
              </a:rPr>
              <a:t>&gt;&gt;&gt; 1e-1000 is 1e-1000</a:t>
            </a:r>
          </a:p>
          <a:p>
            <a:r>
              <a:rPr lang="en-US" altLang="zh-CN" sz="2400" dirty="0">
                <a:solidFill>
                  <a:schemeClr val="bg1"/>
                </a:solidFill>
                <a:latin typeface="Consolas" panose="020B0609020204030204" pitchFamily="49" charset="0"/>
              </a:rPr>
              <a:t>True</a:t>
            </a:r>
          </a:p>
          <a:p>
            <a:endParaRPr lang="en-US" altLang="zh-CN" sz="2400" dirty="0">
              <a:solidFill>
                <a:schemeClr val="bg1"/>
              </a:solidFill>
              <a:latin typeface="Consolas" panose="020B0609020204030204" pitchFamily="49" charset="0"/>
            </a:endParaRPr>
          </a:p>
          <a:p>
            <a:r>
              <a:rPr lang="en-US" altLang="zh-CN" sz="2400" dirty="0">
                <a:solidFill>
                  <a:schemeClr val="bg1"/>
                </a:solidFill>
                <a:latin typeface="Consolas" panose="020B0609020204030204" pitchFamily="49" charset="0"/>
              </a:rPr>
              <a:t>&gt;&gt;&gt; 1e-1000 is 1e-999</a:t>
            </a:r>
          </a:p>
          <a:p>
            <a:r>
              <a:rPr lang="en-US" altLang="zh-CN" sz="2400" dirty="0">
                <a:solidFill>
                  <a:schemeClr val="bg1"/>
                </a:solidFill>
                <a:latin typeface="Consolas" panose="020B0609020204030204" pitchFamily="49" charset="0"/>
              </a:rPr>
              <a:t>True</a:t>
            </a:r>
          </a:p>
          <a:p>
            <a:endParaRPr lang="en-US" altLang="zh-CN" sz="2400" dirty="0">
              <a:solidFill>
                <a:schemeClr val="bg1"/>
              </a:solidFill>
              <a:latin typeface="Consolas" panose="020B0609020204030204" pitchFamily="49" charset="0"/>
            </a:endParaRPr>
          </a:p>
          <a:p>
            <a:r>
              <a:rPr lang="en-US" altLang="zh-CN" sz="2400" dirty="0">
                <a:solidFill>
                  <a:schemeClr val="bg1"/>
                </a:solidFill>
                <a:latin typeface="Consolas" panose="020B0609020204030204" pitchFamily="49" charset="0"/>
              </a:rPr>
              <a:t>&gt;&gt;&gt; 1e1000 is 1e500</a:t>
            </a:r>
          </a:p>
          <a:p>
            <a:r>
              <a:rPr lang="en-US" altLang="zh-CN" sz="2400" dirty="0">
                <a:solidFill>
                  <a:schemeClr val="bg1"/>
                </a:solidFill>
                <a:latin typeface="Consolas" panose="020B0609020204030204" pitchFamily="49" charset="0"/>
              </a:rPr>
              <a:t>True</a:t>
            </a:r>
            <a:endParaRPr lang="zh-CN" altLang="en-US" sz="2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657000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1E5FE3D-B4E0-70FF-6BD0-41A233DDD977}"/>
              </a:ext>
            </a:extLst>
          </p:cNvPr>
          <p:cNvSpPr txBox="1">
            <a:spLocks/>
          </p:cNvSpPr>
          <p:nvPr/>
        </p:nvSpPr>
        <p:spPr>
          <a:xfrm>
            <a:off x="1107440" y="1778000"/>
            <a:ext cx="9977120" cy="29362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b="1" dirty="0">
                <a:solidFill>
                  <a:srgbClr val="6496BE"/>
                </a:solidFill>
                <a:latin typeface="字魂60号-梦想手札体" panose="00000500000000000000" pitchFamily="2" charset="-122"/>
                <a:ea typeface="字魂60号-梦想手札体" panose="00000500000000000000" pitchFamily="2" charset="-122"/>
              </a:rPr>
              <a:t>应用环节</a:t>
            </a:r>
          </a:p>
        </p:txBody>
      </p:sp>
    </p:spTree>
    <p:extLst>
      <p:ext uri="{BB962C8B-B14F-4D97-AF65-F5344CB8AC3E}">
        <p14:creationId xmlns:p14="http://schemas.microsoft.com/office/powerpoint/2010/main" val="29549830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CBA72CE-2861-0963-8606-BB2D45FB8A64}"/>
              </a:ext>
            </a:extLst>
          </p:cNvPr>
          <p:cNvSpPr>
            <a:spLocks noChangeArrowheads="1"/>
          </p:cNvSpPr>
          <p:nvPr/>
        </p:nvSpPr>
        <p:spPr bwMode="auto">
          <a:xfrm>
            <a:off x="1666240" y="805296"/>
            <a:ext cx="9514143" cy="57554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400" b="0" i="0" u="none" strike="noStrike" cap="none" normalizeH="0" baseline="0" dirty="0">
                <a:ln>
                  <a:noFill/>
                </a:ln>
                <a:solidFill>
                  <a:srgbClr val="A9B7C6"/>
                </a:solidFill>
                <a:effectLst/>
                <a:latin typeface="Consolas" panose="020B0609020204030204" pitchFamily="49" charset="0"/>
              </a:rPr>
              <a:t>arr = [</a:t>
            </a:r>
            <a:r>
              <a:rPr kumimoji="0" lang="zh-CN" altLang="zh-CN" sz="4400" b="0" i="0" u="none" strike="noStrike" cap="none" normalizeH="0" baseline="0" dirty="0">
                <a:ln>
                  <a:noFill/>
                </a:ln>
                <a:solidFill>
                  <a:srgbClr val="6897BB"/>
                </a:solidFill>
                <a:effectLst/>
                <a:latin typeface="Consolas" panose="020B0609020204030204" pitchFamily="49" charset="0"/>
              </a:rPr>
              <a:t>1</a:t>
            </a:r>
            <a:r>
              <a:rPr kumimoji="0" lang="zh-CN" altLang="zh-CN" sz="4400" b="0" i="0" u="none" strike="noStrike" cap="none" normalizeH="0" baseline="0" dirty="0">
                <a:ln>
                  <a:noFill/>
                </a:ln>
                <a:solidFill>
                  <a:srgbClr val="CC7832"/>
                </a:solidFill>
                <a:effectLst/>
                <a:latin typeface="Consolas" panose="020B0609020204030204" pitchFamily="49" charset="0"/>
              </a:rPr>
              <a:t>, </a:t>
            </a:r>
            <a:r>
              <a:rPr kumimoji="0" lang="zh-CN" altLang="zh-CN" sz="4400" b="0" i="0" u="none" strike="noStrike" cap="none" normalizeH="0" baseline="0" dirty="0">
                <a:ln>
                  <a:noFill/>
                </a:ln>
                <a:solidFill>
                  <a:srgbClr val="6897BB"/>
                </a:solidFill>
                <a:effectLst/>
                <a:latin typeface="Consolas" panose="020B0609020204030204" pitchFamily="49" charset="0"/>
              </a:rPr>
              <a:t>2</a:t>
            </a:r>
            <a:r>
              <a:rPr kumimoji="0" lang="zh-CN" altLang="zh-CN" sz="4400" b="0" i="0" u="none" strike="noStrike" cap="none" normalizeH="0" baseline="0" dirty="0">
                <a:ln>
                  <a:noFill/>
                </a:ln>
                <a:solidFill>
                  <a:srgbClr val="CC7832"/>
                </a:solidFill>
                <a:effectLst/>
                <a:latin typeface="Consolas" panose="020B0609020204030204" pitchFamily="49" charset="0"/>
              </a:rPr>
              <a:t>, </a:t>
            </a:r>
            <a:r>
              <a:rPr kumimoji="0" lang="zh-CN" altLang="zh-CN" sz="4400" b="0" i="0" u="none" strike="noStrike" cap="none" normalizeH="0" baseline="0" dirty="0">
                <a:ln>
                  <a:noFill/>
                </a:ln>
                <a:solidFill>
                  <a:srgbClr val="6897BB"/>
                </a:solidFill>
                <a:effectLst/>
                <a:latin typeface="Consolas" panose="020B0609020204030204" pitchFamily="49" charset="0"/>
              </a:rPr>
              <a:t>4</a:t>
            </a:r>
            <a:r>
              <a:rPr kumimoji="0" lang="zh-CN" altLang="zh-CN" sz="4400" b="0" i="0" u="none" strike="noStrike" cap="none" normalizeH="0" baseline="0" dirty="0">
                <a:ln>
                  <a:noFill/>
                </a:ln>
                <a:solidFill>
                  <a:srgbClr val="CC7832"/>
                </a:solidFill>
                <a:effectLst/>
                <a:latin typeface="Consolas" panose="020B0609020204030204" pitchFamily="49" charset="0"/>
              </a:rPr>
              <a:t>, </a:t>
            </a:r>
            <a:r>
              <a:rPr kumimoji="0" lang="zh-CN" altLang="zh-CN" sz="4400" b="0" i="0" u="none" strike="noStrike" cap="none" normalizeH="0" baseline="0" dirty="0">
                <a:ln>
                  <a:noFill/>
                </a:ln>
                <a:solidFill>
                  <a:srgbClr val="6897BB"/>
                </a:solidFill>
                <a:effectLst/>
                <a:latin typeface="Consolas" panose="020B0609020204030204" pitchFamily="49" charset="0"/>
              </a:rPr>
              <a:t>7</a:t>
            </a:r>
            <a:r>
              <a:rPr kumimoji="0" lang="zh-CN" altLang="zh-CN" sz="4400" b="0" i="0" u="none" strike="noStrike" cap="none" normalizeH="0" baseline="0" dirty="0">
                <a:ln>
                  <a:noFill/>
                </a:ln>
                <a:solidFill>
                  <a:srgbClr val="CC7832"/>
                </a:solidFill>
                <a:effectLst/>
                <a:latin typeface="Consolas" panose="020B0609020204030204" pitchFamily="49" charset="0"/>
              </a:rPr>
              <a:t>, </a:t>
            </a:r>
            <a:r>
              <a:rPr kumimoji="0" lang="zh-CN" altLang="zh-CN" sz="4400" b="0" i="0" u="none" strike="noStrike" cap="none" normalizeH="0" baseline="0" dirty="0">
                <a:ln>
                  <a:noFill/>
                </a:ln>
                <a:solidFill>
                  <a:srgbClr val="6897BB"/>
                </a:solidFill>
                <a:effectLst/>
                <a:latin typeface="Consolas" panose="020B0609020204030204" pitchFamily="49" charset="0"/>
              </a:rPr>
              <a:t>2</a:t>
            </a:r>
            <a:r>
              <a:rPr kumimoji="0" lang="zh-CN" altLang="zh-CN" sz="4400" b="0" i="0" u="none" strike="noStrike" cap="none" normalizeH="0" baseline="0" dirty="0">
                <a:ln>
                  <a:noFill/>
                </a:ln>
                <a:solidFill>
                  <a:srgbClr val="CC7832"/>
                </a:solidFill>
                <a:effectLst/>
                <a:latin typeface="Consolas" panose="020B0609020204030204" pitchFamily="49" charset="0"/>
              </a:rPr>
              <a:t>, </a:t>
            </a:r>
            <a:r>
              <a:rPr kumimoji="0" lang="zh-CN" altLang="zh-CN" sz="4400" b="0" i="0" u="none" strike="noStrike" cap="none" normalizeH="0" baseline="0" dirty="0">
                <a:ln>
                  <a:noFill/>
                </a:ln>
                <a:solidFill>
                  <a:srgbClr val="6897BB"/>
                </a:solidFill>
                <a:effectLst/>
                <a:latin typeface="Consolas" panose="020B0609020204030204" pitchFamily="49" charset="0"/>
              </a:rPr>
              <a:t>6</a:t>
            </a:r>
            <a:r>
              <a:rPr kumimoji="0" lang="zh-CN" altLang="zh-CN" sz="4400" b="0" i="0" u="none" strike="noStrike" cap="none" normalizeH="0" baseline="0" dirty="0">
                <a:ln>
                  <a:noFill/>
                </a:ln>
                <a:solidFill>
                  <a:srgbClr val="CC7832"/>
                </a:solidFill>
                <a:effectLst/>
                <a:latin typeface="Consolas" panose="020B0609020204030204" pitchFamily="49" charset="0"/>
              </a:rPr>
              <a:t>, </a:t>
            </a:r>
            <a:r>
              <a:rPr kumimoji="0" lang="zh-CN" altLang="zh-CN" sz="4400" b="0" i="0" u="none" strike="noStrike" cap="none" normalizeH="0" baseline="0" dirty="0">
                <a:ln>
                  <a:noFill/>
                </a:ln>
                <a:solidFill>
                  <a:srgbClr val="6897BB"/>
                </a:solidFill>
                <a:effectLst/>
                <a:latin typeface="Consolas" panose="020B0609020204030204" pitchFamily="49" charset="0"/>
              </a:rPr>
              <a:t>2</a:t>
            </a:r>
            <a:r>
              <a:rPr kumimoji="0" lang="zh-CN" altLang="zh-CN" sz="4400" b="0" i="0" u="none" strike="noStrike" cap="none" normalizeH="0" baseline="0" dirty="0">
                <a:ln>
                  <a:noFill/>
                </a:ln>
                <a:solidFill>
                  <a:srgbClr val="CC7832"/>
                </a:solidFill>
                <a:effectLst/>
                <a:latin typeface="Consolas" panose="020B0609020204030204" pitchFamily="49" charset="0"/>
              </a:rPr>
              <a:t>, </a:t>
            </a:r>
            <a:r>
              <a:rPr kumimoji="0" lang="zh-CN" altLang="zh-CN" sz="4400" b="0" i="0" u="none" strike="noStrike" cap="none" normalizeH="0" baseline="0" dirty="0">
                <a:ln>
                  <a:noFill/>
                </a:ln>
                <a:solidFill>
                  <a:srgbClr val="6897BB"/>
                </a:solidFill>
                <a:effectLst/>
                <a:latin typeface="Consolas" panose="020B0609020204030204" pitchFamily="49" charset="0"/>
              </a:rPr>
              <a:t>5</a:t>
            </a:r>
            <a:r>
              <a:rPr kumimoji="0" lang="zh-CN" altLang="zh-CN" sz="4400" b="0" i="0" u="none" strike="noStrike" cap="none" normalizeH="0" baseline="0" dirty="0">
                <a:ln>
                  <a:noFill/>
                </a:ln>
                <a:solidFill>
                  <a:srgbClr val="A9B7C6"/>
                </a:solidFill>
                <a:effectLst/>
                <a:latin typeface="Consolas" panose="020B0609020204030204" pitchFamily="49" charset="0"/>
              </a:rPr>
              <a:t>]</a:t>
            </a:r>
            <a:br>
              <a:rPr kumimoji="0" lang="zh-CN" altLang="zh-CN" sz="4400" b="0" i="0" u="none" strike="noStrike" cap="none" normalizeH="0" baseline="0" dirty="0">
                <a:ln>
                  <a:noFill/>
                </a:ln>
                <a:solidFill>
                  <a:srgbClr val="A9B7C6"/>
                </a:solidFill>
                <a:effectLst/>
                <a:latin typeface="Consolas" panose="020B0609020204030204" pitchFamily="49" charset="0"/>
              </a:rPr>
            </a:br>
            <a:r>
              <a:rPr kumimoji="0" lang="zh-CN" altLang="zh-CN" sz="4400" b="0" i="0" u="none" strike="noStrike" cap="none" normalizeH="0" baseline="0" dirty="0">
                <a:ln>
                  <a:noFill/>
                </a:ln>
                <a:solidFill>
                  <a:srgbClr val="A9B7C6"/>
                </a:solidFill>
                <a:effectLst/>
                <a:latin typeface="Consolas" panose="020B0609020204030204" pitchFamily="49" charset="0"/>
              </a:rPr>
              <a:t>res = </a:t>
            </a:r>
            <a:r>
              <a:rPr kumimoji="0" lang="zh-CN" altLang="zh-CN" sz="4400" b="0" i="0" u="none" strike="noStrike" cap="none" normalizeH="0" baseline="0" dirty="0">
                <a:ln>
                  <a:noFill/>
                </a:ln>
                <a:solidFill>
                  <a:srgbClr val="8888C6"/>
                </a:solidFill>
                <a:effectLst/>
                <a:latin typeface="Consolas" panose="020B0609020204030204" pitchFamily="49" charset="0"/>
              </a:rPr>
              <a:t>float</a:t>
            </a:r>
            <a:r>
              <a:rPr kumimoji="0" lang="zh-CN" altLang="zh-CN" sz="4400" b="0" i="0" u="none" strike="noStrike" cap="none" normalizeH="0" baseline="0" dirty="0">
                <a:ln>
                  <a:noFill/>
                </a:ln>
                <a:solidFill>
                  <a:srgbClr val="A9B7C6"/>
                </a:solidFill>
                <a:effectLst/>
                <a:latin typeface="Consolas" panose="020B0609020204030204" pitchFamily="49" charset="0"/>
              </a:rPr>
              <a:t>(</a:t>
            </a:r>
            <a:r>
              <a:rPr kumimoji="0" lang="zh-CN" altLang="zh-CN" sz="4400" b="0" i="0" u="none" strike="noStrike" cap="none" normalizeH="0" baseline="0" dirty="0">
                <a:ln>
                  <a:noFill/>
                </a:ln>
                <a:solidFill>
                  <a:srgbClr val="6A8759"/>
                </a:solidFill>
                <a:effectLst/>
                <a:latin typeface="Consolas" panose="020B0609020204030204" pitchFamily="49" charset="0"/>
              </a:rPr>
              <a:t>"-INF"</a:t>
            </a:r>
            <a:r>
              <a:rPr kumimoji="0" lang="zh-CN" altLang="zh-CN" sz="4400" b="0" i="0" u="none" strike="noStrike" cap="none" normalizeH="0" baseline="0" dirty="0">
                <a:ln>
                  <a:noFill/>
                </a:ln>
                <a:solidFill>
                  <a:srgbClr val="A9B7C6"/>
                </a:solidFill>
                <a:effectLst/>
                <a:latin typeface="Consolas" panose="020B0609020204030204" pitchFamily="49" charset="0"/>
              </a:rPr>
              <a:t>)</a:t>
            </a:r>
            <a:br>
              <a:rPr kumimoji="0" lang="zh-CN" altLang="zh-CN" sz="4400" b="0" i="0" u="none" strike="noStrike" cap="none" normalizeH="0" baseline="0" dirty="0">
                <a:ln>
                  <a:noFill/>
                </a:ln>
                <a:solidFill>
                  <a:srgbClr val="A9B7C6"/>
                </a:solidFill>
                <a:effectLst/>
                <a:latin typeface="Consolas" panose="020B0609020204030204" pitchFamily="49" charset="0"/>
              </a:rPr>
            </a:br>
            <a:r>
              <a:rPr kumimoji="0" lang="zh-CN" altLang="zh-CN" sz="4400" b="0" i="0" u="none" strike="noStrike" cap="none" normalizeH="0" baseline="0" dirty="0">
                <a:ln>
                  <a:noFill/>
                </a:ln>
                <a:solidFill>
                  <a:srgbClr val="CC7832"/>
                </a:solidFill>
                <a:effectLst/>
                <a:latin typeface="Consolas" panose="020B0609020204030204" pitchFamily="49" charset="0"/>
              </a:rPr>
              <a:t>for </a:t>
            </a:r>
            <a:r>
              <a:rPr kumimoji="0" lang="zh-CN" altLang="zh-CN" sz="4400" b="0" i="0" u="none" strike="noStrike" cap="none" normalizeH="0" baseline="0" dirty="0">
                <a:ln>
                  <a:noFill/>
                </a:ln>
                <a:solidFill>
                  <a:srgbClr val="A9B7C6"/>
                </a:solidFill>
                <a:effectLst/>
                <a:latin typeface="Consolas" panose="020B0609020204030204" pitchFamily="49" charset="0"/>
              </a:rPr>
              <a:t>i</a:t>
            </a:r>
            <a:r>
              <a:rPr kumimoji="0" lang="zh-CN" altLang="zh-CN" sz="4400" b="0" i="0" u="none" strike="noStrike" cap="none" normalizeH="0" baseline="0" dirty="0">
                <a:ln>
                  <a:noFill/>
                </a:ln>
                <a:solidFill>
                  <a:srgbClr val="CC7832"/>
                </a:solidFill>
                <a:effectLst/>
                <a:latin typeface="Consolas" panose="020B0609020204030204" pitchFamily="49" charset="0"/>
              </a:rPr>
              <a:t>, </a:t>
            </a:r>
            <a:r>
              <a:rPr kumimoji="0" lang="zh-CN" altLang="zh-CN" sz="4400" b="0" i="0" u="none" strike="noStrike" cap="none" normalizeH="0" baseline="0" dirty="0">
                <a:ln>
                  <a:noFill/>
                </a:ln>
                <a:solidFill>
                  <a:srgbClr val="A9B7C6"/>
                </a:solidFill>
                <a:effectLst/>
                <a:latin typeface="Consolas" panose="020B0609020204030204" pitchFamily="49" charset="0"/>
              </a:rPr>
              <a:t>n </a:t>
            </a:r>
            <a:r>
              <a:rPr kumimoji="0" lang="zh-CN" altLang="zh-CN" sz="4400" b="0" i="0" u="none" strike="noStrike" cap="none" normalizeH="0" baseline="0" dirty="0">
                <a:ln>
                  <a:noFill/>
                </a:ln>
                <a:solidFill>
                  <a:srgbClr val="CC7832"/>
                </a:solidFill>
                <a:effectLst/>
                <a:latin typeface="Consolas" panose="020B0609020204030204" pitchFamily="49" charset="0"/>
              </a:rPr>
              <a:t>in </a:t>
            </a:r>
            <a:r>
              <a:rPr kumimoji="0" lang="zh-CN" altLang="zh-CN" sz="4400" b="0" i="0" u="none" strike="noStrike" cap="none" normalizeH="0" baseline="0" dirty="0">
                <a:ln>
                  <a:noFill/>
                </a:ln>
                <a:solidFill>
                  <a:srgbClr val="8888C6"/>
                </a:solidFill>
                <a:effectLst/>
                <a:latin typeface="Consolas" panose="020B0609020204030204" pitchFamily="49" charset="0"/>
              </a:rPr>
              <a:t>enumerate</a:t>
            </a:r>
            <a:r>
              <a:rPr kumimoji="0" lang="zh-CN" altLang="zh-CN" sz="4400" b="0" i="0" u="none" strike="noStrike" cap="none" normalizeH="0" baseline="0" dirty="0">
                <a:ln>
                  <a:noFill/>
                </a:ln>
                <a:solidFill>
                  <a:srgbClr val="A9B7C6"/>
                </a:solidFill>
                <a:effectLst/>
                <a:latin typeface="Consolas" panose="020B0609020204030204" pitchFamily="49" charset="0"/>
              </a:rPr>
              <a:t>(arr):</a:t>
            </a:r>
            <a:br>
              <a:rPr kumimoji="0" lang="zh-CN" altLang="zh-CN" sz="4400" b="0" i="0" u="none" strike="noStrike" cap="none" normalizeH="0" baseline="0" dirty="0">
                <a:ln>
                  <a:noFill/>
                </a:ln>
                <a:solidFill>
                  <a:srgbClr val="A9B7C6"/>
                </a:solidFill>
                <a:effectLst/>
                <a:latin typeface="Consolas" panose="020B0609020204030204" pitchFamily="49" charset="0"/>
              </a:rPr>
            </a:br>
            <a:r>
              <a:rPr kumimoji="0" lang="zh-CN" altLang="zh-CN" sz="4400" b="0" i="0" u="none" strike="noStrike" cap="none" normalizeH="0" baseline="0" dirty="0">
                <a:ln>
                  <a:noFill/>
                </a:ln>
                <a:solidFill>
                  <a:srgbClr val="A9B7C6"/>
                </a:solidFill>
                <a:effectLst/>
                <a:latin typeface="Consolas" panose="020B0609020204030204" pitchFamily="49" charset="0"/>
              </a:rPr>
              <a:t>    </a:t>
            </a:r>
            <a:r>
              <a:rPr kumimoji="0" lang="zh-CN" altLang="zh-CN" sz="4400" b="0" i="0" u="none" strike="noStrike" cap="none" normalizeH="0" baseline="0" dirty="0">
                <a:ln>
                  <a:noFill/>
                </a:ln>
                <a:solidFill>
                  <a:srgbClr val="CC7832"/>
                </a:solidFill>
                <a:effectLst/>
                <a:latin typeface="Consolas" panose="020B0609020204030204" pitchFamily="49" charset="0"/>
              </a:rPr>
              <a:t>if </a:t>
            </a:r>
            <a:r>
              <a:rPr kumimoji="0" lang="zh-CN" altLang="zh-CN" sz="4400" b="0" i="0" u="none" strike="noStrike" cap="none" normalizeH="0" baseline="0" dirty="0">
                <a:ln>
                  <a:noFill/>
                </a:ln>
                <a:solidFill>
                  <a:srgbClr val="A9B7C6"/>
                </a:solidFill>
                <a:effectLst/>
                <a:latin typeface="Consolas" panose="020B0609020204030204" pitchFamily="49" charset="0"/>
              </a:rPr>
              <a:t>n &gt; res:</a:t>
            </a:r>
            <a:br>
              <a:rPr kumimoji="0" lang="zh-CN" altLang="zh-CN" sz="4400" b="0" i="0" u="none" strike="noStrike" cap="none" normalizeH="0" baseline="0" dirty="0">
                <a:ln>
                  <a:noFill/>
                </a:ln>
                <a:solidFill>
                  <a:srgbClr val="A9B7C6"/>
                </a:solidFill>
                <a:effectLst/>
                <a:latin typeface="Consolas" panose="020B0609020204030204" pitchFamily="49" charset="0"/>
              </a:rPr>
            </a:br>
            <a:r>
              <a:rPr kumimoji="0" lang="zh-CN" altLang="zh-CN" sz="4400" b="0" i="0" u="none" strike="noStrike" cap="none" normalizeH="0" baseline="0" dirty="0">
                <a:ln>
                  <a:noFill/>
                </a:ln>
                <a:solidFill>
                  <a:srgbClr val="A9B7C6"/>
                </a:solidFill>
                <a:effectLst/>
                <a:latin typeface="Consolas" panose="020B0609020204030204" pitchFamily="49" charset="0"/>
              </a:rPr>
              <a:t>        res = n</a:t>
            </a:r>
            <a:br>
              <a:rPr kumimoji="0" lang="zh-CN" altLang="zh-CN" sz="4400" b="0" i="0" u="none" strike="noStrike" cap="none" normalizeH="0" baseline="0" dirty="0">
                <a:ln>
                  <a:noFill/>
                </a:ln>
                <a:solidFill>
                  <a:srgbClr val="A9B7C6"/>
                </a:solidFill>
                <a:effectLst/>
                <a:latin typeface="Consolas" panose="020B0609020204030204" pitchFamily="49" charset="0"/>
              </a:rPr>
            </a:br>
            <a:r>
              <a:rPr kumimoji="0" lang="zh-CN" altLang="zh-CN" sz="4400" b="0" i="0" u="none" strike="noStrike" cap="none" normalizeH="0" baseline="0" dirty="0">
                <a:ln>
                  <a:noFill/>
                </a:ln>
                <a:solidFill>
                  <a:srgbClr val="8888C6"/>
                </a:solidFill>
                <a:effectLst/>
                <a:latin typeface="Consolas" panose="020B0609020204030204" pitchFamily="49" charset="0"/>
              </a:rPr>
              <a:t>print</a:t>
            </a:r>
            <a:r>
              <a:rPr kumimoji="0" lang="zh-CN" altLang="zh-CN" sz="4400" b="0" i="0" u="none" strike="noStrike" cap="none" normalizeH="0" baseline="0" dirty="0">
                <a:ln>
                  <a:noFill/>
                </a:ln>
                <a:solidFill>
                  <a:srgbClr val="A9B7C6"/>
                </a:solidFill>
                <a:effectLst/>
                <a:latin typeface="Consolas" panose="020B0609020204030204" pitchFamily="49" charset="0"/>
              </a:rPr>
              <a:t>(res)</a:t>
            </a:r>
            <a:br>
              <a:rPr kumimoji="0" lang="zh-CN" altLang="zh-CN" sz="4400" b="0" i="0" u="none" strike="noStrike" cap="none" normalizeH="0" baseline="0" dirty="0">
                <a:ln>
                  <a:noFill/>
                </a:ln>
                <a:solidFill>
                  <a:srgbClr val="A9B7C6"/>
                </a:solidFill>
                <a:effectLst/>
                <a:latin typeface="Consolas" panose="020B0609020204030204" pitchFamily="49" charset="0"/>
              </a:rPr>
            </a:br>
            <a:br>
              <a:rPr kumimoji="0" lang="zh-CN" altLang="zh-CN" sz="4400" b="0" i="0" u="none" strike="noStrike" cap="none" normalizeH="0" baseline="0" dirty="0">
                <a:ln>
                  <a:noFill/>
                </a:ln>
                <a:solidFill>
                  <a:srgbClr val="A9B7C6"/>
                </a:solidFill>
                <a:effectLst/>
                <a:latin typeface="Consolas" panose="020B0609020204030204" pitchFamily="49" charset="0"/>
              </a:rPr>
            </a:br>
            <a:endParaRPr kumimoji="0" lang="zh-CN" altLang="zh-CN"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51647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D82EB9-8810-7B51-2DE3-9AD9794A10A4}"/>
              </a:ext>
            </a:extLst>
          </p:cNvPr>
          <p:cNvSpPr>
            <a:spLocks noChangeArrowheads="1"/>
          </p:cNvSpPr>
          <p:nvPr/>
        </p:nvSpPr>
        <p:spPr bwMode="auto">
          <a:xfrm>
            <a:off x="2072640" y="1480612"/>
            <a:ext cx="9049272" cy="477053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7832"/>
                </a:solidFill>
                <a:effectLst/>
                <a:latin typeface="Consolas" panose="020B0609020204030204" pitchFamily="49" charset="0"/>
              </a:rPr>
              <a:t>class </a:t>
            </a:r>
            <a:r>
              <a:rPr kumimoji="0" lang="zh-CN" altLang="zh-CN" sz="1600" b="0" i="0" u="none" strike="noStrike" cap="none" normalizeH="0" baseline="0" dirty="0">
                <a:ln>
                  <a:noFill/>
                </a:ln>
                <a:solidFill>
                  <a:srgbClr val="A9B7C6"/>
                </a:solidFill>
                <a:effectLst/>
                <a:latin typeface="Consolas" panose="020B0609020204030204" pitchFamily="49" charset="0"/>
              </a:rPr>
              <a:t>Solution:</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a:t>
            </a:r>
            <a:r>
              <a:rPr kumimoji="0" lang="zh-CN" altLang="zh-CN" sz="1600" b="0" i="0" u="none" strike="noStrike" cap="none" normalizeH="0" baseline="0" dirty="0">
                <a:ln>
                  <a:noFill/>
                </a:ln>
                <a:solidFill>
                  <a:srgbClr val="CC7832"/>
                </a:solidFill>
                <a:effectLst/>
                <a:latin typeface="Consolas" panose="020B0609020204030204" pitchFamily="49" charset="0"/>
              </a:rPr>
              <a:t>def </a:t>
            </a:r>
            <a:r>
              <a:rPr kumimoji="0" lang="zh-CN" altLang="zh-CN" sz="1600" b="0" i="0" u="none" strike="noStrike" cap="none" normalizeH="0" baseline="0" dirty="0">
                <a:ln>
                  <a:noFill/>
                </a:ln>
                <a:solidFill>
                  <a:srgbClr val="FFC66D"/>
                </a:solidFill>
                <a:effectLst/>
                <a:latin typeface="Consolas" panose="020B0609020204030204" pitchFamily="49" charset="0"/>
              </a:rPr>
              <a:t>largestWordCount</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94558D"/>
                </a:solidFill>
                <a:effectLst/>
                <a:latin typeface="Consolas" panose="020B0609020204030204" pitchFamily="49" charset="0"/>
              </a:rPr>
              <a:t>self</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messages: List[</a:t>
            </a:r>
            <a:r>
              <a:rPr kumimoji="0" lang="zh-CN" altLang="zh-CN" sz="1600" b="0" i="0" u="none" strike="noStrike" cap="none" normalizeH="0" baseline="0" dirty="0">
                <a:ln>
                  <a:noFill/>
                </a:ln>
                <a:solidFill>
                  <a:srgbClr val="8888C6"/>
                </a:solidFill>
                <a:effectLst/>
                <a:latin typeface="Consolas" panose="020B0609020204030204" pitchFamily="49" charset="0"/>
              </a:rPr>
              <a:t>str</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senders: List[</a:t>
            </a:r>
            <a:r>
              <a:rPr kumimoji="0" lang="zh-CN" altLang="zh-CN" sz="1600" b="0" i="0" u="none" strike="noStrike" cap="none" normalizeH="0" baseline="0" dirty="0">
                <a:ln>
                  <a:noFill/>
                </a:ln>
                <a:solidFill>
                  <a:srgbClr val="8888C6"/>
                </a:solidFill>
                <a:effectLst/>
                <a:latin typeface="Consolas" panose="020B0609020204030204" pitchFamily="49" charset="0"/>
              </a:rPr>
              <a:t>str</a:t>
            </a:r>
            <a:r>
              <a:rPr kumimoji="0" lang="zh-CN" altLang="zh-CN" sz="1600" b="0" i="0" u="none" strike="noStrike" cap="none" normalizeH="0" baseline="0" dirty="0">
                <a:ln>
                  <a:noFill/>
                </a:ln>
                <a:solidFill>
                  <a:srgbClr val="A9B7C6"/>
                </a:solidFill>
                <a:effectLst/>
                <a:latin typeface="Consolas" panose="020B0609020204030204" pitchFamily="49" charset="0"/>
              </a:rPr>
              <a:t>]) -&gt; </a:t>
            </a:r>
            <a:r>
              <a:rPr kumimoji="0" lang="zh-CN" altLang="zh-CN" sz="1600" b="0" i="0" u="none" strike="noStrike" cap="none" normalizeH="0" baseline="0" dirty="0">
                <a:ln>
                  <a:noFill/>
                </a:ln>
                <a:solidFill>
                  <a:srgbClr val="8888C6"/>
                </a:solidFill>
                <a:effectLst/>
                <a:latin typeface="Consolas" panose="020B0609020204030204" pitchFamily="49" charset="0"/>
              </a:rPr>
              <a:t>str</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userWords = {}</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a:t>
            </a:r>
            <a:r>
              <a:rPr kumimoji="0" lang="zh-CN" altLang="zh-CN" sz="1600" b="0" i="0" u="none" strike="noStrike" cap="none" normalizeH="0" baseline="0" dirty="0">
                <a:ln>
                  <a:noFill/>
                </a:ln>
                <a:solidFill>
                  <a:srgbClr val="CC7832"/>
                </a:solidFill>
                <a:effectLst/>
                <a:latin typeface="Consolas" panose="020B0609020204030204" pitchFamily="49" charset="0"/>
              </a:rPr>
              <a:t>for </a:t>
            </a:r>
            <a:r>
              <a:rPr kumimoji="0" lang="zh-CN" altLang="zh-CN" sz="1600" b="0" i="0" u="none" strike="noStrike" cap="none" normalizeH="0" baseline="0" dirty="0">
                <a:ln>
                  <a:noFill/>
                </a:ln>
                <a:solidFill>
                  <a:srgbClr val="A9B7C6"/>
                </a:solidFill>
                <a:effectLst/>
                <a:latin typeface="Consolas" panose="020B0609020204030204" pitchFamily="49" charset="0"/>
              </a:rPr>
              <a:t>i</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user </a:t>
            </a:r>
            <a:r>
              <a:rPr kumimoji="0" lang="zh-CN" altLang="zh-CN" sz="1600" b="0" i="0" u="none" strike="noStrike" cap="none" normalizeH="0" baseline="0" dirty="0">
                <a:ln>
                  <a:noFill/>
                </a:ln>
                <a:solidFill>
                  <a:srgbClr val="CC7832"/>
                </a:solidFill>
                <a:effectLst/>
                <a:latin typeface="Consolas" panose="020B0609020204030204" pitchFamily="49" charset="0"/>
              </a:rPr>
              <a:t>in </a:t>
            </a:r>
            <a:r>
              <a:rPr kumimoji="0" lang="zh-CN" altLang="zh-CN" sz="1600" b="0" i="0" u="none" strike="noStrike" cap="none" normalizeH="0" baseline="0" dirty="0">
                <a:ln>
                  <a:noFill/>
                </a:ln>
                <a:solidFill>
                  <a:srgbClr val="8888C6"/>
                </a:solidFill>
                <a:effectLst/>
                <a:latin typeface="Consolas" panose="020B0609020204030204" pitchFamily="49" charset="0"/>
              </a:rPr>
              <a:t>enumerate</a:t>
            </a:r>
            <a:r>
              <a:rPr kumimoji="0" lang="zh-CN" altLang="zh-CN" sz="1600" b="0" i="0" u="none" strike="noStrike" cap="none" normalizeH="0" baseline="0" dirty="0">
                <a:ln>
                  <a:noFill/>
                </a:ln>
                <a:solidFill>
                  <a:srgbClr val="A9B7C6"/>
                </a:solidFill>
                <a:effectLst/>
                <a:latin typeface="Consolas" panose="020B0609020204030204" pitchFamily="49" charset="0"/>
              </a:rPr>
              <a:t>(senders):</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n = </a:t>
            </a:r>
            <a:r>
              <a:rPr kumimoji="0" lang="zh-CN" altLang="zh-CN" sz="1600" b="0" i="0" u="none" strike="noStrike" cap="none" normalizeH="0" baseline="0" dirty="0">
                <a:ln>
                  <a:noFill/>
                </a:ln>
                <a:solidFill>
                  <a:srgbClr val="8888C6"/>
                </a:solidFill>
                <a:effectLst/>
                <a:latin typeface="Consolas" panose="020B0609020204030204" pitchFamily="49" charset="0"/>
              </a:rPr>
              <a:t>len</a:t>
            </a:r>
            <a:r>
              <a:rPr kumimoji="0" lang="zh-CN" altLang="zh-CN" sz="1600" b="0" i="0" u="none" strike="noStrike" cap="none" normalizeH="0" baseline="0" dirty="0">
                <a:ln>
                  <a:noFill/>
                </a:ln>
                <a:solidFill>
                  <a:srgbClr val="A9B7C6"/>
                </a:solidFill>
                <a:effectLst/>
                <a:latin typeface="Consolas" panose="020B0609020204030204" pitchFamily="49" charset="0"/>
              </a:rPr>
              <a:t>(messages[i].split())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a:t>
            </a:r>
            <a:r>
              <a:rPr kumimoji="0" lang="zh-CN" altLang="zh-CN" sz="1600" b="0" i="0" u="none" strike="noStrike" cap="none" normalizeH="0" baseline="0" dirty="0">
                <a:ln>
                  <a:noFill/>
                </a:ln>
                <a:solidFill>
                  <a:srgbClr val="CC7832"/>
                </a:solidFill>
                <a:effectLst/>
                <a:latin typeface="Consolas" panose="020B0609020204030204" pitchFamily="49" charset="0"/>
              </a:rPr>
              <a:t>if </a:t>
            </a:r>
            <a:r>
              <a:rPr kumimoji="0" lang="zh-CN" altLang="zh-CN" sz="1600" b="0" i="0" u="none" strike="noStrike" cap="none" normalizeH="0" baseline="0" dirty="0">
                <a:ln>
                  <a:noFill/>
                </a:ln>
                <a:solidFill>
                  <a:srgbClr val="A9B7C6"/>
                </a:solidFill>
                <a:effectLst/>
                <a:latin typeface="Consolas" panose="020B0609020204030204" pitchFamily="49" charset="0"/>
              </a:rPr>
              <a:t>user </a:t>
            </a:r>
            <a:r>
              <a:rPr kumimoji="0" lang="zh-CN" altLang="zh-CN" sz="1600" b="0" i="0" u="none" strike="noStrike" cap="none" normalizeH="0" baseline="0" dirty="0">
                <a:ln>
                  <a:noFill/>
                </a:ln>
                <a:solidFill>
                  <a:srgbClr val="CC7832"/>
                </a:solidFill>
                <a:effectLst/>
                <a:latin typeface="Consolas" panose="020B0609020204030204" pitchFamily="49" charset="0"/>
              </a:rPr>
              <a:t>not in </a:t>
            </a:r>
            <a:r>
              <a:rPr kumimoji="0" lang="zh-CN" altLang="zh-CN" sz="1600" b="0" i="0" u="none" strike="noStrike" cap="none" normalizeH="0" baseline="0" dirty="0">
                <a:ln>
                  <a:noFill/>
                </a:ln>
                <a:solidFill>
                  <a:srgbClr val="A9B7C6"/>
                </a:solidFill>
                <a:effectLst/>
                <a:latin typeface="Consolas" panose="020B0609020204030204" pitchFamily="49" charset="0"/>
              </a:rPr>
              <a:t>userWords:</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userWords[user] = n</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a:t>
            </a:r>
            <a:r>
              <a:rPr kumimoji="0" lang="zh-CN" altLang="zh-CN" sz="1600" b="0" i="0" u="none" strike="noStrike" cap="none" normalizeH="0" baseline="0" dirty="0">
                <a:ln>
                  <a:noFill/>
                </a:ln>
                <a:solidFill>
                  <a:srgbClr val="CC7832"/>
                </a:solidFill>
                <a:effectLst/>
                <a:latin typeface="Consolas" panose="020B0609020204030204" pitchFamily="49" charset="0"/>
              </a:rPr>
              <a:t>else</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userWords[user] += n</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maxVal = -</a:t>
            </a:r>
            <a:r>
              <a:rPr kumimoji="0" lang="zh-CN" altLang="zh-CN" sz="1600" b="0" i="0" u="none" strike="noStrike" cap="none" normalizeH="0" baseline="0" dirty="0">
                <a:ln>
                  <a:noFill/>
                </a:ln>
                <a:solidFill>
                  <a:srgbClr val="8888C6"/>
                </a:solidFill>
                <a:effectLst/>
                <a:latin typeface="Consolas" panose="020B0609020204030204" pitchFamily="49" charset="0"/>
              </a:rPr>
              <a:t>float</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6A8759"/>
                </a:solidFill>
                <a:effectLst/>
                <a:latin typeface="Consolas" panose="020B0609020204030204" pitchFamily="49" charset="0"/>
              </a:rPr>
              <a:t>"INF"</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a:t>
            </a:r>
            <a:r>
              <a:rPr kumimoji="0" lang="zh-CN" altLang="zh-CN" sz="1600" b="0" i="0" u="none" strike="noStrike" cap="none" normalizeH="0" baseline="0" dirty="0">
                <a:ln>
                  <a:noFill/>
                </a:ln>
                <a:solidFill>
                  <a:srgbClr val="CC7832"/>
                </a:solidFill>
                <a:effectLst/>
                <a:latin typeface="Consolas" panose="020B0609020204030204" pitchFamily="49" charset="0"/>
              </a:rPr>
              <a:t>for </a:t>
            </a:r>
            <a:r>
              <a:rPr kumimoji="0" lang="zh-CN" altLang="zh-CN" sz="1600" b="0" i="0" u="none" strike="noStrike" cap="none" normalizeH="0" baseline="0" dirty="0">
                <a:ln>
                  <a:noFill/>
                </a:ln>
                <a:solidFill>
                  <a:srgbClr val="A9B7C6"/>
                </a:solidFill>
                <a:effectLst/>
                <a:latin typeface="Consolas" panose="020B0609020204030204" pitchFamily="49" charset="0"/>
              </a:rPr>
              <a:t>k</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v </a:t>
            </a:r>
            <a:r>
              <a:rPr kumimoji="0" lang="zh-CN" altLang="zh-CN" sz="1600" b="0" i="0" u="none" strike="noStrike" cap="none" normalizeH="0" baseline="0" dirty="0">
                <a:ln>
                  <a:noFill/>
                </a:ln>
                <a:solidFill>
                  <a:srgbClr val="CC7832"/>
                </a:solidFill>
                <a:effectLst/>
                <a:latin typeface="Consolas" panose="020B0609020204030204" pitchFamily="49" charset="0"/>
              </a:rPr>
              <a:t>in </a:t>
            </a:r>
            <a:r>
              <a:rPr kumimoji="0" lang="zh-CN" altLang="zh-CN" sz="1600" b="0" i="0" u="none" strike="noStrike" cap="none" normalizeH="0" baseline="0" dirty="0">
                <a:ln>
                  <a:noFill/>
                </a:ln>
                <a:solidFill>
                  <a:srgbClr val="A9B7C6"/>
                </a:solidFill>
                <a:effectLst/>
                <a:latin typeface="Consolas" panose="020B0609020204030204" pitchFamily="49" charset="0"/>
              </a:rPr>
              <a:t>userWords.items():</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a:t>
            </a:r>
            <a:r>
              <a:rPr kumimoji="0" lang="zh-CN" altLang="zh-CN" sz="1600" b="0" i="0" u="none" strike="noStrike" cap="none" normalizeH="0" baseline="0" dirty="0">
                <a:ln>
                  <a:noFill/>
                </a:ln>
                <a:solidFill>
                  <a:srgbClr val="CC7832"/>
                </a:solidFill>
                <a:effectLst/>
                <a:latin typeface="Consolas" panose="020B0609020204030204" pitchFamily="49" charset="0"/>
              </a:rPr>
              <a:t>if </a:t>
            </a:r>
            <a:r>
              <a:rPr kumimoji="0" lang="zh-CN" altLang="zh-CN" sz="1600" b="0" i="0" u="none" strike="noStrike" cap="none" normalizeH="0" baseline="0" dirty="0">
                <a:ln>
                  <a:noFill/>
                </a:ln>
                <a:solidFill>
                  <a:srgbClr val="A9B7C6"/>
                </a:solidFill>
                <a:effectLst/>
                <a:latin typeface="Consolas" panose="020B0609020204030204" pitchFamily="49" charset="0"/>
              </a:rPr>
              <a:t>v &gt; maxVal:</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maxVal = v</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lst = []</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a:t>
            </a:r>
            <a:r>
              <a:rPr kumimoji="0" lang="zh-CN" altLang="zh-CN" sz="1600" b="0" i="0" u="none" strike="noStrike" cap="none" normalizeH="0" baseline="0" dirty="0">
                <a:ln>
                  <a:noFill/>
                </a:ln>
                <a:solidFill>
                  <a:srgbClr val="CC7832"/>
                </a:solidFill>
                <a:effectLst/>
                <a:latin typeface="Consolas" panose="020B0609020204030204" pitchFamily="49" charset="0"/>
              </a:rPr>
              <a:t>for </a:t>
            </a:r>
            <a:r>
              <a:rPr kumimoji="0" lang="zh-CN" altLang="zh-CN" sz="1600" b="0" i="0" u="none" strike="noStrike" cap="none" normalizeH="0" baseline="0" dirty="0">
                <a:ln>
                  <a:noFill/>
                </a:ln>
                <a:solidFill>
                  <a:srgbClr val="A9B7C6"/>
                </a:solidFill>
                <a:effectLst/>
                <a:latin typeface="Consolas" panose="020B0609020204030204" pitchFamily="49" charset="0"/>
              </a:rPr>
              <a:t>k</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v </a:t>
            </a:r>
            <a:r>
              <a:rPr kumimoji="0" lang="zh-CN" altLang="zh-CN" sz="1600" b="0" i="0" u="none" strike="noStrike" cap="none" normalizeH="0" baseline="0" dirty="0">
                <a:ln>
                  <a:noFill/>
                </a:ln>
                <a:solidFill>
                  <a:srgbClr val="CC7832"/>
                </a:solidFill>
                <a:effectLst/>
                <a:latin typeface="Consolas" panose="020B0609020204030204" pitchFamily="49" charset="0"/>
              </a:rPr>
              <a:t>in </a:t>
            </a:r>
            <a:r>
              <a:rPr kumimoji="0" lang="zh-CN" altLang="zh-CN" sz="1600" b="0" i="0" u="none" strike="noStrike" cap="none" normalizeH="0" baseline="0" dirty="0">
                <a:ln>
                  <a:noFill/>
                </a:ln>
                <a:solidFill>
                  <a:srgbClr val="A9B7C6"/>
                </a:solidFill>
                <a:effectLst/>
                <a:latin typeface="Consolas" panose="020B0609020204030204" pitchFamily="49" charset="0"/>
              </a:rPr>
              <a:t>userWords.items():</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a:t>
            </a:r>
            <a:r>
              <a:rPr kumimoji="0" lang="zh-CN" altLang="zh-CN" sz="1600" b="0" i="0" u="none" strike="noStrike" cap="none" normalizeH="0" baseline="0" dirty="0">
                <a:ln>
                  <a:noFill/>
                </a:ln>
                <a:solidFill>
                  <a:srgbClr val="CC7832"/>
                </a:solidFill>
                <a:effectLst/>
                <a:latin typeface="Consolas" panose="020B0609020204030204" pitchFamily="49" charset="0"/>
              </a:rPr>
              <a:t>if </a:t>
            </a:r>
            <a:r>
              <a:rPr kumimoji="0" lang="zh-CN" altLang="zh-CN" sz="1600" b="0" i="0" u="none" strike="noStrike" cap="none" normalizeH="0" baseline="0" dirty="0">
                <a:ln>
                  <a:noFill/>
                </a:ln>
                <a:solidFill>
                  <a:srgbClr val="A9B7C6"/>
                </a:solidFill>
                <a:effectLst/>
                <a:latin typeface="Consolas" panose="020B0609020204030204" pitchFamily="49" charset="0"/>
              </a:rPr>
              <a:t>v == maxVal:</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lst.append(k)</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lst.sort(</a:t>
            </a:r>
            <a:r>
              <a:rPr kumimoji="0" lang="zh-CN" altLang="zh-CN" sz="1600" b="0" i="0" u="none" strike="noStrike" cap="none" normalizeH="0" baseline="0" dirty="0">
                <a:ln>
                  <a:noFill/>
                </a:ln>
                <a:solidFill>
                  <a:srgbClr val="AA4926"/>
                </a:solidFill>
                <a:effectLst/>
                <a:latin typeface="Consolas" panose="020B0609020204030204" pitchFamily="49" charset="0"/>
              </a:rPr>
              <a:t>reverse</a:t>
            </a:r>
            <a:r>
              <a:rPr kumimoji="0" lang="zh-CN" altLang="zh-CN" sz="1600" b="0" i="0" u="none" strike="noStrike" cap="none" normalizeH="0" baseline="0" dirty="0">
                <a:ln>
                  <a:noFill/>
                </a:ln>
                <a:solidFill>
                  <a:srgbClr val="A9B7C6"/>
                </a:solidFill>
                <a:effectLst/>
                <a:latin typeface="Consolas" panose="020B0609020204030204" pitchFamily="49" charset="0"/>
              </a:rPr>
              <a:t>=</a:t>
            </a:r>
            <a:r>
              <a:rPr kumimoji="0" lang="zh-CN" altLang="zh-CN" sz="1600" b="0" i="0" u="none" strike="noStrike" cap="none" normalizeH="0" baseline="0" dirty="0">
                <a:ln>
                  <a:noFill/>
                </a:ln>
                <a:solidFill>
                  <a:srgbClr val="CC7832"/>
                </a:solidFill>
                <a:effectLst/>
                <a:latin typeface="Consolas" panose="020B0609020204030204" pitchFamily="49" charset="0"/>
              </a:rPr>
              <a:t>True</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A9B7C6"/>
                </a:solidFill>
                <a:effectLst/>
                <a:latin typeface="Consolas" panose="020B0609020204030204" pitchFamily="49" charset="0"/>
              </a:rPr>
              <a:t>        </a:t>
            </a:r>
            <a:r>
              <a:rPr kumimoji="0" lang="zh-CN" altLang="zh-CN" sz="1600" b="0" i="0" u="none" strike="noStrike" cap="none" normalizeH="0" baseline="0" dirty="0">
                <a:ln>
                  <a:noFill/>
                </a:ln>
                <a:solidFill>
                  <a:srgbClr val="CC7832"/>
                </a:solidFill>
                <a:effectLst/>
                <a:latin typeface="Consolas" panose="020B0609020204030204" pitchFamily="49" charset="0"/>
              </a:rPr>
              <a:t>return </a:t>
            </a:r>
            <a:r>
              <a:rPr kumimoji="0" lang="zh-CN" altLang="zh-CN" sz="1600" b="0" i="0" u="none" strike="noStrike" cap="none" normalizeH="0" baseline="0" dirty="0">
                <a:ln>
                  <a:noFill/>
                </a:ln>
                <a:solidFill>
                  <a:srgbClr val="A9B7C6"/>
                </a:solidFill>
                <a:effectLst/>
                <a:latin typeface="Consolas" panose="020B0609020204030204" pitchFamily="49" charset="0"/>
              </a:rPr>
              <a:t>lst[</a:t>
            </a:r>
            <a:r>
              <a:rPr kumimoji="0" lang="zh-CN" altLang="zh-CN" sz="1600" b="0" i="0" u="none" strike="noStrike" cap="none" normalizeH="0" baseline="0" dirty="0">
                <a:ln>
                  <a:noFill/>
                </a:ln>
                <a:solidFill>
                  <a:srgbClr val="6897BB"/>
                </a:solidFill>
                <a:effectLst/>
                <a:latin typeface="Consolas" panose="020B0609020204030204" pitchFamily="49" charset="0"/>
              </a:rPr>
              <a:t>0</a:t>
            </a:r>
            <a:r>
              <a:rPr kumimoji="0" lang="zh-CN" altLang="zh-CN" sz="1600" b="0" i="0" u="none" strike="noStrike" cap="none" normalizeH="0" baseline="0" dirty="0">
                <a:ln>
                  <a:noFill/>
                </a:ln>
                <a:solidFill>
                  <a:srgbClr val="A9B7C6"/>
                </a:solidFill>
                <a:effectLst/>
                <a:latin typeface="Consolas" panose="020B06090202040302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4658F614-BAD2-D0EE-C94E-64383327C06A}"/>
              </a:ext>
            </a:extLst>
          </p:cNvPr>
          <p:cNvSpPr txBox="1"/>
          <p:nvPr/>
        </p:nvSpPr>
        <p:spPr>
          <a:xfrm>
            <a:off x="988629" y="606851"/>
            <a:ext cx="4854214" cy="523220"/>
          </a:xfrm>
          <a:prstGeom prst="rect">
            <a:avLst/>
          </a:prstGeom>
          <a:noFill/>
        </p:spPr>
        <p:txBody>
          <a:bodyPr wrap="none" rtlCol="0">
            <a:spAutoFit/>
          </a:bodyPr>
          <a:lstStyle/>
          <a:p>
            <a:r>
              <a:rPr lang="en-US" altLang="zh-CN" sz="2800" dirty="0" err="1">
                <a:solidFill>
                  <a:schemeClr val="bg1"/>
                </a:solidFill>
              </a:rPr>
              <a:t>leetcode</a:t>
            </a:r>
            <a:r>
              <a:rPr lang="zh-CN" altLang="en-US" sz="2800" dirty="0">
                <a:solidFill>
                  <a:schemeClr val="bg1"/>
                </a:solidFill>
              </a:rPr>
              <a:t>第</a:t>
            </a:r>
            <a:r>
              <a:rPr lang="en-US" altLang="zh-CN" sz="2800" dirty="0">
                <a:solidFill>
                  <a:schemeClr val="bg1"/>
                </a:solidFill>
              </a:rPr>
              <a:t>79</a:t>
            </a:r>
            <a:r>
              <a:rPr lang="zh-CN" altLang="en-US" sz="2800" dirty="0">
                <a:solidFill>
                  <a:schemeClr val="bg1"/>
                </a:solidFill>
              </a:rPr>
              <a:t>场双周赛 第二题</a:t>
            </a:r>
          </a:p>
        </p:txBody>
      </p:sp>
      <p:grpSp>
        <p:nvGrpSpPr>
          <p:cNvPr id="8" name="组合 7">
            <a:extLst>
              <a:ext uri="{FF2B5EF4-FFF2-40B4-BE49-F238E27FC236}">
                <a16:creationId xmlns:a16="http://schemas.microsoft.com/office/drawing/2014/main" id="{E011D223-2700-D03F-70D0-D14FFA541A58}"/>
              </a:ext>
            </a:extLst>
          </p:cNvPr>
          <p:cNvGrpSpPr/>
          <p:nvPr/>
        </p:nvGrpSpPr>
        <p:grpSpPr>
          <a:xfrm>
            <a:off x="5554680" y="3748960"/>
            <a:ext cx="1414800" cy="261000"/>
            <a:chOff x="5554680" y="3748960"/>
            <a:chExt cx="1414800" cy="261000"/>
          </a:xfrm>
        </p:grpSpPr>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937D70CF-3ADD-EE71-6348-FAF4026D0626}"/>
                    </a:ext>
                  </a:extLst>
                </p14:cNvPr>
                <p14:cNvContentPartPr/>
                <p14:nvPr/>
              </p14:nvContentPartPr>
              <p14:xfrm>
                <a:off x="5573760" y="3748960"/>
                <a:ext cx="1395720" cy="192960"/>
              </p14:xfrm>
            </p:contentPart>
          </mc:Choice>
          <mc:Fallback xmlns="">
            <p:pic>
              <p:nvPicPr>
                <p:cNvPr id="6" name="墨迹 5">
                  <a:extLst>
                    <a:ext uri="{FF2B5EF4-FFF2-40B4-BE49-F238E27FC236}">
                      <a16:creationId xmlns:a16="http://schemas.microsoft.com/office/drawing/2014/main" id="{937D70CF-3ADD-EE71-6348-FAF4026D0626}"/>
                    </a:ext>
                  </a:extLst>
                </p:cNvPr>
                <p:cNvPicPr/>
                <p:nvPr/>
              </p:nvPicPr>
              <p:blipFill>
                <a:blip r:embed="rId3"/>
                <a:stretch>
                  <a:fillRect/>
                </a:stretch>
              </p:blipFill>
              <p:spPr>
                <a:xfrm>
                  <a:off x="5538120" y="3712960"/>
                  <a:ext cx="146736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F3105EB4-366E-BAD6-8A62-33EB4F0C88BB}"/>
                    </a:ext>
                  </a:extLst>
                </p14:cNvPr>
                <p14:cNvContentPartPr/>
                <p14:nvPr/>
              </p14:nvContentPartPr>
              <p14:xfrm>
                <a:off x="5554680" y="3769120"/>
                <a:ext cx="327960" cy="240840"/>
              </p14:xfrm>
            </p:contentPart>
          </mc:Choice>
          <mc:Fallback xmlns="">
            <p:pic>
              <p:nvPicPr>
                <p:cNvPr id="7" name="墨迹 6">
                  <a:extLst>
                    <a:ext uri="{FF2B5EF4-FFF2-40B4-BE49-F238E27FC236}">
                      <a16:creationId xmlns:a16="http://schemas.microsoft.com/office/drawing/2014/main" id="{F3105EB4-366E-BAD6-8A62-33EB4F0C88BB}"/>
                    </a:ext>
                  </a:extLst>
                </p:cNvPr>
                <p:cNvPicPr/>
                <p:nvPr/>
              </p:nvPicPr>
              <p:blipFill>
                <a:blip r:embed="rId5"/>
                <a:stretch>
                  <a:fillRect/>
                </a:stretch>
              </p:blipFill>
              <p:spPr>
                <a:xfrm>
                  <a:off x="5519040" y="3733120"/>
                  <a:ext cx="399600" cy="312480"/>
                </a:xfrm>
                <a:prstGeom prst="rect">
                  <a:avLst/>
                </a:prstGeom>
              </p:spPr>
            </p:pic>
          </mc:Fallback>
        </mc:AlternateContent>
      </p:grpSp>
      <p:grpSp>
        <p:nvGrpSpPr>
          <p:cNvPr id="11" name="组合 10">
            <a:extLst>
              <a:ext uri="{FF2B5EF4-FFF2-40B4-BE49-F238E27FC236}">
                <a16:creationId xmlns:a16="http://schemas.microsoft.com/office/drawing/2014/main" id="{9E7F65FB-2C4B-B276-137C-A2EA478A40C7}"/>
              </a:ext>
            </a:extLst>
          </p:cNvPr>
          <p:cNvGrpSpPr/>
          <p:nvPr/>
        </p:nvGrpSpPr>
        <p:grpSpPr>
          <a:xfrm>
            <a:off x="2691960" y="3697840"/>
            <a:ext cx="266040" cy="337320"/>
            <a:chOff x="2691960" y="3697840"/>
            <a:chExt cx="266040" cy="337320"/>
          </a:xfrm>
        </p:grpSpPr>
        <mc:AlternateContent xmlns:mc="http://schemas.openxmlformats.org/markup-compatibility/2006" xmlns:p14="http://schemas.microsoft.com/office/powerpoint/2010/main">
          <mc:Choice Requires="p14">
            <p:contentPart p14:bwMode="auto" r:id="rId6">
              <p14:nvContentPartPr>
                <p14:cNvPr id="9" name="墨迹 8">
                  <a:extLst>
                    <a:ext uri="{FF2B5EF4-FFF2-40B4-BE49-F238E27FC236}">
                      <a16:creationId xmlns:a16="http://schemas.microsoft.com/office/drawing/2014/main" id="{E05D9CFA-B462-1F92-003A-24CC5F905F47}"/>
                    </a:ext>
                  </a:extLst>
                </p14:cNvPr>
                <p14:cNvContentPartPr/>
                <p14:nvPr/>
              </p14:nvContentPartPr>
              <p14:xfrm>
                <a:off x="2691960" y="3859840"/>
                <a:ext cx="242640" cy="11520"/>
              </p14:xfrm>
            </p:contentPart>
          </mc:Choice>
          <mc:Fallback xmlns="">
            <p:pic>
              <p:nvPicPr>
                <p:cNvPr id="9" name="墨迹 8">
                  <a:extLst>
                    <a:ext uri="{FF2B5EF4-FFF2-40B4-BE49-F238E27FC236}">
                      <a16:creationId xmlns:a16="http://schemas.microsoft.com/office/drawing/2014/main" id="{E05D9CFA-B462-1F92-003A-24CC5F905F47}"/>
                    </a:ext>
                  </a:extLst>
                </p:cNvPr>
                <p:cNvPicPr/>
                <p:nvPr/>
              </p:nvPicPr>
              <p:blipFill>
                <a:blip r:embed="rId7"/>
                <a:stretch>
                  <a:fillRect/>
                </a:stretch>
              </p:blipFill>
              <p:spPr>
                <a:xfrm>
                  <a:off x="2656320" y="3824200"/>
                  <a:ext cx="3142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墨迹 9">
                  <a:extLst>
                    <a:ext uri="{FF2B5EF4-FFF2-40B4-BE49-F238E27FC236}">
                      <a16:creationId xmlns:a16="http://schemas.microsoft.com/office/drawing/2014/main" id="{560BD2C4-668E-B502-7F98-6D3D81C40DDD}"/>
                    </a:ext>
                  </a:extLst>
                </p14:cNvPr>
                <p14:cNvContentPartPr/>
                <p14:nvPr/>
              </p14:nvContentPartPr>
              <p14:xfrm>
                <a:off x="2836680" y="3697840"/>
                <a:ext cx="121320" cy="337320"/>
              </p14:xfrm>
            </p:contentPart>
          </mc:Choice>
          <mc:Fallback xmlns="">
            <p:pic>
              <p:nvPicPr>
                <p:cNvPr id="10" name="墨迹 9">
                  <a:extLst>
                    <a:ext uri="{FF2B5EF4-FFF2-40B4-BE49-F238E27FC236}">
                      <a16:creationId xmlns:a16="http://schemas.microsoft.com/office/drawing/2014/main" id="{560BD2C4-668E-B502-7F98-6D3D81C40DDD}"/>
                    </a:ext>
                  </a:extLst>
                </p:cNvPr>
                <p:cNvPicPr/>
                <p:nvPr/>
              </p:nvPicPr>
              <p:blipFill>
                <a:blip r:embed="rId9"/>
                <a:stretch>
                  <a:fillRect/>
                </a:stretch>
              </p:blipFill>
              <p:spPr>
                <a:xfrm>
                  <a:off x="2801040" y="3662200"/>
                  <a:ext cx="192960" cy="408960"/>
                </a:xfrm>
                <a:prstGeom prst="rect">
                  <a:avLst/>
                </a:prstGeom>
              </p:spPr>
            </p:pic>
          </mc:Fallback>
        </mc:AlternateContent>
      </p:grpSp>
      <p:grpSp>
        <p:nvGrpSpPr>
          <p:cNvPr id="14" name="组合 13">
            <a:extLst>
              <a:ext uri="{FF2B5EF4-FFF2-40B4-BE49-F238E27FC236}">
                <a16:creationId xmlns:a16="http://schemas.microsoft.com/office/drawing/2014/main" id="{79AB7F98-6D58-D083-51FC-41E242141C1F}"/>
              </a:ext>
            </a:extLst>
          </p:cNvPr>
          <p:cNvGrpSpPr/>
          <p:nvPr/>
        </p:nvGrpSpPr>
        <p:grpSpPr>
          <a:xfrm>
            <a:off x="2844240" y="4165480"/>
            <a:ext cx="2631960" cy="590040"/>
            <a:chOff x="2844240" y="4165480"/>
            <a:chExt cx="2631960" cy="590040"/>
          </a:xfrm>
        </p:grpSpPr>
        <mc:AlternateContent xmlns:mc="http://schemas.openxmlformats.org/markup-compatibility/2006" xmlns:p14="http://schemas.microsoft.com/office/powerpoint/2010/main">
          <mc:Choice Requires="p14">
            <p:contentPart p14:bwMode="auto" r:id="rId10">
              <p14:nvContentPartPr>
                <p14:cNvPr id="12" name="墨迹 11">
                  <a:extLst>
                    <a:ext uri="{FF2B5EF4-FFF2-40B4-BE49-F238E27FC236}">
                      <a16:creationId xmlns:a16="http://schemas.microsoft.com/office/drawing/2014/main" id="{495DF56C-A3E6-5276-9144-78338C314D38}"/>
                    </a:ext>
                  </a:extLst>
                </p14:cNvPr>
                <p14:cNvContentPartPr/>
                <p14:nvPr/>
              </p14:nvContentPartPr>
              <p14:xfrm>
                <a:off x="2844240" y="4165480"/>
                <a:ext cx="2390040" cy="590040"/>
              </p14:xfrm>
            </p:contentPart>
          </mc:Choice>
          <mc:Fallback xmlns="">
            <p:pic>
              <p:nvPicPr>
                <p:cNvPr id="12" name="墨迹 11">
                  <a:extLst>
                    <a:ext uri="{FF2B5EF4-FFF2-40B4-BE49-F238E27FC236}">
                      <a16:creationId xmlns:a16="http://schemas.microsoft.com/office/drawing/2014/main" id="{495DF56C-A3E6-5276-9144-78338C314D38}"/>
                    </a:ext>
                  </a:extLst>
                </p:cNvPr>
                <p:cNvPicPr/>
                <p:nvPr/>
              </p:nvPicPr>
              <p:blipFill>
                <a:blip r:embed="rId11"/>
                <a:stretch>
                  <a:fillRect/>
                </a:stretch>
              </p:blipFill>
              <p:spPr>
                <a:xfrm>
                  <a:off x="2808240" y="4129480"/>
                  <a:ext cx="2461680"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墨迹 12">
                  <a:extLst>
                    <a:ext uri="{FF2B5EF4-FFF2-40B4-BE49-F238E27FC236}">
                      <a16:creationId xmlns:a16="http://schemas.microsoft.com/office/drawing/2014/main" id="{9C668B04-CFEC-C031-C0F0-80BD2DC36F66}"/>
                    </a:ext>
                  </a:extLst>
                </p14:cNvPr>
                <p14:cNvContentPartPr/>
                <p14:nvPr/>
              </p14:nvContentPartPr>
              <p14:xfrm>
                <a:off x="5167680" y="4358080"/>
                <a:ext cx="308520" cy="10800"/>
              </p14:xfrm>
            </p:contentPart>
          </mc:Choice>
          <mc:Fallback xmlns="">
            <p:pic>
              <p:nvPicPr>
                <p:cNvPr id="13" name="墨迹 12">
                  <a:extLst>
                    <a:ext uri="{FF2B5EF4-FFF2-40B4-BE49-F238E27FC236}">
                      <a16:creationId xmlns:a16="http://schemas.microsoft.com/office/drawing/2014/main" id="{9C668B04-CFEC-C031-C0F0-80BD2DC36F66}"/>
                    </a:ext>
                  </a:extLst>
                </p:cNvPr>
                <p:cNvPicPr/>
                <p:nvPr/>
              </p:nvPicPr>
              <p:blipFill>
                <a:blip r:embed="rId13"/>
                <a:stretch>
                  <a:fillRect/>
                </a:stretch>
              </p:blipFill>
              <p:spPr>
                <a:xfrm>
                  <a:off x="5132040" y="4322080"/>
                  <a:ext cx="380160" cy="82440"/>
                </a:xfrm>
                <a:prstGeom prst="rect">
                  <a:avLst/>
                </a:prstGeom>
              </p:spPr>
            </p:pic>
          </mc:Fallback>
        </mc:AlternateContent>
      </p:grpSp>
    </p:spTree>
    <p:extLst>
      <p:ext uri="{BB962C8B-B14F-4D97-AF65-F5344CB8AC3E}">
        <p14:creationId xmlns:p14="http://schemas.microsoft.com/office/powerpoint/2010/main" val="27938164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84514C-7B78-41C7-2670-BF55D6EAA803}"/>
              </a:ext>
            </a:extLst>
          </p:cNvPr>
          <p:cNvSpPr>
            <a:spLocks noChangeArrowheads="1"/>
          </p:cNvSpPr>
          <p:nvPr/>
        </p:nvSpPr>
        <p:spPr bwMode="auto">
          <a:xfrm>
            <a:off x="1097280" y="1715483"/>
            <a:ext cx="10719601"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Consolas" panose="020B0609020204030204" pitchFamily="49" charset="0"/>
              </a:rPr>
              <a:t>class </a:t>
            </a:r>
            <a:r>
              <a:rPr kumimoji="0" lang="zh-CN" altLang="zh-CN" sz="2400" b="0" i="0" u="none" strike="noStrike" cap="none" normalizeH="0" baseline="0" dirty="0">
                <a:ln>
                  <a:noFill/>
                </a:ln>
                <a:solidFill>
                  <a:srgbClr val="A9B7C6"/>
                </a:solidFill>
                <a:effectLst/>
                <a:latin typeface="Consolas" panose="020B0609020204030204" pitchFamily="49" charset="0"/>
              </a:rPr>
              <a:t>Solution:</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    </a:t>
            </a:r>
            <a:r>
              <a:rPr kumimoji="0" lang="zh-CN" altLang="zh-CN" sz="2400" b="0" i="0" u="none" strike="noStrike" cap="none" normalizeH="0" baseline="0" dirty="0">
                <a:ln>
                  <a:noFill/>
                </a:ln>
                <a:solidFill>
                  <a:srgbClr val="CC7832"/>
                </a:solidFill>
                <a:effectLst/>
                <a:latin typeface="Consolas" panose="020B0609020204030204" pitchFamily="49" charset="0"/>
              </a:rPr>
              <a:t>def </a:t>
            </a:r>
            <a:r>
              <a:rPr kumimoji="0" lang="zh-CN" altLang="zh-CN" sz="2400" b="0" i="0" u="none" strike="noStrike" cap="none" normalizeH="0" baseline="0" dirty="0">
                <a:ln>
                  <a:noFill/>
                </a:ln>
                <a:solidFill>
                  <a:srgbClr val="FFC66D"/>
                </a:solidFill>
                <a:effectLst/>
                <a:latin typeface="Consolas" panose="020B0609020204030204" pitchFamily="49" charset="0"/>
              </a:rPr>
              <a:t>rearrangeCharacters</a:t>
            </a:r>
            <a:r>
              <a:rPr kumimoji="0" lang="zh-CN" altLang="zh-CN" sz="2400" b="0" i="0" u="none" strike="noStrike" cap="none" normalizeH="0" baseline="0" dirty="0">
                <a:ln>
                  <a:noFill/>
                </a:ln>
                <a:solidFill>
                  <a:srgbClr val="A9B7C6"/>
                </a:solidFill>
                <a:effectLst/>
                <a:latin typeface="Consolas" panose="020B0609020204030204" pitchFamily="49" charset="0"/>
              </a:rPr>
              <a:t>(</a:t>
            </a:r>
            <a:r>
              <a:rPr kumimoji="0" lang="zh-CN" altLang="zh-CN" sz="2400" b="0" i="0" u="none" strike="noStrike" cap="none" normalizeH="0" baseline="0" dirty="0">
                <a:ln>
                  <a:noFill/>
                </a:ln>
                <a:solidFill>
                  <a:srgbClr val="94558D"/>
                </a:solidFill>
                <a:effectLst/>
                <a:latin typeface="Consolas" panose="020B0609020204030204" pitchFamily="49" charset="0"/>
              </a:rPr>
              <a:t>self</a:t>
            </a:r>
            <a:r>
              <a:rPr kumimoji="0" lang="zh-CN" altLang="zh-CN" sz="2400" b="0" i="0" u="none" strike="noStrike" cap="none" normalizeH="0" baseline="0" dirty="0">
                <a:ln>
                  <a:noFill/>
                </a:ln>
                <a:solidFill>
                  <a:srgbClr val="CC7832"/>
                </a:solidFill>
                <a:effectLst/>
                <a:latin typeface="Consolas" panose="020B0609020204030204" pitchFamily="49" charset="0"/>
              </a:rPr>
              <a:t>, </a:t>
            </a:r>
            <a:r>
              <a:rPr kumimoji="0" lang="zh-CN" altLang="zh-CN" sz="2400" b="0" i="0" u="none" strike="noStrike" cap="none" normalizeH="0" baseline="0" dirty="0">
                <a:ln>
                  <a:noFill/>
                </a:ln>
                <a:solidFill>
                  <a:srgbClr val="A9B7C6"/>
                </a:solidFill>
                <a:effectLst/>
                <a:latin typeface="Consolas" panose="020B0609020204030204" pitchFamily="49" charset="0"/>
              </a:rPr>
              <a:t>s: </a:t>
            </a:r>
            <a:r>
              <a:rPr kumimoji="0" lang="zh-CN" altLang="zh-CN" sz="2400" b="0" i="0" u="none" strike="noStrike" cap="none" normalizeH="0" baseline="0" dirty="0">
                <a:ln>
                  <a:noFill/>
                </a:ln>
                <a:solidFill>
                  <a:srgbClr val="8888C6"/>
                </a:solidFill>
                <a:effectLst/>
                <a:latin typeface="Consolas" panose="020B0609020204030204" pitchFamily="49" charset="0"/>
              </a:rPr>
              <a:t>str</a:t>
            </a:r>
            <a:r>
              <a:rPr kumimoji="0" lang="zh-CN" altLang="zh-CN" sz="2400" b="0" i="0" u="none" strike="noStrike" cap="none" normalizeH="0" baseline="0" dirty="0">
                <a:ln>
                  <a:noFill/>
                </a:ln>
                <a:solidFill>
                  <a:srgbClr val="CC7832"/>
                </a:solidFill>
                <a:effectLst/>
                <a:latin typeface="Consolas" panose="020B0609020204030204" pitchFamily="49" charset="0"/>
              </a:rPr>
              <a:t>, </a:t>
            </a:r>
            <a:r>
              <a:rPr kumimoji="0" lang="zh-CN" altLang="zh-CN" sz="2400" b="0" i="0" u="none" strike="noStrike" cap="none" normalizeH="0" baseline="0" dirty="0">
                <a:ln>
                  <a:noFill/>
                </a:ln>
                <a:solidFill>
                  <a:srgbClr val="A9B7C6"/>
                </a:solidFill>
                <a:effectLst/>
                <a:latin typeface="Consolas" panose="020B0609020204030204" pitchFamily="49" charset="0"/>
              </a:rPr>
              <a:t>target: </a:t>
            </a:r>
            <a:r>
              <a:rPr kumimoji="0" lang="zh-CN" altLang="zh-CN" sz="2400" b="0" i="0" u="none" strike="noStrike" cap="none" normalizeH="0" baseline="0" dirty="0">
                <a:ln>
                  <a:noFill/>
                </a:ln>
                <a:solidFill>
                  <a:srgbClr val="8888C6"/>
                </a:solidFill>
                <a:effectLst/>
                <a:latin typeface="Consolas" panose="020B0609020204030204" pitchFamily="49" charset="0"/>
              </a:rPr>
              <a:t>str</a:t>
            </a:r>
            <a:r>
              <a:rPr kumimoji="0" lang="zh-CN" altLang="zh-CN" sz="2400" b="0" i="0" u="none" strike="noStrike" cap="none" normalizeH="0" baseline="0" dirty="0">
                <a:ln>
                  <a:noFill/>
                </a:ln>
                <a:solidFill>
                  <a:srgbClr val="A9B7C6"/>
                </a:solidFill>
                <a:effectLst/>
                <a:latin typeface="Consolas" panose="020B0609020204030204" pitchFamily="49" charset="0"/>
              </a:rPr>
              <a:t>) -&gt; </a:t>
            </a:r>
            <a:r>
              <a:rPr kumimoji="0" lang="zh-CN" altLang="zh-CN" sz="2400" b="0" i="0" u="none" strike="noStrike" cap="none" normalizeH="0" baseline="0" dirty="0">
                <a:ln>
                  <a:noFill/>
                </a:ln>
                <a:solidFill>
                  <a:srgbClr val="8888C6"/>
                </a:solidFill>
                <a:effectLst/>
                <a:latin typeface="Consolas" panose="020B0609020204030204" pitchFamily="49" charset="0"/>
              </a:rPr>
              <a:t>int</a:t>
            </a:r>
            <a:r>
              <a:rPr kumimoji="0" lang="zh-CN" altLang="zh-CN" sz="2400" b="0" i="0" u="none" strike="noStrike" cap="none" normalizeH="0" baseline="0" dirty="0">
                <a:ln>
                  <a:noFill/>
                </a:ln>
                <a:solidFill>
                  <a:srgbClr val="A9B7C6"/>
                </a:solidFill>
                <a:effectLst/>
                <a:latin typeface="Consolas" panose="020B0609020204030204" pitchFamily="49" charset="0"/>
              </a:rPr>
              <a:t>:</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        c1 = Counter(s)</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        c2 = Counter(target)</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        minRate = </a:t>
            </a:r>
            <a:r>
              <a:rPr kumimoji="0" lang="zh-CN" altLang="zh-CN" sz="2400" b="0" i="0" u="none" strike="noStrike" cap="none" normalizeH="0" baseline="0" dirty="0">
                <a:ln>
                  <a:noFill/>
                </a:ln>
                <a:solidFill>
                  <a:srgbClr val="8888C6"/>
                </a:solidFill>
                <a:effectLst/>
                <a:latin typeface="Consolas" panose="020B0609020204030204" pitchFamily="49" charset="0"/>
              </a:rPr>
              <a:t>float</a:t>
            </a:r>
            <a:r>
              <a:rPr kumimoji="0" lang="zh-CN" altLang="zh-CN" sz="2400" b="0" i="0" u="none" strike="noStrike" cap="none" normalizeH="0" baseline="0" dirty="0">
                <a:ln>
                  <a:noFill/>
                </a:ln>
                <a:solidFill>
                  <a:srgbClr val="A9B7C6"/>
                </a:solidFill>
                <a:effectLst/>
                <a:latin typeface="Consolas" panose="020B0609020204030204" pitchFamily="49" charset="0"/>
              </a:rPr>
              <a:t>(</a:t>
            </a:r>
            <a:r>
              <a:rPr kumimoji="0" lang="zh-CN" altLang="zh-CN" sz="2400" b="0" i="0" u="none" strike="noStrike" cap="none" normalizeH="0" baseline="0" dirty="0">
                <a:ln>
                  <a:noFill/>
                </a:ln>
                <a:solidFill>
                  <a:srgbClr val="6A8759"/>
                </a:solidFill>
                <a:effectLst/>
                <a:latin typeface="Consolas" panose="020B0609020204030204" pitchFamily="49" charset="0"/>
              </a:rPr>
              <a:t>"INF"</a:t>
            </a:r>
            <a:r>
              <a:rPr kumimoji="0" lang="zh-CN" altLang="zh-CN" sz="2400" b="0" i="0" u="none" strike="noStrike" cap="none" normalizeH="0" baseline="0" dirty="0">
                <a:ln>
                  <a:noFill/>
                </a:ln>
                <a:solidFill>
                  <a:srgbClr val="A9B7C6"/>
                </a:solidFill>
                <a:effectLst/>
                <a:latin typeface="Consolas" panose="020B0609020204030204" pitchFamily="49" charset="0"/>
              </a:rPr>
              <a:t>)</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        </a:t>
            </a:r>
            <a:r>
              <a:rPr kumimoji="0" lang="zh-CN" altLang="zh-CN" sz="2400" b="0" i="0" u="none" strike="noStrike" cap="none" normalizeH="0" baseline="0" dirty="0">
                <a:ln>
                  <a:noFill/>
                </a:ln>
                <a:solidFill>
                  <a:srgbClr val="CC7832"/>
                </a:solidFill>
                <a:effectLst/>
                <a:latin typeface="Consolas" panose="020B0609020204030204" pitchFamily="49" charset="0"/>
              </a:rPr>
              <a:t>for </a:t>
            </a:r>
            <a:r>
              <a:rPr kumimoji="0" lang="zh-CN" altLang="zh-CN" sz="2400" b="0" i="0" u="none" strike="noStrike" cap="none" normalizeH="0" baseline="0" dirty="0">
                <a:ln>
                  <a:noFill/>
                </a:ln>
                <a:solidFill>
                  <a:srgbClr val="A9B7C6"/>
                </a:solidFill>
                <a:effectLst/>
                <a:latin typeface="Consolas" panose="020B0609020204030204" pitchFamily="49" charset="0"/>
              </a:rPr>
              <a:t>k</a:t>
            </a:r>
            <a:r>
              <a:rPr kumimoji="0" lang="zh-CN" altLang="zh-CN" sz="2400" b="0" i="0" u="none" strike="noStrike" cap="none" normalizeH="0" baseline="0" dirty="0">
                <a:ln>
                  <a:noFill/>
                </a:ln>
                <a:solidFill>
                  <a:srgbClr val="CC7832"/>
                </a:solidFill>
                <a:effectLst/>
                <a:latin typeface="Consolas" panose="020B0609020204030204" pitchFamily="49" charset="0"/>
              </a:rPr>
              <a:t>, </a:t>
            </a:r>
            <a:r>
              <a:rPr kumimoji="0" lang="zh-CN" altLang="zh-CN" sz="2400" b="0" i="0" u="none" strike="noStrike" cap="none" normalizeH="0" baseline="0" dirty="0">
                <a:ln>
                  <a:noFill/>
                </a:ln>
                <a:solidFill>
                  <a:srgbClr val="A9B7C6"/>
                </a:solidFill>
                <a:effectLst/>
                <a:latin typeface="Consolas" panose="020B0609020204030204" pitchFamily="49" charset="0"/>
              </a:rPr>
              <a:t>v </a:t>
            </a:r>
            <a:r>
              <a:rPr kumimoji="0" lang="zh-CN" altLang="zh-CN" sz="2400" b="0" i="0" u="none" strike="noStrike" cap="none" normalizeH="0" baseline="0" dirty="0">
                <a:ln>
                  <a:noFill/>
                </a:ln>
                <a:solidFill>
                  <a:srgbClr val="CC7832"/>
                </a:solidFill>
                <a:effectLst/>
                <a:latin typeface="Consolas" panose="020B0609020204030204" pitchFamily="49" charset="0"/>
              </a:rPr>
              <a:t>in </a:t>
            </a:r>
            <a:r>
              <a:rPr kumimoji="0" lang="zh-CN" altLang="zh-CN" sz="2400" b="0" i="0" u="none" strike="noStrike" cap="none" normalizeH="0" baseline="0" dirty="0">
                <a:ln>
                  <a:noFill/>
                </a:ln>
                <a:solidFill>
                  <a:srgbClr val="A9B7C6"/>
                </a:solidFill>
                <a:effectLst/>
                <a:latin typeface="Consolas" panose="020B0609020204030204" pitchFamily="49" charset="0"/>
              </a:rPr>
              <a:t>c2.items():</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            </a:t>
            </a:r>
            <a:r>
              <a:rPr kumimoji="0" lang="zh-CN" altLang="zh-CN" sz="2400" b="0" i="0" u="none" strike="noStrike" cap="none" normalizeH="0" baseline="0" dirty="0">
                <a:ln>
                  <a:noFill/>
                </a:ln>
                <a:solidFill>
                  <a:srgbClr val="CC7832"/>
                </a:solidFill>
                <a:effectLst/>
                <a:latin typeface="Consolas" panose="020B0609020204030204" pitchFamily="49" charset="0"/>
              </a:rPr>
              <a:t>if </a:t>
            </a:r>
            <a:r>
              <a:rPr kumimoji="0" lang="zh-CN" altLang="zh-CN" sz="2400" b="0" i="0" u="none" strike="noStrike" cap="none" normalizeH="0" baseline="0" dirty="0">
                <a:ln>
                  <a:noFill/>
                </a:ln>
                <a:solidFill>
                  <a:srgbClr val="A9B7C6"/>
                </a:solidFill>
                <a:effectLst/>
                <a:latin typeface="Consolas" panose="020B0609020204030204" pitchFamily="49" charset="0"/>
              </a:rPr>
              <a:t>k </a:t>
            </a:r>
            <a:r>
              <a:rPr kumimoji="0" lang="zh-CN" altLang="zh-CN" sz="2400" b="0" i="0" u="none" strike="noStrike" cap="none" normalizeH="0" baseline="0" dirty="0">
                <a:ln>
                  <a:noFill/>
                </a:ln>
                <a:solidFill>
                  <a:srgbClr val="CC7832"/>
                </a:solidFill>
                <a:effectLst/>
                <a:latin typeface="Consolas" panose="020B0609020204030204" pitchFamily="49" charset="0"/>
              </a:rPr>
              <a:t>not in </a:t>
            </a:r>
            <a:r>
              <a:rPr kumimoji="0" lang="zh-CN" altLang="zh-CN" sz="2400" b="0" i="0" u="none" strike="noStrike" cap="none" normalizeH="0" baseline="0" dirty="0">
                <a:ln>
                  <a:noFill/>
                </a:ln>
                <a:solidFill>
                  <a:srgbClr val="A9B7C6"/>
                </a:solidFill>
                <a:effectLst/>
                <a:latin typeface="Consolas" panose="020B0609020204030204" pitchFamily="49" charset="0"/>
              </a:rPr>
              <a:t>c1:</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                </a:t>
            </a:r>
            <a:r>
              <a:rPr kumimoji="0" lang="zh-CN" altLang="zh-CN" sz="2400" b="0" i="0" u="none" strike="noStrike" cap="none" normalizeH="0" baseline="0" dirty="0">
                <a:ln>
                  <a:noFill/>
                </a:ln>
                <a:solidFill>
                  <a:srgbClr val="CC7832"/>
                </a:solidFill>
                <a:effectLst/>
                <a:latin typeface="Consolas" panose="020B0609020204030204" pitchFamily="49" charset="0"/>
              </a:rPr>
              <a:t>return </a:t>
            </a:r>
            <a:r>
              <a:rPr kumimoji="0" lang="zh-CN" altLang="zh-CN" sz="2400" b="0" i="0" u="none" strike="noStrike" cap="none" normalizeH="0" baseline="0" dirty="0">
                <a:ln>
                  <a:noFill/>
                </a:ln>
                <a:solidFill>
                  <a:srgbClr val="6897BB"/>
                </a:solidFill>
                <a:effectLst/>
                <a:latin typeface="Consolas" panose="020B0609020204030204" pitchFamily="49" charset="0"/>
              </a:rPr>
              <a:t>0</a:t>
            </a:r>
            <a:br>
              <a:rPr kumimoji="0" lang="zh-CN" altLang="zh-CN" sz="2400" b="0" i="0" u="none" strike="noStrike" cap="none" normalizeH="0" baseline="0" dirty="0">
                <a:ln>
                  <a:noFill/>
                </a:ln>
                <a:solidFill>
                  <a:srgbClr val="6897BB"/>
                </a:solidFill>
                <a:effectLst/>
                <a:latin typeface="Consolas" panose="020B0609020204030204" pitchFamily="49" charset="0"/>
              </a:rPr>
            </a:br>
            <a:r>
              <a:rPr kumimoji="0" lang="zh-CN" altLang="zh-CN" sz="2400" b="0" i="0" u="none" strike="noStrike" cap="none" normalizeH="0" baseline="0" dirty="0">
                <a:ln>
                  <a:noFill/>
                </a:ln>
                <a:solidFill>
                  <a:srgbClr val="6897BB"/>
                </a:solidFill>
                <a:effectLst/>
                <a:latin typeface="Consolas" panose="020B0609020204030204" pitchFamily="49" charset="0"/>
              </a:rPr>
              <a:t>        </a:t>
            </a:r>
            <a:r>
              <a:rPr kumimoji="0" lang="zh-CN" altLang="zh-CN" sz="2400" b="0" i="0" u="none" strike="noStrike" cap="none" normalizeH="0" baseline="0" dirty="0">
                <a:ln>
                  <a:noFill/>
                </a:ln>
                <a:solidFill>
                  <a:srgbClr val="CC7832"/>
                </a:solidFill>
                <a:effectLst/>
                <a:latin typeface="Consolas" panose="020B0609020204030204" pitchFamily="49" charset="0"/>
              </a:rPr>
              <a:t>for </a:t>
            </a:r>
            <a:r>
              <a:rPr kumimoji="0" lang="zh-CN" altLang="zh-CN" sz="2400" b="0" i="0" u="none" strike="noStrike" cap="none" normalizeH="0" baseline="0" dirty="0">
                <a:ln>
                  <a:noFill/>
                </a:ln>
                <a:solidFill>
                  <a:srgbClr val="A9B7C6"/>
                </a:solidFill>
                <a:effectLst/>
                <a:latin typeface="Consolas" panose="020B0609020204030204" pitchFamily="49" charset="0"/>
              </a:rPr>
              <a:t>k</a:t>
            </a:r>
            <a:r>
              <a:rPr kumimoji="0" lang="zh-CN" altLang="zh-CN" sz="2400" b="0" i="0" u="none" strike="noStrike" cap="none" normalizeH="0" baseline="0" dirty="0">
                <a:ln>
                  <a:noFill/>
                </a:ln>
                <a:solidFill>
                  <a:srgbClr val="CC7832"/>
                </a:solidFill>
                <a:effectLst/>
                <a:latin typeface="Consolas" panose="020B0609020204030204" pitchFamily="49" charset="0"/>
              </a:rPr>
              <a:t>, </a:t>
            </a:r>
            <a:r>
              <a:rPr kumimoji="0" lang="zh-CN" altLang="zh-CN" sz="2400" b="0" i="0" u="none" strike="noStrike" cap="none" normalizeH="0" baseline="0" dirty="0">
                <a:ln>
                  <a:noFill/>
                </a:ln>
                <a:solidFill>
                  <a:srgbClr val="A9B7C6"/>
                </a:solidFill>
                <a:effectLst/>
                <a:latin typeface="Consolas" panose="020B0609020204030204" pitchFamily="49" charset="0"/>
              </a:rPr>
              <a:t>v </a:t>
            </a:r>
            <a:r>
              <a:rPr kumimoji="0" lang="zh-CN" altLang="zh-CN" sz="2400" b="0" i="0" u="none" strike="noStrike" cap="none" normalizeH="0" baseline="0" dirty="0">
                <a:ln>
                  <a:noFill/>
                </a:ln>
                <a:solidFill>
                  <a:srgbClr val="CC7832"/>
                </a:solidFill>
                <a:effectLst/>
                <a:latin typeface="Consolas" panose="020B0609020204030204" pitchFamily="49" charset="0"/>
              </a:rPr>
              <a:t>in </a:t>
            </a:r>
            <a:r>
              <a:rPr kumimoji="0" lang="zh-CN" altLang="zh-CN" sz="2400" b="0" i="0" u="none" strike="noStrike" cap="none" normalizeH="0" baseline="0" dirty="0">
                <a:ln>
                  <a:noFill/>
                </a:ln>
                <a:solidFill>
                  <a:srgbClr val="A9B7C6"/>
                </a:solidFill>
                <a:effectLst/>
                <a:latin typeface="Consolas" panose="020B0609020204030204" pitchFamily="49" charset="0"/>
              </a:rPr>
              <a:t>c2.items():</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            rate = c1[k] / v</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            minRate = </a:t>
            </a:r>
            <a:r>
              <a:rPr kumimoji="0" lang="zh-CN" altLang="zh-CN" sz="2400" b="0" i="0" u="none" strike="noStrike" cap="none" normalizeH="0" baseline="0" dirty="0">
                <a:ln>
                  <a:noFill/>
                </a:ln>
                <a:solidFill>
                  <a:srgbClr val="8888C6"/>
                </a:solidFill>
                <a:effectLst/>
                <a:latin typeface="Consolas" panose="020B0609020204030204" pitchFamily="49" charset="0"/>
              </a:rPr>
              <a:t>min</a:t>
            </a:r>
            <a:r>
              <a:rPr kumimoji="0" lang="zh-CN" altLang="zh-CN" sz="2400" b="0" i="0" u="none" strike="noStrike" cap="none" normalizeH="0" baseline="0" dirty="0">
                <a:ln>
                  <a:noFill/>
                </a:ln>
                <a:solidFill>
                  <a:srgbClr val="A9B7C6"/>
                </a:solidFill>
                <a:effectLst/>
                <a:latin typeface="Consolas" panose="020B0609020204030204" pitchFamily="49" charset="0"/>
              </a:rPr>
              <a:t>(rate</a:t>
            </a:r>
            <a:r>
              <a:rPr kumimoji="0" lang="zh-CN" altLang="zh-CN" sz="2400" b="0" i="0" u="none" strike="noStrike" cap="none" normalizeH="0" baseline="0" dirty="0">
                <a:ln>
                  <a:noFill/>
                </a:ln>
                <a:solidFill>
                  <a:srgbClr val="CC7832"/>
                </a:solidFill>
                <a:effectLst/>
                <a:latin typeface="Consolas" panose="020B0609020204030204" pitchFamily="49" charset="0"/>
              </a:rPr>
              <a:t>, </a:t>
            </a:r>
            <a:r>
              <a:rPr kumimoji="0" lang="zh-CN" altLang="zh-CN" sz="2400" b="0" i="0" u="none" strike="noStrike" cap="none" normalizeH="0" baseline="0" dirty="0">
                <a:ln>
                  <a:noFill/>
                </a:ln>
                <a:solidFill>
                  <a:srgbClr val="A9B7C6"/>
                </a:solidFill>
                <a:effectLst/>
                <a:latin typeface="Consolas" panose="020B0609020204030204" pitchFamily="49" charset="0"/>
              </a:rPr>
              <a:t>minRate)</a:t>
            </a:r>
            <a:br>
              <a:rPr kumimoji="0" lang="zh-CN" altLang="zh-CN" sz="2400" b="0" i="0" u="none" strike="noStrike" cap="none" normalizeH="0" baseline="0" dirty="0">
                <a:ln>
                  <a:noFill/>
                </a:ln>
                <a:solidFill>
                  <a:srgbClr val="A9B7C6"/>
                </a:solidFill>
                <a:effectLst/>
                <a:latin typeface="Consolas" panose="020B0609020204030204" pitchFamily="49" charset="0"/>
              </a:rPr>
            </a:br>
            <a:r>
              <a:rPr kumimoji="0" lang="zh-CN" altLang="zh-CN" sz="2400" b="0" i="0" u="none" strike="noStrike" cap="none" normalizeH="0" baseline="0" dirty="0">
                <a:ln>
                  <a:noFill/>
                </a:ln>
                <a:solidFill>
                  <a:srgbClr val="A9B7C6"/>
                </a:solidFill>
                <a:effectLst/>
                <a:latin typeface="Consolas" panose="020B0609020204030204" pitchFamily="49" charset="0"/>
              </a:rPr>
              <a:t>        </a:t>
            </a:r>
            <a:r>
              <a:rPr kumimoji="0" lang="zh-CN" altLang="zh-CN" sz="2400" b="0" i="0" u="none" strike="noStrike" cap="none" normalizeH="0" baseline="0" dirty="0">
                <a:ln>
                  <a:noFill/>
                </a:ln>
                <a:solidFill>
                  <a:srgbClr val="CC7832"/>
                </a:solidFill>
                <a:effectLst/>
                <a:latin typeface="Consolas" panose="020B0609020204030204" pitchFamily="49" charset="0"/>
              </a:rPr>
              <a:t>return </a:t>
            </a:r>
            <a:r>
              <a:rPr kumimoji="0" lang="zh-CN" altLang="zh-CN" sz="2400" b="0" i="0" u="none" strike="noStrike" cap="none" normalizeH="0" baseline="0" dirty="0">
                <a:ln>
                  <a:noFill/>
                </a:ln>
                <a:solidFill>
                  <a:srgbClr val="8888C6"/>
                </a:solidFill>
                <a:effectLst/>
                <a:latin typeface="Consolas" panose="020B0609020204030204" pitchFamily="49" charset="0"/>
              </a:rPr>
              <a:t>int</a:t>
            </a:r>
            <a:r>
              <a:rPr kumimoji="0" lang="zh-CN" altLang="zh-CN" sz="2400" b="0" i="0" u="none" strike="noStrike" cap="none" normalizeH="0" baseline="0" dirty="0">
                <a:ln>
                  <a:noFill/>
                </a:ln>
                <a:solidFill>
                  <a:srgbClr val="A9B7C6"/>
                </a:solidFill>
                <a:effectLst/>
                <a:latin typeface="Consolas" panose="020B0609020204030204" pitchFamily="49" charset="0"/>
              </a:rPr>
              <a:t>(minRate)</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grpSp>
        <p:nvGrpSpPr>
          <p:cNvPr id="9" name="组合 8">
            <a:extLst>
              <a:ext uri="{FF2B5EF4-FFF2-40B4-BE49-F238E27FC236}">
                <a16:creationId xmlns:a16="http://schemas.microsoft.com/office/drawing/2014/main" id="{06B127FE-D9C9-83C8-13D3-38BB25C2084E}"/>
              </a:ext>
            </a:extLst>
          </p:cNvPr>
          <p:cNvGrpSpPr/>
          <p:nvPr/>
        </p:nvGrpSpPr>
        <p:grpSpPr>
          <a:xfrm>
            <a:off x="6382680" y="1432360"/>
            <a:ext cx="1143720" cy="2251800"/>
            <a:chOff x="6382680" y="1432360"/>
            <a:chExt cx="1143720" cy="2251800"/>
          </a:xfrm>
        </p:grpSpPr>
        <mc:AlternateContent xmlns:mc="http://schemas.openxmlformats.org/markup-compatibility/2006" xmlns:p14="http://schemas.microsoft.com/office/powerpoint/2010/main">
          <mc:Choice Requires="p14">
            <p:contentPart p14:bwMode="auto" r:id="rId2">
              <p14:nvContentPartPr>
                <p14:cNvPr id="7" name="墨迹 6">
                  <a:extLst>
                    <a:ext uri="{FF2B5EF4-FFF2-40B4-BE49-F238E27FC236}">
                      <a16:creationId xmlns:a16="http://schemas.microsoft.com/office/drawing/2014/main" id="{CEADE1FA-9D66-CEB5-2C4A-7FE2A92D83D5}"/>
                    </a:ext>
                  </a:extLst>
                </p14:cNvPr>
                <p14:cNvContentPartPr/>
                <p14:nvPr/>
              </p14:nvContentPartPr>
              <p14:xfrm>
                <a:off x="6460080" y="1432360"/>
                <a:ext cx="1066320" cy="2082600"/>
              </p14:xfrm>
            </p:contentPart>
          </mc:Choice>
          <mc:Fallback xmlns="">
            <p:pic>
              <p:nvPicPr>
                <p:cNvPr id="7" name="墨迹 6">
                  <a:extLst>
                    <a:ext uri="{FF2B5EF4-FFF2-40B4-BE49-F238E27FC236}">
                      <a16:creationId xmlns:a16="http://schemas.microsoft.com/office/drawing/2014/main" id="{CEADE1FA-9D66-CEB5-2C4A-7FE2A92D83D5}"/>
                    </a:ext>
                  </a:extLst>
                </p:cNvPr>
                <p:cNvPicPr/>
                <p:nvPr/>
              </p:nvPicPr>
              <p:blipFill>
                <a:blip r:embed="rId3"/>
                <a:stretch>
                  <a:fillRect/>
                </a:stretch>
              </p:blipFill>
              <p:spPr>
                <a:xfrm>
                  <a:off x="6397080" y="1369360"/>
                  <a:ext cx="1191960" cy="220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墨迹 7">
                  <a:extLst>
                    <a:ext uri="{FF2B5EF4-FFF2-40B4-BE49-F238E27FC236}">
                      <a16:creationId xmlns:a16="http://schemas.microsoft.com/office/drawing/2014/main" id="{B2E39C30-9E28-D54A-C9C7-F2034FA765F7}"/>
                    </a:ext>
                  </a:extLst>
                </p14:cNvPr>
                <p14:cNvContentPartPr/>
                <p14:nvPr/>
              </p14:nvContentPartPr>
              <p14:xfrm>
                <a:off x="6382680" y="3068200"/>
                <a:ext cx="465120" cy="615960"/>
              </p14:xfrm>
            </p:contentPart>
          </mc:Choice>
          <mc:Fallback xmlns="">
            <p:pic>
              <p:nvPicPr>
                <p:cNvPr id="8" name="墨迹 7">
                  <a:extLst>
                    <a:ext uri="{FF2B5EF4-FFF2-40B4-BE49-F238E27FC236}">
                      <a16:creationId xmlns:a16="http://schemas.microsoft.com/office/drawing/2014/main" id="{B2E39C30-9E28-D54A-C9C7-F2034FA765F7}"/>
                    </a:ext>
                  </a:extLst>
                </p:cNvPr>
                <p:cNvPicPr/>
                <p:nvPr/>
              </p:nvPicPr>
              <p:blipFill>
                <a:blip r:embed="rId5"/>
                <a:stretch>
                  <a:fillRect/>
                </a:stretch>
              </p:blipFill>
              <p:spPr>
                <a:xfrm>
                  <a:off x="6319680" y="3005200"/>
                  <a:ext cx="590760" cy="741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11" name="墨迹 10">
                <a:extLst>
                  <a:ext uri="{FF2B5EF4-FFF2-40B4-BE49-F238E27FC236}">
                    <a16:creationId xmlns:a16="http://schemas.microsoft.com/office/drawing/2014/main" id="{B4F4E04E-7CD5-2189-B2E7-0DE58E7EAF78}"/>
                  </a:ext>
                </a:extLst>
              </p14:cNvPr>
              <p14:cNvContentPartPr/>
              <p14:nvPr/>
            </p14:nvContentPartPr>
            <p14:xfrm>
              <a:off x="8401920" y="786160"/>
              <a:ext cx="1413360" cy="660600"/>
            </p14:xfrm>
          </p:contentPart>
        </mc:Choice>
        <mc:Fallback xmlns="">
          <p:pic>
            <p:nvPicPr>
              <p:cNvPr id="11" name="墨迹 10">
                <a:extLst>
                  <a:ext uri="{FF2B5EF4-FFF2-40B4-BE49-F238E27FC236}">
                    <a16:creationId xmlns:a16="http://schemas.microsoft.com/office/drawing/2014/main" id="{B4F4E04E-7CD5-2189-B2E7-0DE58E7EAF78}"/>
                  </a:ext>
                </a:extLst>
              </p:cNvPr>
              <p:cNvPicPr/>
              <p:nvPr/>
            </p:nvPicPr>
            <p:blipFill>
              <a:blip r:embed="rId7"/>
              <a:stretch>
                <a:fillRect/>
              </a:stretch>
            </p:blipFill>
            <p:spPr>
              <a:xfrm>
                <a:off x="8338920" y="723160"/>
                <a:ext cx="1539000" cy="786240"/>
              </a:xfrm>
              <a:prstGeom prst="rect">
                <a:avLst/>
              </a:prstGeom>
            </p:spPr>
          </p:pic>
        </mc:Fallback>
      </mc:AlternateContent>
      <p:grpSp>
        <p:nvGrpSpPr>
          <p:cNvPr id="22" name="组合 21">
            <a:extLst>
              <a:ext uri="{FF2B5EF4-FFF2-40B4-BE49-F238E27FC236}">
                <a16:creationId xmlns:a16="http://schemas.microsoft.com/office/drawing/2014/main" id="{853C61C9-2E75-FD2C-CF4B-8C237333E158}"/>
              </a:ext>
            </a:extLst>
          </p:cNvPr>
          <p:cNvGrpSpPr/>
          <p:nvPr/>
        </p:nvGrpSpPr>
        <p:grpSpPr>
          <a:xfrm>
            <a:off x="3575760" y="5697640"/>
            <a:ext cx="1910160" cy="867240"/>
            <a:chOff x="3575760" y="5697640"/>
            <a:chExt cx="1910160" cy="867240"/>
          </a:xfrm>
        </p:grpSpPr>
        <mc:AlternateContent xmlns:mc="http://schemas.openxmlformats.org/markup-compatibility/2006" xmlns:p14="http://schemas.microsoft.com/office/powerpoint/2010/main">
          <mc:Choice Requires="p14">
            <p:contentPart p14:bwMode="auto" r:id="rId8">
              <p14:nvContentPartPr>
                <p14:cNvPr id="18" name="墨迹 17">
                  <a:extLst>
                    <a:ext uri="{FF2B5EF4-FFF2-40B4-BE49-F238E27FC236}">
                      <a16:creationId xmlns:a16="http://schemas.microsoft.com/office/drawing/2014/main" id="{E2481823-28A5-7C17-3B91-F8E8AA1927BC}"/>
                    </a:ext>
                  </a:extLst>
                </p14:cNvPr>
                <p14:cNvContentPartPr/>
                <p14:nvPr/>
              </p14:nvContentPartPr>
              <p14:xfrm>
                <a:off x="3575760" y="5697640"/>
                <a:ext cx="764640" cy="633240"/>
              </p14:xfrm>
            </p:contentPart>
          </mc:Choice>
          <mc:Fallback xmlns="">
            <p:pic>
              <p:nvPicPr>
                <p:cNvPr id="18" name="墨迹 17">
                  <a:extLst>
                    <a:ext uri="{FF2B5EF4-FFF2-40B4-BE49-F238E27FC236}">
                      <a16:creationId xmlns:a16="http://schemas.microsoft.com/office/drawing/2014/main" id="{E2481823-28A5-7C17-3B91-F8E8AA1927BC}"/>
                    </a:ext>
                  </a:extLst>
                </p:cNvPr>
                <p:cNvPicPr/>
                <p:nvPr/>
              </p:nvPicPr>
              <p:blipFill>
                <a:blip r:embed="rId9"/>
                <a:stretch>
                  <a:fillRect/>
                </a:stretch>
              </p:blipFill>
              <p:spPr>
                <a:xfrm>
                  <a:off x="3557760" y="5679640"/>
                  <a:ext cx="800280" cy="66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墨迹 18">
                  <a:extLst>
                    <a:ext uri="{FF2B5EF4-FFF2-40B4-BE49-F238E27FC236}">
                      <a16:creationId xmlns:a16="http://schemas.microsoft.com/office/drawing/2014/main" id="{DE5A2967-F2B9-A28E-1C47-DB3740D381F5}"/>
                    </a:ext>
                  </a:extLst>
                </p14:cNvPr>
                <p14:cNvContentPartPr/>
                <p14:nvPr/>
              </p14:nvContentPartPr>
              <p14:xfrm>
                <a:off x="3748920" y="6116320"/>
                <a:ext cx="451800" cy="448560"/>
              </p14:xfrm>
            </p:contentPart>
          </mc:Choice>
          <mc:Fallback xmlns="">
            <p:pic>
              <p:nvPicPr>
                <p:cNvPr id="19" name="墨迹 18">
                  <a:extLst>
                    <a:ext uri="{FF2B5EF4-FFF2-40B4-BE49-F238E27FC236}">
                      <a16:creationId xmlns:a16="http://schemas.microsoft.com/office/drawing/2014/main" id="{DE5A2967-F2B9-A28E-1C47-DB3740D381F5}"/>
                    </a:ext>
                  </a:extLst>
                </p:cNvPr>
                <p:cNvPicPr/>
                <p:nvPr/>
              </p:nvPicPr>
              <p:blipFill>
                <a:blip r:embed="rId11"/>
                <a:stretch>
                  <a:fillRect/>
                </a:stretch>
              </p:blipFill>
              <p:spPr>
                <a:xfrm>
                  <a:off x="3731280" y="6098320"/>
                  <a:ext cx="48744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墨迹 20">
                  <a:extLst>
                    <a:ext uri="{FF2B5EF4-FFF2-40B4-BE49-F238E27FC236}">
                      <a16:creationId xmlns:a16="http://schemas.microsoft.com/office/drawing/2014/main" id="{1A223349-CC77-AD85-CEAA-8CF3C7C39190}"/>
                    </a:ext>
                  </a:extLst>
                </p14:cNvPr>
                <p14:cNvContentPartPr/>
                <p14:nvPr/>
              </p14:nvContentPartPr>
              <p14:xfrm>
                <a:off x="4510680" y="6207400"/>
                <a:ext cx="975240" cy="61920"/>
              </p14:xfrm>
            </p:contentPart>
          </mc:Choice>
          <mc:Fallback xmlns="">
            <p:pic>
              <p:nvPicPr>
                <p:cNvPr id="21" name="墨迹 20">
                  <a:extLst>
                    <a:ext uri="{FF2B5EF4-FFF2-40B4-BE49-F238E27FC236}">
                      <a16:creationId xmlns:a16="http://schemas.microsoft.com/office/drawing/2014/main" id="{1A223349-CC77-AD85-CEAA-8CF3C7C39190}"/>
                    </a:ext>
                  </a:extLst>
                </p:cNvPr>
                <p:cNvPicPr/>
                <p:nvPr/>
              </p:nvPicPr>
              <p:blipFill>
                <a:blip r:embed="rId13"/>
                <a:stretch>
                  <a:fillRect/>
                </a:stretch>
              </p:blipFill>
              <p:spPr>
                <a:xfrm>
                  <a:off x="4493040" y="6189760"/>
                  <a:ext cx="1010880" cy="97560"/>
                </a:xfrm>
                <a:prstGeom prst="rect">
                  <a:avLst/>
                </a:prstGeom>
              </p:spPr>
            </p:pic>
          </mc:Fallback>
        </mc:AlternateContent>
      </p:grpSp>
      <p:sp>
        <p:nvSpPr>
          <p:cNvPr id="27" name="文本框 26">
            <a:extLst>
              <a:ext uri="{FF2B5EF4-FFF2-40B4-BE49-F238E27FC236}">
                <a16:creationId xmlns:a16="http://schemas.microsoft.com/office/drawing/2014/main" id="{EAC54ED1-F9E2-AAE6-FEF3-DFBD8B55AEB3}"/>
              </a:ext>
            </a:extLst>
          </p:cNvPr>
          <p:cNvSpPr txBox="1"/>
          <p:nvPr/>
        </p:nvSpPr>
        <p:spPr>
          <a:xfrm>
            <a:off x="1760789" y="560632"/>
            <a:ext cx="4879862" cy="523220"/>
          </a:xfrm>
          <a:prstGeom prst="rect">
            <a:avLst/>
          </a:prstGeom>
          <a:noFill/>
        </p:spPr>
        <p:txBody>
          <a:bodyPr wrap="none" rtlCol="0">
            <a:spAutoFit/>
          </a:bodyPr>
          <a:lstStyle/>
          <a:p>
            <a:r>
              <a:rPr lang="en-US" altLang="zh-CN" sz="2800" dirty="0" err="1">
                <a:solidFill>
                  <a:schemeClr val="bg1"/>
                </a:solidFill>
              </a:rPr>
              <a:t>leetcode</a:t>
            </a:r>
            <a:r>
              <a:rPr lang="zh-CN" altLang="en-US" sz="2800" dirty="0">
                <a:solidFill>
                  <a:schemeClr val="bg1"/>
                </a:solidFill>
              </a:rPr>
              <a:t>第 </a:t>
            </a:r>
            <a:r>
              <a:rPr lang="en-US" altLang="zh-CN" sz="2800" dirty="0">
                <a:solidFill>
                  <a:schemeClr val="bg1"/>
                </a:solidFill>
              </a:rPr>
              <a:t>295 </a:t>
            </a:r>
            <a:r>
              <a:rPr lang="zh-CN" altLang="en-US" sz="2800" dirty="0">
                <a:solidFill>
                  <a:schemeClr val="bg1"/>
                </a:solidFill>
              </a:rPr>
              <a:t>场周赛 第一题</a:t>
            </a:r>
          </a:p>
        </p:txBody>
      </p:sp>
    </p:spTree>
    <p:extLst>
      <p:ext uri="{BB962C8B-B14F-4D97-AF65-F5344CB8AC3E}">
        <p14:creationId xmlns:p14="http://schemas.microsoft.com/office/powerpoint/2010/main" val="8046395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460598-4B4C-DAFB-0EEA-5715DE12ECAC}"/>
              </a:ext>
            </a:extLst>
          </p:cNvPr>
          <p:cNvSpPr>
            <a:spLocks noChangeArrowheads="1"/>
          </p:cNvSpPr>
          <p:nvPr/>
        </p:nvSpPr>
        <p:spPr bwMode="auto">
          <a:xfrm>
            <a:off x="1676400" y="907487"/>
            <a:ext cx="9682459"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Consolas" panose="020B0609020204030204" pitchFamily="49" charset="0"/>
              </a:rPr>
              <a:t>class </a:t>
            </a:r>
            <a:r>
              <a:rPr kumimoji="0" lang="zh-CN" altLang="zh-CN" b="0" i="0" u="none" strike="noStrike" cap="none" normalizeH="0" baseline="0" dirty="0">
                <a:ln>
                  <a:noFill/>
                </a:ln>
                <a:solidFill>
                  <a:srgbClr val="A9B7C6"/>
                </a:solidFill>
                <a:effectLst/>
                <a:latin typeface="Consolas" panose="020B0609020204030204" pitchFamily="49" charset="0"/>
              </a:rPr>
              <a:t>Solution:</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def </a:t>
            </a:r>
            <a:r>
              <a:rPr kumimoji="0" lang="zh-CN" altLang="zh-CN" b="0" i="0" u="none" strike="noStrike" cap="none" normalizeH="0" baseline="0" dirty="0">
                <a:ln>
                  <a:noFill/>
                </a:ln>
                <a:solidFill>
                  <a:srgbClr val="FFC66D"/>
                </a:solidFill>
                <a:effectLst/>
                <a:latin typeface="Consolas" panose="020B0609020204030204" pitchFamily="49" charset="0"/>
              </a:rPr>
              <a:t>minimumTotal</a:t>
            </a:r>
            <a:r>
              <a:rPr kumimoji="0" lang="zh-CN" altLang="zh-CN" b="0" i="0" u="none" strike="noStrike" cap="none" normalizeH="0" baseline="0" dirty="0">
                <a:ln>
                  <a:noFill/>
                </a:ln>
                <a:solidFill>
                  <a:srgbClr val="A9B7C6"/>
                </a:solidFill>
                <a:effectLst/>
                <a:latin typeface="Consolas" panose="020B0609020204030204" pitchFamily="49" charset="0"/>
              </a:rPr>
              <a:t>(</a:t>
            </a:r>
            <a:r>
              <a:rPr kumimoji="0" lang="zh-CN" altLang="zh-CN" b="0" i="0" u="none" strike="noStrike" cap="none" normalizeH="0" baseline="0" dirty="0">
                <a:ln>
                  <a:noFill/>
                </a:ln>
                <a:solidFill>
                  <a:srgbClr val="94558D"/>
                </a:solidFill>
                <a:effectLst/>
                <a:latin typeface="Consolas" panose="020B0609020204030204" pitchFamily="49" charset="0"/>
              </a:rPr>
              <a:t>self</a:t>
            </a: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9B7C6"/>
                </a:solidFill>
                <a:effectLst/>
                <a:latin typeface="Consolas" panose="020B0609020204030204" pitchFamily="49" charset="0"/>
              </a:rPr>
              <a:t>triangle: List[List[</a:t>
            </a:r>
            <a:r>
              <a:rPr kumimoji="0" lang="zh-CN" altLang="zh-CN" b="0" i="0" u="none" strike="noStrike" cap="none" normalizeH="0" baseline="0" dirty="0">
                <a:ln>
                  <a:noFill/>
                </a:ln>
                <a:solidFill>
                  <a:srgbClr val="8888C6"/>
                </a:solidFill>
                <a:effectLst/>
                <a:latin typeface="Consolas" panose="020B0609020204030204" pitchFamily="49" charset="0"/>
              </a:rPr>
              <a:t>int</a:t>
            </a:r>
            <a:r>
              <a:rPr kumimoji="0" lang="zh-CN" altLang="zh-CN" b="0" i="0" u="none" strike="noStrike" cap="none" normalizeH="0" baseline="0" dirty="0">
                <a:ln>
                  <a:noFill/>
                </a:ln>
                <a:solidFill>
                  <a:srgbClr val="A9B7C6"/>
                </a:solidFill>
                <a:effectLst/>
                <a:latin typeface="Consolas" panose="020B0609020204030204" pitchFamily="49" charset="0"/>
              </a:rPr>
              <a:t>]]) -&gt; </a:t>
            </a:r>
            <a:r>
              <a:rPr kumimoji="0" lang="zh-CN" altLang="zh-CN" b="0" i="0" u="none" strike="noStrike" cap="none" normalizeH="0" baseline="0" dirty="0">
                <a:ln>
                  <a:noFill/>
                </a:ln>
                <a:solidFill>
                  <a:srgbClr val="8888C6"/>
                </a:solidFill>
                <a:effectLst/>
                <a:latin typeface="Consolas" panose="020B0609020204030204" pitchFamily="49" charset="0"/>
              </a:rPr>
              <a:t>int</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def </a:t>
            </a:r>
            <a:r>
              <a:rPr kumimoji="0" lang="zh-CN" altLang="zh-CN" b="0" i="0" u="none" strike="noStrike" cap="none" normalizeH="0" baseline="0" dirty="0">
                <a:ln>
                  <a:noFill/>
                </a:ln>
                <a:solidFill>
                  <a:srgbClr val="FFC66D"/>
                </a:solidFill>
                <a:effectLst/>
                <a:latin typeface="Consolas" panose="020B0609020204030204" pitchFamily="49" charset="0"/>
              </a:rPr>
              <a:t>safeGet</a:t>
            </a:r>
            <a:r>
              <a:rPr kumimoji="0" lang="zh-CN" altLang="zh-CN" b="0" i="0" u="none" strike="noStrike" cap="none" normalizeH="0" baseline="0" dirty="0">
                <a:ln>
                  <a:noFill/>
                </a:ln>
                <a:solidFill>
                  <a:srgbClr val="A9B7C6"/>
                </a:solidFill>
                <a:effectLst/>
                <a:latin typeface="Consolas" panose="020B0609020204030204" pitchFamily="49" charset="0"/>
              </a:rPr>
              <a:t>(xIndex</a:t>
            </a: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9B7C6"/>
                </a:solidFill>
                <a:effectLst/>
                <a:latin typeface="Consolas" panose="020B0609020204030204" pitchFamily="49" charset="0"/>
              </a:rPr>
              <a:t>yIndex):</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808080"/>
                </a:solidFill>
                <a:effectLst/>
                <a:latin typeface="Consolas" panose="020B0609020204030204" pitchFamily="49" charset="0"/>
              </a:rPr>
              <a:t># try:</a:t>
            </a:r>
            <a:br>
              <a:rPr kumimoji="0" lang="zh-CN" altLang="zh-CN" b="0" i="0" u="none" strike="noStrike" cap="none" normalizeH="0" baseline="0" dirty="0">
                <a:ln>
                  <a:noFill/>
                </a:ln>
                <a:solidFill>
                  <a:srgbClr val="808080"/>
                </a:solidFill>
                <a:effectLst/>
                <a:latin typeface="Consolas" panose="020B0609020204030204" pitchFamily="49" charset="0"/>
              </a:rPr>
            </a:br>
            <a:r>
              <a:rPr kumimoji="0" lang="zh-CN" altLang="zh-CN" b="0" i="0" u="none" strike="noStrike" cap="none" normalizeH="0" baseline="0" dirty="0">
                <a:ln>
                  <a:noFill/>
                </a:ln>
                <a:solidFill>
                  <a:srgbClr val="808080"/>
                </a:solidFill>
                <a:effectLst/>
                <a:latin typeface="Consolas" panose="020B0609020204030204" pitchFamily="49" charset="0"/>
              </a:rPr>
              <a:t>            #     return triangle[yIndex][xIndex]</a:t>
            </a:r>
            <a:br>
              <a:rPr kumimoji="0" lang="zh-CN" altLang="zh-CN" b="0" i="0" u="none" strike="noStrike" cap="none" normalizeH="0" baseline="0" dirty="0">
                <a:ln>
                  <a:noFill/>
                </a:ln>
                <a:solidFill>
                  <a:srgbClr val="808080"/>
                </a:solidFill>
                <a:effectLst/>
                <a:latin typeface="Consolas" panose="020B0609020204030204" pitchFamily="49" charset="0"/>
              </a:rPr>
            </a:br>
            <a:r>
              <a:rPr kumimoji="0" lang="zh-CN" altLang="zh-CN" b="0" i="0" u="none" strike="noStrike" cap="none" normalizeH="0" baseline="0" dirty="0">
                <a:ln>
                  <a:noFill/>
                </a:ln>
                <a:solidFill>
                  <a:srgbClr val="808080"/>
                </a:solidFill>
                <a:effectLst/>
                <a:latin typeface="Consolas" panose="020B0609020204030204" pitchFamily="49" charset="0"/>
              </a:rPr>
              <a:t>            # except IndexError:</a:t>
            </a:r>
            <a:br>
              <a:rPr kumimoji="0" lang="zh-CN" altLang="zh-CN" b="0" i="0" u="none" strike="noStrike" cap="none" normalizeH="0" baseline="0" dirty="0">
                <a:ln>
                  <a:noFill/>
                </a:ln>
                <a:solidFill>
                  <a:srgbClr val="808080"/>
                </a:solidFill>
                <a:effectLst/>
                <a:latin typeface="Consolas" panose="020B0609020204030204" pitchFamily="49" charset="0"/>
              </a:rPr>
            </a:br>
            <a:r>
              <a:rPr kumimoji="0" lang="zh-CN" altLang="zh-CN" b="0" i="0" u="none" strike="noStrike" cap="none" normalizeH="0" baseline="0" dirty="0">
                <a:ln>
                  <a:noFill/>
                </a:ln>
                <a:solidFill>
                  <a:srgbClr val="808080"/>
                </a:solidFill>
                <a:effectLst/>
                <a:latin typeface="Consolas" panose="020B0609020204030204" pitchFamily="49" charset="0"/>
              </a:rPr>
              <a:t>            #     return float("INF")</a:t>
            </a:r>
            <a:br>
              <a:rPr kumimoji="0" lang="zh-CN" altLang="zh-CN" b="0" i="0" u="none" strike="noStrike" cap="none" normalizeH="0" baseline="0" dirty="0">
                <a:ln>
                  <a:noFill/>
                </a:ln>
                <a:solidFill>
                  <a:srgbClr val="808080"/>
                </a:solidFill>
                <a:effectLst/>
                <a:latin typeface="Consolas" panose="020B0609020204030204" pitchFamily="49" charset="0"/>
              </a:rPr>
            </a:br>
            <a:r>
              <a:rPr kumimoji="0" lang="zh-CN" altLang="zh-CN" b="0" i="0" u="none" strike="noStrike" cap="none" normalizeH="0" baseline="0" dirty="0">
                <a:ln>
                  <a:noFill/>
                </a:ln>
                <a:solidFill>
                  <a:srgbClr val="808080"/>
                </a:solidFill>
                <a:effectLst/>
                <a:latin typeface="Consolas" panose="020B0609020204030204" pitchFamily="49" charset="0"/>
              </a:rPr>
              <a:t>            # -1 </a:t>
            </a:r>
            <a:r>
              <a:rPr kumimoji="0" lang="zh-CN" altLang="zh-CN"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给转化成倒数第一个元素了！！！</a:t>
            </a:r>
            <a:br>
              <a:rPr kumimoji="0" lang="zh-CN" altLang="zh-CN"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br>
            <a:r>
              <a:rPr kumimoji="0" lang="zh-CN" altLang="zh-CN"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            </a:t>
            </a:r>
            <a:r>
              <a:rPr kumimoji="0" lang="zh-CN" altLang="zh-CN" b="0" i="0" u="none" strike="noStrike" cap="none" normalizeH="0" baseline="0" dirty="0">
                <a:ln>
                  <a:noFill/>
                </a:ln>
                <a:solidFill>
                  <a:srgbClr val="CC7832"/>
                </a:solidFill>
                <a:effectLst/>
                <a:latin typeface="Consolas" panose="020B0609020204030204" pitchFamily="49" charset="0"/>
              </a:rPr>
              <a:t>if </a:t>
            </a:r>
            <a:r>
              <a:rPr kumimoji="0" lang="zh-CN" altLang="zh-CN" b="0" i="0" u="none" strike="noStrike" cap="none" normalizeH="0" baseline="0" dirty="0">
                <a:ln>
                  <a:noFill/>
                </a:ln>
                <a:solidFill>
                  <a:srgbClr val="A9B7C6"/>
                </a:solidFill>
                <a:effectLst/>
                <a:latin typeface="Consolas" panose="020B0609020204030204" pitchFamily="49" charset="0"/>
              </a:rPr>
              <a:t>yIndex </a:t>
            </a:r>
            <a:r>
              <a:rPr kumimoji="0" lang="zh-CN" altLang="zh-CN" b="0" i="0" u="none" strike="noStrike" cap="none" normalizeH="0" baseline="0" dirty="0">
                <a:ln>
                  <a:noFill/>
                </a:ln>
                <a:solidFill>
                  <a:srgbClr val="CC7832"/>
                </a:solidFill>
                <a:effectLst/>
                <a:latin typeface="Consolas" panose="020B0609020204030204" pitchFamily="49" charset="0"/>
              </a:rPr>
              <a:t>not in </a:t>
            </a:r>
            <a:r>
              <a:rPr kumimoji="0" lang="zh-CN" altLang="zh-CN" b="0" i="0" u="none" strike="noStrike" cap="none" normalizeH="0" baseline="0" dirty="0">
                <a:ln>
                  <a:noFill/>
                </a:ln>
                <a:solidFill>
                  <a:srgbClr val="8888C6"/>
                </a:solidFill>
                <a:effectLst/>
                <a:latin typeface="Consolas" panose="020B0609020204030204" pitchFamily="49" charset="0"/>
              </a:rPr>
              <a:t>range</a:t>
            </a:r>
            <a:r>
              <a:rPr kumimoji="0" lang="zh-CN" altLang="zh-CN" b="0" i="0" u="none" strike="noStrike" cap="none" normalizeH="0" baseline="0" dirty="0">
                <a:ln>
                  <a:noFill/>
                </a:ln>
                <a:solidFill>
                  <a:srgbClr val="A9B7C6"/>
                </a:solidFill>
                <a:effectLst/>
                <a:latin typeface="Consolas" panose="020B0609020204030204" pitchFamily="49" charset="0"/>
              </a:rPr>
              <a:t>(</a:t>
            </a:r>
            <a:r>
              <a:rPr kumimoji="0" lang="zh-CN" altLang="zh-CN" b="0" i="0" u="none" strike="noStrike" cap="none" normalizeH="0" baseline="0" dirty="0">
                <a:ln>
                  <a:noFill/>
                </a:ln>
                <a:solidFill>
                  <a:srgbClr val="8888C6"/>
                </a:solidFill>
                <a:effectLst/>
                <a:latin typeface="Consolas" panose="020B0609020204030204" pitchFamily="49" charset="0"/>
              </a:rPr>
              <a:t>len</a:t>
            </a:r>
            <a:r>
              <a:rPr kumimoji="0" lang="zh-CN" altLang="zh-CN" b="0" i="0" u="none" strike="noStrike" cap="none" normalizeH="0" baseline="0" dirty="0">
                <a:ln>
                  <a:noFill/>
                </a:ln>
                <a:solidFill>
                  <a:srgbClr val="A9B7C6"/>
                </a:solidFill>
                <a:effectLst/>
                <a:latin typeface="Consolas" panose="020B0609020204030204" pitchFamily="49" charset="0"/>
              </a:rPr>
              <a:t>(triangle)):</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return </a:t>
            </a:r>
            <a:r>
              <a:rPr kumimoji="0" lang="zh-CN" altLang="zh-CN" b="0" i="0" u="none" strike="noStrike" cap="none" normalizeH="0" baseline="0" dirty="0">
                <a:ln>
                  <a:noFill/>
                </a:ln>
                <a:solidFill>
                  <a:srgbClr val="8888C6"/>
                </a:solidFill>
                <a:effectLst/>
                <a:latin typeface="Consolas" panose="020B0609020204030204" pitchFamily="49" charset="0"/>
              </a:rPr>
              <a:t>float</a:t>
            </a:r>
            <a:r>
              <a:rPr kumimoji="0" lang="zh-CN" altLang="zh-CN" b="0" i="0" u="none" strike="noStrike" cap="none" normalizeH="0" baseline="0" dirty="0">
                <a:ln>
                  <a:noFill/>
                </a:ln>
                <a:solidFill>
                  <a:srgbClr val="A9B7C6"/>
                </a:solidFill>
                <a:effectLst/>
                <a:latin typeface="Consolas" panose="020B0609020204030204" pitchFamily="49" charset="0"/>
              </a:rPr>
              <a:t>(</a:t>
            </a:r>
            <a:r>
              <a:rPr kumimoji="0" lang="zh-CN" altLang="zh-CN" b="0" i="0" u="none" strike="noStrike" cap="none" normalizeH="0" baseline="0" dirty="0">
                <a:ln>
                  <a:noFill/>
                </a:ln>
                <a:solidFill>
                  <a:srgbClr val="6A8759"/>
                </a:solidFill>
                <a:effectLst/>
                <a:latin typeface="Consolas" panose="020B0609020204030204" pitchFamily="49" charset="0"/>
              </a:rPr>
              <a:t>"INF"</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if </a:t>
            </a:r>
            <a:r>
              <a:rPr kumimoji="0" lang="zh-CN" altLang="zh-CN" b="0" i="0" u="none" strike="noStrike" cap="none" normalizeH="0" baseline="0" dirty="0">
                <a:ln>
                  <a:noFill/>
                </a:ln>
                <a:solidFill>
                  <a:srgbClr val="A9B7C6"/>
                </a:solidFill>
                <a:effectLst/>
                <a:latin typeface="Consolas" panose="020B0609020204030204" pitchFamily="49" charset="0"/>
              </a:rPr>
              <a:t>xIndex </a:t>
            </a:r>
            <a:r>
              <a:rPr kumimoji="0" lang="zh-CN" altLang="zh-CN" b="0" i="0" u="none" strike="noStrike" cap="none" normalizeH="0" baseline="0" dirty="0">
                <a:ln>
                  <a:noFill/>
                </a:ln>
                <a:solidFill>
                  <a:srgbClr val="CC7832"/>
                </a:solidFill>
                <a:effectLst/>
                <a:latin typeface="Consolas" panose="020B0609020204030204" pitchFamily="49" charset="0"/>
              </a:rPr>
              <a:t>not in </a:t>
            </a:r>
            <a:r>
              <a:rPr kumimoji="0" lang="zh-CN" altLang="zh-CN" b="0" i="0" u="none" strike="noStrike" cap="none" normalizeH="0" baseline="0" dirty="0">
                <a:ln>
                  <a:noFill/>
                </a:ln>
                <a:solidFill>
                  <a:srgbClr val="8888C6"/>
                </a:solidFill>
                <a:effectLst/>
                <a:latin typeface="Consolas" panose="020B0609020204030204" pitchFamily="49" charset="0"/>
              </a:rPr>
              <a:t>range</a:t>
            </a:r>
            <a:r>
              <a:rPr kumimoji="0" lang="zh-CN" altLang="zh-CN" b="0" i="0" u="none" strike="noStrike" cap="none" normalizeH="0" baseline="0" dirty="0">
                <a:ln>
                  <a:noFill/>
                </a:ln>
                <a:solidFill>
                  <a:srgbClr val="A9B7C6"/>
                </a:solidFill>
                <a:effectLst/>
                <a:latin typeface="Consolas" panose="020B0609020204030204" pitchFamily="49" charset="0"/>
              </a:rPr>
              <a:t>(yIndex + </a:t>
            </a:r>
            <a:r>
              <a:rPr kumimoji="0" lang="zh-CN" altLang="zh-CN" b="0" i="0" u="none" strike="noStrike" cap="none" normalizeH="0" baseline="0" dirty="0">
                <a:ln>
                  <a:noFill/>
                </a:ln>
                <a:solidFill>
                  <a:srgbClr val="6897BB"/>
                </a:solidFill>
                <a:effectLst/>
                <a:latin typeface="Consolas" panose="020B0609020204030204" pitchFamily="49" charset="0"/>
              </a:rPr>
              <a:t>1</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return </a:t>
            </a:r>
            <a:r>
              <a:rPr kumimoji="0" lang="zh-CN" altLang="zh-CN" b="0" i="0" u="none" strike="noStrike" cap="none" normalizeH="0" baseline="0" dirty="0">
                <a:ln>
                  <a:noFill/>
                </a:ln>
                <a:solidFill>
                  <a:srgbClr val="8888C6"/>
                </a:solidFill>
                <a:effectLst/>
                <a:latin typeface="Consolas" panose="020B0609020204030204" pitchFamily="49" charset="0"/>
              </a:rPr>
              <a:t>float</a:t>
            </a:r>
            <a:r>
              <a:rPr kumimoji="0" lang="zh-CN" altLang="zh-CN" b="0" i="0" u="none" strike="noStrike" cap="none" normalizeH="0" baseline="0" dirty="0">
                <a:ln>
                  <a:noFill/>
                </a:ln>
                <a:solidFill>
                  <a:srgbClr val="A9B7C6"/>
                </a:solidFill>
                <a:effectLst/>
                <a:latin typeface="Consolas" panose="020B0609020204030204" pitchFamily="49" charset="0"/>
              </a:rPr>
              <a:t>(</a:t>
            </a:r>
            <a:r>
              <a:rPr kumimoji="0" lang="zh-CN" altLang="zh-CN" b="0" i="0" u="none" strike="noStrike" cap="none" normalizeH="0" baseline="0" dirty="0">
                <a:ln>
                  <a:noFill/>
                </a:ln>
                <a:solidFill>
                  <a:srgbClr val="6A8759"/>
                </a:solidFill>
                <a:effectLst/>
                <a:latin typeface="Consolas" panose="020B0609020204030204" pitchFamily="49" charset="0"/>
              </a:rPr>
              <a:t>"INF"</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return </a:t>
            </a:r>
            <a:r>
              <a:rPr kumimoji="0" lang="zh-CN" altLang="zh-CN" b="0" i="0" u="none" strike="noStrike" cap="none" normalizeH="0" baseline="0" dirty="0">
                <a:ln>
                  <a:noFill/>
                </a:ln>
                <a:solidFill>
                  <a:srgbClr val="A9B7C6"/>
                </a:solidFill>
                <a:effectLst/>
                <a:latin typeface="Consolas" panose="020B0609020204030204" pitchFamily="49" charset="0"/>
              </a:rPr>
              <a:t>triangle[yIndex][xIndex]</a:t>
            </a:r>
            <a:br>
              <a:rPr kumimoji="0" lang="zh-CN" altLang="zh-CN" b="0" i="0" u="none" strike="noStrike" cap="none" normalizeH="0" baseline="0" dirty="0">
                <a:ln>
                  <a:noFill/>
                </a:ln>
                <a:solidFill>
                  <a:srgbClr val="A9B7C6"/>
                </a:solidFill>
                <a:effectLst/>
                <a:latin typeface="Consolas" panose="020B0609020204030204" pitchFamily="49" charset="0"/>
              </a:rPr>
            </a:b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for </a:t>
            </a:r>
            <a:r>
              <a:rPr kumimoji="0" lang="zh-CN" altLang="zh-CN" b="0" i="0" u="none" strike="noStrike" cap="none" normalizeH="0" baseline="0" dirty="0">
                <a:ln>
                  <a:noFill/>
                </a:ln>
                <a:solidFill>
                  <a:srgbClr val="A9B7C6"/>
                </a:solidFill>
                <a:effectLst/>
                <a:latin typeface="Consolas" panose="020B0609020204030204" pitchFamily="49" charset="0"/>
              </a:rPr>
              <a:t>y</a:t>
            </a: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9B7C6"/>
                </a:solidFill>
                <a:effectLst/>
                <a:latin typeface="Consolas" panose="020B0609020204030204" pitchFamily="49" charset="0"/>
              </a:rPr>
              <a:t>line </a:t>
            </a:r>
            <a:r>
              <a:rPr kumimoji="0" lang="zh-CN" altLang="zh-CN" b="0" i="0" u="none" strike="noStrike" cap="none" normalizeH="0" baseline="0" dirty="0">
                <a:ln>
                  <a:noFill/>
                </a:ln>
                <a:solidFill>
                  <a:srgbClr val="CC7832"/>
                </a:solidFill>
                <a:effectLst/>
                <a:latin typeface="Consolas" panose="020B0609020204030204" pitchFamily="49" charset="0"/>
              </a:rPr>
              <a:t>in </a:t>
            </a:r>
            <a:r>
              <a:rPr kumimoji="0" lang="zh-CN" altLang="zh-CN" b="0" i="0" u="none" strike="noStrike" cap="none" normalizeH="0" baseline="0" dirty="0">
                <a:ln>
                  <a:noFill/>
                </a:ln>
                <a:solidFill>
                  <a:srgbClr val="8888C6"/>
                </a:solidFill>
                <a:effectLst/>
                <a:latin typeface="Consolas" panose="020B0609020204030204" pitchFamily="49" charset="0"/>
              </a:rPr>
              <a:t>enumerate</a:t>
            </a:r>
            <a:r>
              <a:rPr kumimoji="0" lang="zh-CN" altLang="zh-CN" b="0" i="0" u="none" strike="noStrike" cap="none" normalizeH="0" baseline="0" dirty="0">
                <a:ln>
                  <a:noFill/>
                </a:ln>
                <a:solidFill>
                  <a:srgbClr val="A9B7C6"/>
                </a:solidFill>
                <a:effectLst/>
                <a:latin typeface="Consolas" panose="020B0609020204030204" pitchFamily="49" charset="0"/>
              </a:rPr>
              <a:t>(triangle):</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if </a:t>
            </a:r>
            <a:r>
              <a:rPr kumimoji="0" lang="zh-CN" altLang="zh-CN" b="0" i="0" u="none" strike="noStrike" cap="none" normalizeH="0" baseline="0" dirty="0">
                <a:ln>
                  <a:noFill/>
                </a:ln>
                <a:solidFill>
                  <a:srgbClr val="A9B7C6"/>
                </a:solidFill>
                <a:effectLst/>
                <a:latin typeface="Consolas" panose="020B0609020204030204" pitchFamily="49" charset="0"/>
              </a:rPr>
              <a:t>y == </a:t>
            </a:r>
            <a:r>
              <a:rPr kumimoji="0" lang="zh-CN" altLang="zh-CN" b="0" i="0" u="none" strike="noStrike" cap="none" normalizeH="0" baseline="0" dirty="0">
                <a:ln>
                  <a:noFill/>
                </a:ln>
                <a:solidFill>
                  <a:srgbClr val="6897BB"/>
                </a:solidFill>
                <a:effectLst/>
                <a:latin typeface="Consolas" panose="020B0609020204030204" pitchFamily="49" charset="0"/>
              </a:rPr>
              <a:t>0</a:t>
            </a:r>
            <a:r>
              <a:rPr kumimoji="0" lang="zh-CN" altLang="zh-CN" b="0" i="0" u="none" strike="noStrike" cap="none" normalizeH="0" baseline="0" dirty="0">
                <a:ln>
                  <a:noFill/>
                </a:ln>
                <a:solidFill>
                  <a:srgbClr val="A9B7C6"/>
                </a:solidFill>
                <a:effectLst/>
                <a:latin typeface="Consolas" panose="020B0609020204030204" pitchFamily="49" charset="0"/>
              </a:rPr>
              <a:t>:</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continue</a:t>
            </a:r>
            <a:br>
              <a:rPr kumimoji="0" lang="zh-CN" altLang="zh-CN" b="0" i="0" u="none" strike="noStrike" cap="none" normalizeH="0" baseline="0" dirty="0">
                <a:ln>
                  <a:noFill/>
                </a:ln>
                <a:solidFill>
                  <a:srgbClr val="CC7832"/>
                </a:solidFill>
                <a:effectLst/>
                <a:latin typeface="Consolas" panose="020B0609020204030204" pitchFamily="49" charset="0"/>
              </a:rPr>
            </a:br>
            <a:r>
              <a:rPr kumimoji="0" lang="zh-CN" altLang="zh-CN" b="0" i="0" u="none" strike="noStrike" cap="none" normalizeH="0" baseline="0" dirty="0">
                <a:ln>
                  <a:noFill/>
                </a:ln>
                <a:solidFill>
                  <a:srgbClr val="CC7832"/>
                </a:solidFill>
                <a:effectLst/>
                <a:latin typeface="Consolas" panose="020B0609020204030204" pitchFamily="49" charset="0"/>
              </a:rPr>
              <a:t>            for </a:t>
            </a:r>
            <a:r>
              <a:rPr kumimoji="0" lang="zh-CN" altLang="zh-CN" b="0" i="0" u="none" strike="noStrike" cap="none" normalizeH="0" baseline="0" dirty="0">
                <a:ln>
                  <a:noFill/>
                </a:ln>
                <a:solidFill>
                  <a:srgbClr val="A9B7C6"/>
                </a:solidFill>
                <a:effectLst/>
                <a:latin typeface="Consolas" panose="020B0609020204030204" pitchFamily="49" charset="0"/>
              </a:rPr>
              <a:t>x</a:t>
            </a: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9B7C6"/>
                </a:solidFill>
                <a:effectLst/>
                <a:latin typeface="Consolas" panose="020B0609020204030204" pitchFamily="49" charset="0"/>
              </a:rPr>
              <a:t>n </a:t>
            </a:r>
            <a:r>
              <a:rPr kumimoji="0" lang="zh-CN" altLang="zh-CN" b="0" i="0" u="none" strike="noStrike" cap="none" normalizeH="0" baseline="0" dirty="0">
                <a:ln>
                  <a:noFill/>
                </a:ln>
                <a:solidFill>
                  <a:srgbClr val="CC7832"/>
                </a:solidFill>
                <a:effectLst/>
                <a:latin typeface="Consolas" panose="020B0609020204030204" pitchFamily="49" charset="0"/>
              </a:rPr>
              <a:t>in </a:t>
            </a:r>
            <a:r>
              <a:rPr kumimoji="0" lang="zh-CN" altLang="zh-CN" b="0" i="0" u="none" strike="noStrike" cap="none" normalizeH="0" baseline="0" dirty="0">
                <a:ln>
                  <a:noFill/>
                </a:ln>
                <a:solidFill>
                  <a:srgbClr val="8888C6"/>
                </a:solidFill>
                <a:effectLst/>
                <a:latin typeface="Consolas" panose="020B0609020204030204" pitchFamily="49" charset="0"/>
              </a:rPr>
              <a:t>enumerate</a:t>
            </a:r>
            <a:r>
              <a:rPr kumimoji="0" lang="zh-CN" altLang="zh-CN" b="0" i="0" u="none" strike="noStrike" cap="none" normalizeH="0" baseline="0" dirty="0">
                <a:ln>
                  <a:noFill/>
                </a:ln>
                <a:solidFill>
                  <a:srgbClr val="A9B7C6"/>
                </a:solidFill>
                <a:effectLst/>
                <a:latin typeface="Consolas" panose="020B0609020204030204" pitchFamily="49" charset="0"/>
              </a:rPr>
              <a:t>(line):</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line[x] = </a:t>
            </a:r>
            <a:r>
              <a:rPr kumimoji="0" lang="zh-CN" altLang="zh-CN" b="0" i="0" u="none" strike="noStrike" cap="none" normalizeH="0" baseline="0" dirty="0">
                <a:ln>
                  <a:noFill/>
                </a:ln>
                <a:solidFill>
                  <a:srgbClr val="8888C6"/>
                </a:solidFill>
                <a:effectLst/>
                <a:latin typeface="Consolas" panose="020B0609020204030204" pitchFamily="49" charset="0"/>
              </a:rPr>
              <a:t>min</a:t>
            </a:r>
            <a:r>
              <a:rPr kumimoji="0" lang="zh-CN" altLang="zh-CN" b="0" i="0" u="none" strike="noStrike" cap="none" normalizeH="0" baseline="0" dirty="0">
                <a:ln>
                  <a:noFill/>
                </a:ln>
                <a:solidFill>
                  <a:srgbClr val="A9B7C6"/>
                </a:solidFill>
                <a:effectLst/>
                <a:latin typeface="Consolas" panose="020B0609020204030204" pitchFamily="49" charset="0"/>
              </a:rPr>
              <a:t>(safeGet(x</a:t>
            </a: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9B7C6"/>
                </a:solidFill>
                <a:effectLst/>
                <a:latin typeface="Consolas" panose="020B0609020204030204" pitchFamily="49" charset="0"/>
              </a:rPr>
              <a:t>y - </a:t>
            </a:r>
            <a:r>
              <a:rPr kumimoji="0" lang="zh-CN" altLang="zh-CN" b="0" i="0" u="none" strike="noStrike" cap="none" normalizeH="0" baseline="0" dirty="0">
                <a:ln>
                  <a:noFill/>
                </a:ln>
                <a:solidFill>
                  <a:srgbClr val="6897BB"/>
                </a:solidFill>
                <a:effectLst/>
                <a:latin typeface="Consolas" panose="020B0609020204030204" pitchFamily="49" charset="0"/>
              </a:rPr>
              <a:t>1</a:t>
            </a:r>
            <a:r>
              <a:rPr kumimoji="0" lang="zh-CN" altLang="zh-CN" b="0" i="0" u="none" strike="noStrike" cap="none" normalizeH="0" baseline="0" dirty="0">
                <a:ln>
                  <a:noFill/>
                </a:ln>
                <a:solidFill>
                  <a:srgbClr val="A9B7C6"/>
                </a:solidFill>
                <a:effectLst/>
                <a:latin typeface="Consolas" panose="020B0609020204030204" pitchFamily="49" charset="0"/>
              </a:rPr>
              <a:t>)</a:t>
            </a: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9B7C6"/>
                </a:solidFill>
                <a:effectLst/>
                <a:latin typeface="Consolas" panose="020B0609020204030204" pitchFamily="49" charset="0"/>
              </a:rPr>
              <a:t>safeGet(x - </a:t>
            </a:r>
            <a:r>
              <a:rPr kumimoji="0" lang="zh-CN" altLang="zh-CN" b="0" i="0" u="none" strike="noStrike" cap="none" normalizeH="0" baseline="0" dirty="0">
                <a:ln>
                  <a:noFill/>
                </a:ln>
                <a:solidFill>
                  <a:srgbClr val="6897BB"/>
                </a:solidFill>
                <a:effectLst/>
                <a:latin typeface="Consolas" panose="020B0609020204030204" pitchFamily="49" charset="0"/>
              </a:rPr>
              <a:t>1</a:t>
            </a:r>
            <a:r>
              <a:rPr kumimoji="0" lang="zh-CN" altLang="zh-CN" b="0" i="0" u="none" strike="noStrike" cap="none" normalizeH="0" baseline="0" dirty="0">
                <a:ln>
                  <a:noFill/>
                </a:ln>
                <a:solidFill>
                  <a:srgbClr val="CC7832"/>
                </a:solidFill>
                <a:effectLst/>
                <a:latin typeface="Consolas" panose="020B0609020204030204" pitchFamily="49" charset="0"/>
              </a:rPr>
              <a:t>, </a:t>
            </a:r>
            <a:r>
              <a:rPr kumimoji="0" lang="zh-CN" altLang="zh-CN" b="0" i="0" u="none" strike="noStrike" cap="none" normalizeH="0" baseline="0" dirty="0">
                <a:ln>
                  <a:noFill/>
                </a:ln>
                <a:solidFill>
                  <a:srgbClr val="A9B7C6"/>
                </a:solidFill>
                <a:effectLst/>
                <a:latin typeface="Consolas" panose="020B0609020204030204" pitchFamily="49" charset="0"/>
              </a:rPr>
              <a:t>y - </a:t>
            </a:r>
            <a:r>
              <a:rPr kumimoji="0" lang="zh-CN" altLang="zh-CN" b="0" i="0" u="none" strike="noStrike" cap="none" normalizeH="0" baseline="0" dirty="0">
                <a:ln>
                  <a:noFill/>
                </a:ln>
                <a:solidFill>
                  <a:srgbClr val="6897BB"/>
                </a:solidFill>
                <a:effectLst/>
                <a:latin typeface="Consolas" panose="020B0609020204030204" pitchFamily="49" charset="0"/>
              </a:rPr>
              <a:t>1</a:t>
            </a:r>
            <a:r>
              <a:rPr kumimoji="0" lang="zh-CN" altLang="zh-CN" b="0" i="0" u="none" strike="noStrike" cap="none" normalizeH="0" baseline="0" dirty="0">
                <a:ln>
                  <a:noFill/>
                </a:ln>
                <a:solidFill>
                  <a:srgbClr val="A9B7C6"/>
                </a:solidFill>
                <a:effectLst/>
                <a:latin typeface="Consolas" panose="020B0609020204030204" pitchFamily="49" charset="0"/>
              </a:rPr>
              <a:t>)) + n</a:t>
            </a:r>
            <a:br>
              <a:rPr kumimoji="0" lang="zh-CN" altLang="zh-CN" b="0" i="0" u="none" strike="noStrike" cap="none" normalizeH="0" baseline="0" dirty="0">
                <a:ln>
                  <a:noFill/>
                </a:ln>
                <a:solidFill>
                  <a:srgbClr val="A9B7C6"/>
                </a:solidFill>
                <a:effectLst/>
                <a:latin typeface="Consolas" panose="020B0609020204030204" pitchFamily="49" charset="0"/>
              </a:rPr>
            </a:br>
            <a:r>
              <a:rPr kumimoji="0" lang="zh-CN" altLang="zh-CN" b="0" i="0" u="none" strike="noStrike" cap="none" normalizeH="0" baseline="0" dirty="0">
                <a:ln>
                  <a:noFill/>
                </a:ln>
                <a:solidFill>
                  <a:srgbClr val="A9B7C6"/>
                </a:solidFill>
                <a:effectLst/>
                <a:latin typeface="Consolas" panose="020B0609020204030204" pitchFamily="49" charset="0"/>
              </a:rPr>
              <a:t>        </a:t>
            </a:r>
            <a:r>
              <a:rPr kumimoji="0" lang="zh-CN" altLang="zh-CN" b="0" i="0" u="none" strike="noStrike" cap="none" normalizeH="0" baseline="0" dirty="0">
                <a:ln>
                  <a:noFill/>
                </a:ln>
                <a:solidFill>
                  <a:srgbClr val="CC7832"/>
                </a:solidFill>
                <a:effectLst/>
                <a:latin typeface="Consolas" panose="020B0609020204030204" pitchFamily="49" charset="0"/>
              </a:rPr>
              <a:t>return </a:t>
            </a:r>
            <a:r>
              <a:rPr kumimoji="0" lang="zh-CN" altLang="zh-CN" b="0" i="0" u="none" strike="noStrike" cap="none" normalizeH="0" baseline="0" dirty="0">
                <a:ln>
                  <a:noFill/>
                </a:ln>
                <a:solidFill>
                  <a:srgbClr val="8888C6"/>
                </a:solidFill>
                <a:effectLst/>
                <a:latin typeface="Consolas" panose="020B0609020204030204" pitchFamily="49" charset="0"/>
              </a:rPr>
              <a:t>min</a:t>
            </a:r>
            <a:r>
              <a:rPr kumimoji="0" lang="zh-CN" altLang="zh-CN" b="0" i="0" u="none" strike="noStrike" cap="none" normalizeH="0" baseline="0" dirty="0">
                <a:ln>
                  <a:noFill/>
                </a:ln>
                <a:solidFill>
                  <a:srgbClr val="A9B7C6"/>
                </a:solidFill>
                <a:effectLst/>
                <a:latin typeface="Consolas" panose="020B0609020204030204" pitchFamily="49" charset="0"/>
              </a:rPr>
              <a:t>(triangle[-</a:t>
            </a:r>
            <a:r>
              <a:rPr kumimoji="0" lang="zh-CN" altLang="zh-CN" b="0" i="0" u="none" strike="noStrike" cap="none" normalizeH="0" baseline="0" dirty="0">
                <a:ln>
                  <a:noFill/>
                </a:ln>
                <a:solidFill>
                  <a:srgbClr val="6897BB"/>
                </a:solidFill>
                <a:effectLst/>
                <a:latin typeface="Consolas" panose="020B0609020204030204" pitchFamily="49" charset="0"/>
              </a:rPr>
              <a:t>1</a:t>
            </a:r>
            <a:r>
              <a:rPr kumimoji="0" lang="zh-CN" altLang="zh-CN" b="0" i="0" u="none" strike="noStrike" cap="none" normalizeH="0" baseline="0" dirty="0">
                <a:ln>
                  <a:noFill/>
                </a:ln>
                <a:solidFill>
                  <a:srgbClr val="A9B7C6"/>
                </a:solidFill>
                <a:effectLst/>
                <a:latin typeface="Consolas" panose="020B0609020204030204" pitchFamily="49" charset="0"/>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grpSp>
        <p:nvGrpSpPr>
          <p:cNvPr id="12" name="组合 11">
            <a:extLst>
              <a:ext uri="{FF2B5EF4-FFF2-40B4-BE49-F238E27FC236}">
                <a16:creationId xmlns:a16="http://schemas.microsoft.com/office/drawing/2014/main" id="{F4D548A2-0829-6222-DE8E-745AFE8588B7}"/>
              </a:ext>
            </a:extLst>
          </p:cNvPr>
          <p:cNvGrpSpPr/>
          <p:nvPr/>
        </p:nvGrpSpPr>
        <p:grpSpPr>
          <a:xfrm>
            <a:off x="6178920" y="2783440"/>
            <a:ext cx="2274480" cy="1484280"/>
            <a:chOff x="6178920" y="2783440"/>
            <a:chExt cx="2274480" cy="1484280"/>
          </a:xfrm>
        </p:grpSpPr>
        <mc:AlternateContent xmlns:mc="http://schemas.openxmlformats.org/markup-compatibility/2006" xmlns:p14="http://schemas.microsoft.com/office/powerpoint/2010/main">
          <mc:Choice Requires="p14">
            <p:contentPart p14:bwMode="auto" r:id="rId2">
              <p14:nvContentPartPr>
                <p14:cNvPr id="7" name="墨迹 6">
                  <a:extLst>
                    <a:ext uri="{FF2B5EF4-FFF2-40B4-BE49-F238E27FC236}">
                      <a16:creationId xmlns:a16="http://schemas.microsoft.com/office/drawing/2014/main" id="{CBFF7080-FA87-A264-5139-0F89CD2206E0}"/>
                    </a:ext>
                  </a:extLst>
                </p14:cNvPr>
                <p14:cNvContentPartPr/>
                <p14:nvPr/>
              </p14:nvContentPartPr>
              <p14:xfrm>
                <a:off x="6399600" y="2783440"/>
                <a:ext cx="1372680" cy="786600"/>
              </p14:xfrm>
            </p:contentPart>
          </mc:Choice>
          <mc:Fallback xmlns="">
            <p:pic>
              <p:nvPicPr>
                <p:cNvPr id="7" name="墨迹 6">
                  <a:extLst>
                    <a:ext uri="{FF2B5EF4-FFF2-40B4-BE49-F238E27FC236}">
                      <a16:creationId xmlns:a16="http://schemas.microsoft.com/office/drawing/2014/main" id="{CBFF7080-FA87-A264-5139-0F89CD2206E0}"/>
                    </a:ext>
                  </a:extLst>
                </p:cNvPr>
                <p:cNvPicPr/>
                <p:nvPr/>
              </p:nvPicPr>
              <p:blipFill>
                <a:blip r:embed="rId3"/>
                <a:stretch>
                  <a:fillRect/>
                </a:stretch>
              </p:blipFill>
              <p:spPr>
                <a:xfrm>
                  <a:off x="6363600" y="2747800"/>
                  <a:ext cx="1444320" cy="85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墨迹 7">
                  <a:extLst>
                    <a:ext uri="{FF2B5EF4-FFF2-40B4-BE49-F238E27FC236}">
                      <a16:creationId xmlns:a16="http://schemas.microsoft.com/office/drawing/2014/main" id="{29747F85-CA4B-6225-DE73-FBFB4FBD606D}"/>
                    </a:ext>
                  </a:extLst>
                </p14:cNvPr>
                <p14:cNvContentPartPr/>
                <p14:nvPr/>
              </p14:nvContentPartPr>
              <p14:xfrm>
                <a:off x="6225000" y="3352240"/>
                <a:ext cx="296280" cy="367200"/>
              </p14:xfrm>
            </p:contentPart>
          </mc:Choice>
          <mc:Fallback xmlns="">
            <p:pic>
              <p:nvPicPr>
                <p:cNvPr id="8" name="墨迹 7">
                  <a:extLst>
                    <a:ext uri="{FF2B5EF4-FFF2-40B4-BE49-F238E27FC236}">
                      <a16:creationId xmlns:a16="http://schemas.microsoft.com/office/drawing/2014/main" id="{29747F85-CA4B-6225-DE73-FBFB4FBD606D}"/>
                    </a:ext>
                  </a:extLst>
                </p:cNvPr>
                <p:cNvPicPr/>
                <p:nvPr/>
              </p:nvPicPr>
              <p:blipFill>
                <a:blip r:embed="rId5"/>
                <a:stretch>
                  <a:fillRect/>
                </a:stretch>
              </p:blipFill>
              <p:spPr>
                <a:xfrm>
                  <a:off x="6189000" y="3316600"/>
                  <a:ext cx="36792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墨迹 8">
                  <a:extLst>
                    <a:ext uri="{FF2B5EF4-FFF2-40B4-BE49-F238E27FC236}">
                      <a16:creationId xmlns:a16="http://schemas.microsoft.com/office/drawing/2014/main" id="{3D7F512C-241E-C85A-E0DE-946448168E60}"/>
                    </a:ext>
                  </a:extLst>
                </p14:cNvPr>
                <p14:cNvContentPartPr/>
                <p14:nvPr/>
              </p14:nvContentPartPr>
              <p14:xfrm>
                <a:off x="6268560" y="3521800"/>
                <a:ext cx="2184840" cy="624600"/>
              </p14:xfrm>
            </p:contentPart>
          </mc:Choice>
          <mc:Fallback xmlns="">
            <p:pic>
              <p:nvPicPr>
                <p:cNvPr id="9" name="墨迹 8">
                  <a:extLst>
                    <a:ext uri="{FF2B5EF4-FFF2-40B4-BE49-F238E27FC236}">
                      <a16:creationId xmlns:a16="http://schemas.microsoft.com/office/drawing/2014/main" id="{3D7F512C-241E-C85A-E0DE-946448168E60}"/>
                    </a:ext>
                  </a:extLst>
                </p:cNvPr>
                <p:cNvPicPr/>
                <p:nvPr/>
              </p:nvPicPr>
              <p:blipFill>
                <a:blip r:embed="rId7"/>
                <a:stretch>
                  <a:fillRect/>
                </a:stretch>
              </p:blipFill>
              <p:spPr>
                <a:xfrm>
                  <a:off x="6232560" y="3485800"/>
                  <a:ext cx="2256480" cy="696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墨迹 10">
                  <a:extLst>
                    <a:ext uri="{FF2B5EF4-FFF2-40B4-BE49-F238E27FC236}">
                      <a16:creationId xmlns:a16="http://schemas.microsoft.com/office/drawing/2014/main" id="{6B2362A5-89AB-5EF2-8256-0BE598621C92}"/>
                    </a:ext>
                  </a:extLst>
                </p14:cNvPr>
                <p14:cNvContentPartPr/>
                <p14:nvPr/>
              </p14:nvContentPartPr>
              <p14:xfrm>
                <a:off x="6178920" y="4053520"/>
                <a:ext cx="283680" cy="214200"/>
              </p14:xfrm>
            </p:contentPart>
          </mc:Choice>
          <mc:Fallback xmlns="">
            <p:pic>
              <p:nvPicPr>
                <p:cNvPr id="11" name="墨迹 10">
                  <a:extLst>
                    <a:ext uri="{FF2B5EF4-FFF2-40B4-BE49-F238E27FC236}">
                      <a16:creationId xmlns:a16="http://schemas.microsoft.com/office/drawing/2014/main" id="{6B2362A5-89AB-5EF2-8256-0BE598621C92}"/>
                    </a:ext>
                  </a:extLst>
                </p:cNvPr>
                <p:cNvPicPr/>
                <p:nvPr/>
              </p:nvPicPr>
              <p:blipFill>
                <a:blip r:embed="rId9"/>
                <a:stretch>
                  <a:fillRect/>
                </a:stretch>
              </p:blipFill>
              <p:spPr>
                <a:xfrm>
                  <a:off x="6142920" y="4017880"/>
                  <a:ext cx="355320" cy="285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3" name="墨迹 12">
                <a:extLst>
                  <a:ext uri="{FF2B5EF4-FFF2-40B4-BE49-F238E27FC236}">
                    <a16:creationId xmlns:a16="http://schemas.microsoft.com/office/drawing/2014/main" id="{A93A117C-9061-8240-9795-EFB13542AC94}"/>
                  </a:ext>
                </a:extLst>
              </p14:cNvPr>
              <p14:cNvContentPartPr/>
              <p14:nvPr/>
            </p14:nvContentPartPr>
            <p14:xfrm>
              <a:off x="4998480" y="6197320"/>
              <a:ext cx="437760" cy="11160"/>
            </p14:xfrm>
          </p:contentPart>
        </mc:Choice>
        <mc:Fallback xmlns="">
          <p:pic>
            <p:nvPicPr>
              <p:cNvPr id="13" name="墨迹 12">
                <a:extLst>
                  <a:ext uri="{FF2B5EF4-FFF2-40B4-BE49-F238E27FC236}">
                    <a16:creationId xmlns:a16="http://schemas.microsoft.com/office/drawing/2014/main" id="{A93A117C-9061-8240-9795-EFB13542AC94}"/>
                  </a:ext>
                </a:extLst>
              </p:cNvPr>
              <p:cNvPicPr/>
              <p:nvPr/>
            </p:nvPicPr>
            <p:blipFill>
              <a:blip r:embed="rId11"/>
              <a:stretch>
                <a:fillRect/>
              </a:stretch>
            </p:blipFill>
            <p:spPr>
              <a:xfrm>
                <a:off x="4962480" y="6161320"/>
                <a:ext cx="509400" cy="82800"/>
              </a:xfrm>
              <a:prstGeom prst="rect">
                <a:avLst/>
              </a:prstGeom>
            </p:spPr>
          </p:pic>
        </mc:Fallback>
      </mc:AlternateContent>
      <p:grpSp>
        <p:nvGrpSpPr>
          <p:cNvPr id="16" name="组合 15">
            <a:extLst>
              <a:ext uri="{FF2B5EF4-FFF2-40B4-BE49-F238E27FC236}">
                <a16:creationId xmlns:a16="http://schemas.microsoft.com/office/drawing/2014/main" id="{1394B2CE-87E0-891F-8C27-B022638529A8}"/>
              </a:ext>
            </a:extLst>
          </p:cNvPr>
          <p:cNvGrpSpPr/>
          <p:nvPr/>
        </p:nvGrpSpPr>
        <p:grpSpPr>
          <a:xfrm>
            <a:off x="6115920" y="6267520"/>
            <a:ext cx="4167360" cy="180000"/>
            <a:chOff x="6115920" y="6267520"/>
            <a:chExt cx="4167360" cy="180000"/>
          </a:xfrm>
        </p:grpSpPr>
        <mc:AlternateContent xmlns:mc="http://schemas.openxmlformats.org/markup-compatibility/2006" xmlns:p14="http://schemas.microsoft.com/office/powerpoint/2010/main">
          <mc:Choice Requires="p14">
            <p:contentPart p14:bwMode="auto" r:id="rId12">
              <p14:nvContentPartPr>
                <p14:cNvPr id="14" name="墨迹 13">
                  <a:extLst>
                    <a:ext uri="{FF2B5EF4-FFF2-40B4-BE49-F238E27FC236}">
                      <a16:creationId xmlns:a16="http://schemas.microsoft.com/office/drawing/2014/main" id="{92B52512-F54C-9C0E-2664-417E6ACE4DAC}"/>
                    </a:ext>
                  </a:extLst>
                </p14:cNvPr>
                <p14:cNvContentPartPr/>
                <p14:nvPr/>
              </p14:nvContentPartPr>
              <p14:xfrm>
                <a:off x="6115920" y="6267520"/>
                <a:ext cx="1122120" cy="21240"/>
              </p14:xfrm>
            </p:contentPart>
          </mc:Choice>
          <mc:Fallback xmlns="">
            <p:pic>
              <p:nvPicPr>
                <p:cNvPr id="14" name="墨迹 13">
                  <a:extLst>
                    <a:ext uri="{FF2B5EF4-FFF2-40B4-BE49-F238E27FC236}">
                      <a16:creationId xmlns:a16="http://schemas.microsoft.com/office/drawing/2014/main" id="{92B52512-F54C-9C0E-2664-417E6ACE4DAC}"/>
                    </a:ext>
                  </a:extLst>
                </p:cNvPr>
                <p:cNvPicPr/>
                <p:nvPr/>
              </p:nvPicPr>
              <p:blipFill>
                <a:blip r:embed="rId13"/>
                <a:stretch>
                  <a:fillRect/>
                </a:stretch>
              </p:blipFill>
              <p:spPr>
                <a:xfrm>
                  <a:off x="6079920" y="6231520"/>
                  <a:ext cx="11937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墨迹 14">
                  <a:extLst>
                    <a:ext uri="{FF2B5EF4-FFF2-40B4-BE49-F238E27FC236}">
                      <a16:creationId xmlns:a16="http://schemas.microsoft.com/office/drawing/2014/main" id="{479B7001-F904-413F-33C5-0EEC787B5BC0}"/>
                    </a:ext>
                  </a:extLst>
                </p14:cNvPr>
                <p14:cNvContentPartPr/>
                <p14:nvPr/>
              </p14:nvContentPartPr>
              <p14:xfrm>
                <a:off x="8219400" y="6299200"/>
                <a:ext cx="2063880" cy="148320"/>
              </p14:xfrm>
            </p:contentPart>
          </mc:Choice>
          <mc:Fallback xmlns="">
            <p:pic>
              <p:nvPicPr>
                <p:cNvPr id="15" name="墨迹 14">
                  <a:extLst>
                    <a:ext uri="{FF2B5EF4-FFF2-40B4-BE49-F238E27FC236}">
                      <a16:creationId xmlns:a16="http://schemas.microsoft.com/office/drawing/2014/main" id="{479B7001-F904-413F-33C5-0EEC787B5BC0}"/>
                    </a:ext>
                  </a:extLst>
                </p:cNvPr>
                <p:cNvPicPr/>
                <p:nvPr/>
              </p:nvPicPr>
              <p:blipFill>
                <a:blip r:embed="rId15"/>
                <a:stretch>
                  <a:fillRect/>
                </a:stretch>
              </p:blipFill>
              <p:spPr>
                <a:xfrm>
                  <a:off x="8183400" y="6263200"/>
                  <a:ext cx="2135520" cy="219960"/>
                </a:xfrm>
                <a:prstGeom prst="rect">
                  <a:avLst/>
                </a:prstGeom>
              </p:spPr>
            </p:pic>
          </mc:Fallback>
        </mc:AlternateContent>
      </p:grpSp>
      <p:sp>
        <p:nvSpPr>
          <p:cNvPr id="17" name="文本框 16">
            <a:extLst>
              <a:ext uri="{FF2B5EF4-FFF2-40B4-BE49-F238E27FC236}">
                <a16:creationId xmlns:a16="http://schemas.microsoft.com/office/drawing/2014/main" id="{83E8EC6E-B358-9274-342D-1E143DF1BD30}"/>
              </a:ext>
            </a:extLst>
          </p:cNvPr>
          <p:cNvSpPr txBox="1"/>
          <p:nvPr/>
        </p:nvSpPr>
        <p:spPr>
          <a:xfrm>
            <a:off x="1154763" y="292108"/>
            <a:ext cx="6617517" cy="584775"/>
          </a:xfrm>
          <a:prstGeom prst="rect">
            <a:avLst/>
          </a:prstGeom>
          <a:noFill/>
        </p:spPr>
        <p:txBody>
          <a:bodyPr wrap="none" rtlCol="0">
            <a:spAutoFit/>
          </a:bodyPr>
          <a:lstStyle/>
          <a:p>
            <a:r>
              <a:rPr lang="en-US" altLang="zh-CN" sz="3200" dirty="0" err="1">
                <a:solidFill>
                  <a:schemeClr val="bg1"/>
                </a:solidFill>
              </a:rPr>
              <a:t>Leetcode</a:t>
            </a:r>
            <a:r>
              <a:rPr lang="en-US" altLang="zh-CN" sz="3200" dirty="0">
                <a:solidFill>
                  <a:schemeClr val="bg1"/>
                </a:solidFill>
              </a:rPr>
              <a:t> </a:t>
            </a:r>
            <a:r>
              <a:rPr lang="en-US" altLang="zh-CN" sz="3200" dirty="0" err="1">
                <a:solidFill>
                  <a:schemeClr val="bg1"/>
                </a:solidFill>
              </a:rPr>
              <a:t>minimumTotal</a:t>
            </a:r>
            <a:r>
              <a:rPr lang="en-US" altLang="zh-CN" sz="3200" dirty="0">
                <a:solidFill>
                  <a:schemeClr val="bg1"/>
                </a:solidFill>
              </a:rPr>
              <a:t> </a:t>
            </a:r>
            <a:r>
              <a:rPr lang="zh-CN" altLang="en-US" sz="3200" dirty="0">
                <a:solidFill>
                  <a:schemeClr val="bg1"/>
                </a:solidFill>
              </a:rPr>
              <a:t>动态规划题</a:t>
            </a:r>
          </a:p>
        </p:txBody>
      </p:sp>
    </p:spTree>
    <p:extLst>
      <p:ext uri="{BB962C8B-B14F-4D97-AF65-F5344CB8AC3E}">
        <p14:creationId xmlns:p14="http://schemas.microsoft.com/office/powerpoint/2010/main" val="23258363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9DF5979-DD84-954F-8FD4-4A9CA51F5468}"/>
              </a:ext>
            </a:extLst>
          </p:cNvPr>
          <p:cNvSpPr>
            <a:spLocks noChangeArrowheads="1"/>
          </p:cNvSpPr>
          <p:nvPr/>
        </p:nvSpPr>
        <p:spPr bwMode="auto">
          <a:xfrm>
            <a:off x="2011680" y="913309"/>
            <a:ext cx="7321235" cy="54784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Consolas" panose="020B0609020204030204" pitchFamily="49" charset="0"/>
              </a:rPr>
              <a:t>class </a:t>
            </a:r>
            <a:r>
              <a:rPr kumimoji="0" lang="zh-CN" altLang="zh-CN" sz="1400" b="0" i="0" u="none" strike="noStrike" cap="none" normalizeH="0" baseline="0" dirty="0">
                <a:ln>
                  <a:noFill/>
                </a:ln>
                <a:solidFill>
                  <a:srgbClr val="A9B7C6"/>
                </a:solidFill>
                <a:effectLst/>
                <a:latin typeface="Consolas" panose="020B0609020204030204" pitchFamily="49" charset="0"/>
              </a:rPr>
              <a:t>Solution:</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def </a:t>
            </a:r>
            <a:r>
              <a:rPr kumimoji="0" lang="zh-CN" altLang="zh-CN" sz="1400" b="0" i="0" u="none" strike="noStrike" cap="none" normalizeH="0" baseline="0" dirty="0">
                <a:ln>
                  <a:noFill/>
                </a:ln>
                <a:solidFill>
                  <a:srgbClr val="B200B2"/>
                </a:solidFill>
                <a:effectLst/>
                <a:latin typeface="Consolas" panose="020B0609020204030204" pitchFamily="49" charset="0"/>
              </a:rPr>
              <a:t>__init__</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4558D"/>
                </a:solidFill>
                <a:effectLst/>
                <a:latin typeface="Consolas" panose="020B0609020204030204" pitchFamily="49" charset="0"/>
              </a:rPr>
              <a:t>self</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94558D"/>
                </a:solidFill>
                <a:effectLst/>
                <a:latin typeface="Consolas" panose="020B0609020204030204" pitchFamily="49" charset="0"/>
              </a:rPr>
              <a:t>self</a:t>
            </a:r>
            <a:r>
              <a:rPr kumimoji="0" lang="zh-CN" altLang="zh-CN" sz="1400" b="0" i="0" u="none" strike="noStrike" cap="none" normalizeH="0" baseline="0" dirty="0">
                <a:ln>
                  <a:noFill/>
                </a:ln>
                <a:solidFill>
                  <a:srgbClr val="A9B7C6"/>
                </a:solidFill>
                <a:effectLst/>
                <a:latin typeface="Consolas" panose="020B0609020204030204" pitchFamily="49" charset="0"/>
              </a:rPr>
              <a:t>.maxSum = </a:t>
            </a:r>
            <a:r>
              <a:rPr kumimoji="0" lang="zh-CN" altLang="zh-CN" sz="1400" b="0" i="0" u="none" strike="noStrike" cap="none" normalizeH="0" baseline="0" dirty="0">
                <a:ln>
                  <a:noFill/>
                </a:ln>
                <a:solidFill>
                  <a:srgbClr val="8888C6"/>
                </a:solidFill>
                <a:effectLst/>
                <a:latin typeface="Consolas" panose="020B0609020204030204" pitchFamily="49" charset="0"/>
              </a:rPr>
              <a:t>float</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6A8759"/>
                </a:solidFill>
                <a:effectLst/>
                <a:latin typeface="Consolas" panose="020B0609020204030204" pitchFamily="49" charset="0"/>
              </a:rPr>
              <a:t>"-inf"</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def </a:t>
            </a:r>
            <a:r>
              <a:rPr kumimoji="0" lang="zh-CN" altLang="zh-CN" sz="1400" b="0" i="0" u="none" strike="noStrike" cap="none" normalizeH="0" baseline="0" dirty="0">
                <a:ln>
                  <a:noFill/>
                </a:ln>
                <a:solidFill>
                  <a:srgbClr val="FFC66D"/>
                </a:solidFill>
                <a:effectLst/>
                <a:latin typeface="Consolas" panose="020B0609020204030204" pitchFamily="49" charset="0"/>
              </a:rPr>
              <a:t>maxPathSum</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4558D"/>
                </a:solidFill>
                <a:effectLst/>
                <a:latin typeface="Consolas" panose="020B0609020204030204" pitchFamily="49" charset="0"/>
              </a:rPr>
              <a:t>self</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root: TreeNode) -&gt; </a:t>
            </a:r>
            <a:r>
              <a:rPr kumimoji="0" lang="zh-CN" altLang="zh-CN" sz="1400" b="0" i="0" u="none" strike="noStrike" cap="none" normalizeH="0" baseline="0" dirty="0">
                <a:ln>
                  <a:noFill/>
                </a:ln>
                <a:solidFill>
                  <a:srgbClr val="8888C6"/>
                </a:solidFill>
                <a:effectLst/>
                <a:latin typeface="Consolas" panose="020B0609020204030204" pitchFamily="49" charset="0"/>
              </a:rPr>
              <a:t>int</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def </a:t>
            </a:r>
            <a:r>
              <a:rPr kumimoji="0" lang="zh-CN" altLang="zh-CN" sz="1400" b="0" i="0" u="none" strike="noStrike" cap="none" normalizeH="0" baseline="0" dirty="0">
                <a:ln>
                  <a:noFill/>
                </a:ln>
                <a:solidFill>
                  <a:srgbClr val="FFC66D"/>
                </a:solidFill>
                <a:effectLst/>
                <a:latin typeface="Consolas" panose="020B0609020204030204" pitchFamily="49" charset="0"/>
              </a:rPr>
              <a:t>maxGain</a:t>
            </a:r>
            <a:r>
              <a:rPr kumimoji="0" lang="zh-CN" altLang="zh-CN" sz="1400" b="0" i="0" u="none" strike="noStrike" cap="none" normalizeH="0" baseline="0" dirty="0">
                <a:ln>
                  <a:noFill/>
                </a:ln>
                <a:solidFill>
                  <a:srgbClr val="A9B7C6"/>
                </a:solidFill>
                <a:effectLst/>
                <a:latin typeface="Consolas" panose="020B0609020204030204" pitchFamily="49" charset="0"/>
              </a:rPr>
              <a:t>(node):</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if not </a:t>
            </a:r>
            <a:r>
              <a:rPr kumimoji="0" lang="zh-CN" altLang="zh-CN" sz="1400" b="0" i="0" u="none" strike="noStrike" cap="none" normalizeH="0" baseline="0" dirty="0">
                <a:ln>
                  <a:noFill/>
                </a:ln>
                <a:solidFill>
                  <a:srgbClr val="A9B7C6"/>
                </a:solidFill>
                <a:effectLst/>
                <a:latin typeface="Consolas" panose="020B0609020204030204" pitchFamily="49" charset="0"/>
              </a:rPr>
              <a:t>node:</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6897BB"/>
                </a:solidFill>
                <a:effectLst/>
                <a:latin typeface="Consolas" panose="020B0609020204030204" pitchFamily="49" charset="0"/>
              </a:rPr>
              <a:t>0</a:t>
            </a:r>
            <a:br>
              <a:rPr kumimoji="0" lang="zh-CN" altLang="zh-CN" sz="1400" b="0" i="0" u="none" strike="noStrike" cap="none" normalizeH="0" baseline="0" dirty="0">
                <a:ln>
                  <a:noFill/>
                </a:ln>
                <a:solidFill>
                  <a:srgbClr val="6897BB"/>
                </a:solidFill>
                <a:effectLst/>
                <a:latin typeface="Consolas" panose="020B0609020204030204" pitchFamily="49" charset="0"/>
              </a:rPr>
            </a:br>
            <a:br>
              <a:rPr kumimoji="0" lang="zh-CN" altLang="zh-CN" sz="1400" b="0" i="0" u="none" strike="noStrike" cap="none" normalizeH="0" baseline="0" dirty="0">
                <a:ln>
                  <a:noFill/>
                </a:ln>
                <a:solidFill>
                  <a:srgbClr val="6897BB"/>
                </a:solidFill>
                <a:effectLst/>
                <a:latin typeface="Consolas" panose="020B0609020204030204" pitchFamily="49" charset="0"/>
              </a:rPr>
            </a:br>
            <a:r>
              <a:rPr kumimoji="0" lang="zh-CN" altLang="zh-CN" sz="1400" b="0" i="0" u="none" strike="noStrike" cap="none" normalizeH="0" baseline="0" dirty="0">
                <a:ln>
                  <a:noFill/>
                </a:ln>
                <a:solidFill>
                  <a:srgbClr val="6897BB"/>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递归计算左右子节点的最大贡献值</a:t>
            </a:r>
            <a:b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br>
            <a: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            </a:t>
            </a: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只有在最大贡献值大于</a:t>
            </a:r>
            <a:r>
              <a:rPr kumimoji="0" lang="zh-CN" altLang="zh-CN" sz="1400" b="0" i="0" u="none" strike="noStrike" cap="none" normalizeH="0" baseline="0" dirty="0">
                <a:ln>
                  <a:noFill/>
                </a:ln>
                <a:solidFill>
                  <a:srgbClr val="808080"/>
                </a:solidFill>
                <a:effectLst/>
                <a:latin typeface="Consolas" panose="020B0609020204030204" pitchFamily="49" charset="0"/>
              </a:rPr>
              <a:t> 0 </a:t>
            </a:r>
            <a: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时，才会选取对应子节点</a:t>
            </a:r>
            <a:b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br>
            <a: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            </a:t>
            </a:r>
            <a:r>
              <a:rPr kumimoji="0" lang="zh-CN" altLang="zh-CN" sz="1400" b="0" i="0" u="none" strike="noStrike" cap="none" normalizeH="0" baseline="0" dirty="0">
                <a:ln>
                  <a:noFill/>
                </a:ln>
                <a:solidFill>
                  <a:srgbClr val="A9B7C6"/>
                </a:solidFill>
                <a:effectLst/>
                <a:latin typeface="Consolas" panose="020B0609020204030204" pitchFamily="49" charset="0"/>
              </a:rPr>
              <a:t>leftGain = </a:t>
            </a:r>
            <a:r>
              <a:rPr kumimoji="0" lang="zh-CN" altLang="zh-CN" sz="1400" b="0" i="0" u="none" strike="noStrike" cap="none" normalizeH="0" baseline="0" dirty="0">
                <a:ln>
                  <a:noFill/>
                </a:ln>
                <a:solidFill>
                  <a:srgbClr val="8888C6"/>
                </a:solidFill>
                <a:effectLst/>
                <a:latin typeface="Consolas" panose="020B0609020204030204" pitchFamily="49" charset="0"/>
              </a:rPr>
              <a:t>max</a:t>
            </a:r>
            <a:r>
              <a:rPr kumimoji="0" lang="zh-CN" altLang="zh-CN" sz="1400" b="0" i="0" u="none" strike="noStrike" cap="none" normalizeH="0" baseline="0" dirty="0">
                <a:ln>
                  <a:noFill/>
                </a:ln>
                <a:solidFill>
                  <a:srgbClr val="A9B7C6"/>
                </a:solidFill>
                <a:effectLst/>
                <a:latin typeface="Consolas" panose="020B0609020204030204" pitchFamily="49" charset="0"/>
              </a:rPr>
              <a:t>(maxGain(node.left)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6897BB"/>
                </a:solidFill>
                <a:effectLst/>
                <a:latin typeface="Consolas" panose="020B0609020204030204" pitchFamily="49" charset="0"/>
              </a:rPr>
              <a:t>0</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rightGain = </a:t>
            </a:r>
            <a:r>
              <a:rPr kumimoji="0" lang="zh-CN" altLang="zh-CN" sz="1400" b="0" i="0" u="none" strike="noStrike" cap="none" normalizeH="0" baseline="0" dirty="0">
                <a:ln>
                  <a:noFill/>
                </a:ln>
                <a:solidFill>
                  <a:srgbClr val="8888C6"/>
                </a:solidFill>
                <a:effectLst/>
                <a:latin typeface="Consolas" panose="020B0609020204030204" pitchFamily="49" charset="0"/>
              </a:rPr>
              <a:t>max</a:t>
            </a:r>
            <a:r>
              <a:rPr kumimoji="0" lang="zh-CN" altLang="zh-CN" sz="1400" b="0" i="0" u="none" strike="noStrike" cap="none" normalizeH="0" baseline="0" dirty="0">
                <a:ln>
                  <a:noFill/>
                </a:ln>
                <a:solidFill>
                  <a:srgbClr val="A9B7C6"/>
                </a:solidFill>
                <a:effectLst/>
                <a:latin typeface="Consolas" panose="020B0609020204030204" pitchFamily="49" charset="0"/>
              </a:rPr>
              <a:t>(maxGain(node.right)</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6897BB"/>
                </a:solidFill>
                <a:effectLst/>
                <a:latin typeface="Consolas" panose="020B0609020204030204" pitchFamily="49" charset="0"/>
              </a:rPr>
              <a:t>0</a:t>
            </a:r>
            <a:r>
              <a:rPr kumimoji="0" lang="zh-CN" altLang="zh-CN" sz="1400" b="0" i="0" u="none" strike="noStrike" cap="none" normalizeH="0" baseline="0" dirty="0">
                <a:ln>
                  <a:noFill/>
                </a:ln>
                <a:solidFill>
                  <a:srgbClr val="A9B7C6"/>
                </a:solidFill>
                <a:effectLst/>
                <a:latin typeface="Consolas" panose="020B0609020204030204" pitchFamily="49" charset="0"/>
              </a:rPr>
              <a:t>)</a:t>
            </a:r>
            <a:br>
              <a:rPr kumimoji="0" lang="zh-CN" altLang="zh-CN" sz="1400" b="0" i="0" u="none" strike="noStrike" cap="none" normalizeH="0" baseline="0" dirty="0">
                <a:ln>
                  <a:noFill/>
                </a:ln>
                <a:solidFill>
                  <a:srgbClr val="A9B7C6"/>
                </a:solidFill>
                <a:effectLst/>
                <a:latin typeface="Consolas" panose="020B0609020204030204" pitchFamily="49" charset="0"/>
              </a:rPr>
            </a:b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节点的最大路径和取决于该节点的值与该节点的左右子节点的最大贡献值</a:t>
            </a:r>
            <a:b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br>
            <a: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            </a:t>
            </a:r>
            <a:r>
              <a:rPr kumimoji="0" lang="zh-CN" altLang="zh-CN" sz="1400" b="0" i="0" u="none" strike="noStrike" cap="none" normalizeH="0" baseline="0" dirty="0">
                <a:ln>
                  <a:noFill/>
                </a:ln>
                <a:solidFill>
                  <a:srgbClr val="A9B7C6"/>
                </a:solidFill>
                <a:effectLst/>
                <a:latin typeface="Consolas" panose="020B0609020204030204" pitchFamily="49" charset="0"/>
              </a:rPr>
              <a:t>priceNewpath = node.val + leftGain + rightGain</a:t>
            </a:r>
            <a:br>
              <a:rPr kumimoji="0" lang="zh-CN" altLang="zh-CN" sz="1400" b="0" i="0" u="none" strike="noStrike" cap="none" normalizeH="0" baseline="0" dirty="0">
                <a:ln>
                  <a:noFill/>
                </a:ln>
                <a:solidFill>
                  <a:srgbClr val="A9B7C6"/>
                </a:solidFill>
                <a:effectLst/>
                <a:latin typeface="Consolas" panose="020B0609020204030204" pitchFamily="49" charset="0"/>
              </a:rPr>
            </a:b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更新答案</a:t>
            </a:r>
            <a:b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br>
            <a: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            </a:t>
            </a:r>
            <a:r>
              <a:rPr kumimoji="0" lang="zh-CN" altLang="zh-CN" sz="1400" b="0" i="0" u="none" strike="noStrike" cap="none" normalizeH="0" baseline="0" dirty="0">
                <a:ln>
                  <a:noFill/>
                </a:ln>
                <a:solidFill>
                  <a:srgbClr val="A9B7C6"/>
                </a:solidFill>
                <a:effectLst/>
                <a:latin typeface="Consolas" panose="020B0609020204030204" pitchFamily="49" charset="0"/>
              </a:rPr>
              <a:t>self.maxSum = </a:t>
            </a:r>
            <a:r>
              <a:rPr kumimoji="0" lang="zh-CN" altLang="zh-CN" sz="1400" b="0" i="0" u="none" strike="noStrike" cap="none" normalizeH="0" baseline="0" dirty="0">
                <a:ln>
                  <a:noFill/>
                </a:ln>
                <a:solidFill>
                  <a:srgbClr val="8888C6"/>
                </a:solidFill>
                <a:effectLst/>
                <a:latin typeface="Consolas" panose="020B0609020204030204" pitchFamily="49" charset="0"/>
              </a:rPr>
              <a:t>max</a:t>
            </a:r>
            <a:r>
              <a:rPr kumimoji="0" lang="zh-CN" altLang="zh-CN" sz="1400" b="0" i="0" u="none" strike="noStrike" cap="none" normalizeH="0" baseline="0" dirty="0">
                <a:ln>
                  <a:noFill/>
                </a:ln>
                <a:solidFill>
                  <a:srgbClr val="A9B7C6"/>
                </a:solidFill>
                <a:effectLst/>
                <a:latin typeface="Consolas" panose="020B0609020204030204" pitchFamily="49" charset="0"/>
              </a:rPr>
              <a:t>(self.maxSum</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priceNewpath)</a:t>
            </a:r>
            <a:br>
              <a:rPr kumimoji="0" lang="zh-CN" altLang="zh-CN" sz="1400" b="0" i="0" u="none" strike="noStrike" cap="none" normalizeH="0" baseline="0" dirty="0">
                <a:ln>
                  <a:noFill/>
                </a:ln>
                <a:solidFill>
                  <a:srgbClr val="A9B7C6"/>
                </a:solidFill>
                <a:effectLst/>
                <a:latin typeface="Consolas" panose="020B0609020204030204" pitchFamily="49" charset="0"/>
              </a:rPr>
            </a:b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Consolas" panose="020B0609020204030204" pitchFamily="49" charset="0"/>
              </a:rPr>
              <a:t># </a:t>
            </a:r>
            <a: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返回节点的最大贡献值</a:t>
            </a:r>
            <a:b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br>
            <a:r>
              <a:rPr kumimoji="0" lang="zh-CN" altLang="zh-CN" sz="1400" b="0" i="0" u="none" strike="noStrike" cap="none" normalizeH="0" baseline="0" dirty="0">
                <a:ln>
                  <a:noFill/>
                </a:ln>
                <a:solidFill>
                  <a:srgbClr val="808080"/>
                </a:solidFill>
                <a:effectLst/>
                <a:latin typeface="黑体" panose="02010609060101010101" pitchFamily="49" charset="-122"/>
                <a:ea typeface="黑体" panose="02010609060101010101" pitchFamily="49" charset="-122"/>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A9B7C6"/>
                </a:solidFill>
                <a:effectLst/>
                <a:latin typeface="Consolas" panose="020B0609020204030204" pitchFamily="49" charset="0"/>
              </a:rPr>
              <a:t>node.val + </a:t>
            </a:r>
            <a:r>
              <a:rPr kumimoji="0" lang="zh-CN" altLang="zh-CN" sz="1400" b="0" i="0" u="none" strike="noStrike" cap="none" normalizeH="0" baseline="0" dirty="0">
                <a:ln>
                  <a:noFill/>
                </a:ln>
                <a:solidFill>
                  <a:srgbClr val="8888C6"/>
                </a:solidFill>
                <a:effectLst/>
                <a:latin typeface="Consolas" panose="020B0609020204030204" pitchFamily="49" charset="0"/>
              </a:rPr>
              <a:t>max</a:t>
            </a:r>
            <a:r>
              <a:rPr kumimoji="0" lang="zh-CN" altLang="zh-CN" sz="1400" b="0" i="0" u="none" strike="noStrike" cap="none" normalizeH="0" baseline="0" dirty="0">
                <a:ln>
                  <a:noFill/>
                </a:ln>
                <a:solidFill>
                  <a:srgbClr val="A9B7C6"/>
                </a:solidFill>
                <a:effectLst/>
                <a:latin typeface="Consolas" panose="020B0609020204030204" pitchFamily="49" charset="0"/>
              </a:rPr>
              <a:t>(leftGain</a:t>
            </a:r>
            <a:r>
              <a:rPr kumimoji="0" lang="zh-CN" altLang="zh-CN" sz="1400" b="0" i="0" u="none" strike="noStrike" cap="none" normalizeH="0" baseline="0" dirty="0">
                <a:ln>
                  <a:noFill/>
                </a:ln>
                <a:solidFill>
                  <a:srgbClr val="CC7832"/>
                </a:solidFill>
                <a:effectLst/>
                <a:latin typeface="Consolas" panose="020B0609020204030204" pitchFamily="49" charset="0"/>
              </a:rPr>
              <a:t>, </a:t>
            </a:r>
            <a:r>
              <a:rPr kumimoji="0" lang="zh-CN" altLang="zh-CN" sz="1400" b="0" i="0" u="none" strike="noStrike" cap="none" normalizeH="0" baseline="0" dirty="0">
                <a:ln>
                  <a:noFill/>
                </a:ln>
                <a:solidFill>
                  <a:srgbClr val="A9B7C6"/>
                </a:solidFill>
                <a:effectLst/>
                <a:latin typeface="Consolas" panose="020B0609020204030204" pitchFamily="49" charset="0"/>
              </a:rPr>
              <a:t>rightGain)</a:t>
            </a:r>
            <a:br>
              <a:rPr kumimoji="0" lang="zh-CN" altLang="zh-CN" sz="1400" b="0" i="0" u="none" strike="noStrike" cap="none" normalizeH="0" baseline="0" dirty="0">
                <a:ln>
                  <a:noFill/>
                </a:ln>
                <a:solidFill>
                  <a:srgbClr val="A9B7C6"/>
                </a:solidFill>
                <a:effectLst/>
                <a:latin typeface="Consolas" panose="020B0609020204030204" pitchFamily="49" charset="0"/>
              </a:rPr>
            </a:b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maxGain(root)</a:t>
            </a:r>
            <a:br>
              <a:rPr kumimoji="0" lang="zh-CN" altLang="zh-CN" sz="1400" b="0" i="0" u="none" strike="noStrike" cap="none" normalizeH="0" baseline="0" dirty="0">
                <a:ln>
                  <a:noFill/>
                </a:ln>
                <a:solidFill>
                  <a:srgbClr val="A9B7C6"/>
                </a:solidFill>
                <a:effectLst/>
                <a:latin typeface="Consolas" panose="020B0609020204030204" pitchFamily="49" charset="0"/>
              </a:rPr>
            </a:br>
            <a:r>
              <a:rPr kumimoji="0" lang="zh-CN" altLang="zh-CN" sz="1400" b="0" i="0" u="none" strike="noStrike" cap="none" normalizeH="0" baseline="0" dirty="0">
                <a:ln>
                  <a:noFill/>
                </a:ln>
                <a:solidFill>
                  <a:srgbClr val="A9B7C6"/>
                </a:solidFill>
                <a:effectLst/>
                <a:latin typeface="Consolas" panose="020B0609020204030204" pitchFamily="49" charset="0"/>
              </a:rPr>
              <a:t>        </a:t>
            </a:r>
            <a:r>
              <a:rPr kumimoji="0" lang="zh-CN" altLang="zh-CN" sz="1400" b="0" i="0" u="none" strike="noStrike" cap="none" normalizeH="0" baseline="0" dirty="0">
                <a:ln>
                  <a:noFill/>
                </a:ln>
                <a:solidFill>
                  <a:srgbClr val="CC7832"/>
                </a:solidFill>
                <a:effectLst/>
                <a:latin typeface="Consolas" panose="020B0609020204030204" pitchFamily="49" charset="0"/>
              </a:rPr>
              <a:t>return </a:t>
            </a:r>
            <a:r>
              <a:rPr kumimoji="0" lang="zh-CN" altLang="zh-CN" sz="1400" b="0" i="0" u="none" strike="noStrike" cap="none" normalizeH="0" baseline="0" dirty="0">
                <a:ln>
                  <a:noFill/>
                </a:ln>
                <a:solidFill>
                  <a:srgbClr val="8888C6"/>
                </a:solidFill>
                <a:effectLst/>
                <a:latin typeface="Consolas" panose="020B0609020204030204" pitchFamily="49" charset="0"/>
              </a:rPr>
              <a:t>int</a:t>
            </a:r>
            <a:r>
              <a:rPr kumimoji="0" lang="zh-CN" altLang="zh-CN" sz="1400" b="0" i="0" u="none" strike="noStrike" cap="none" normalizeH="0" baseline="0" dirty="0">
                <a:ln>
                  <a:noFill/>
                </a:ln>
                <a:solidFill>
                  <a:srgbClr val="A9B7C6"/>
                </a:solidFill>
                <a:effectLst/>
                <a:latin typeface="Consolas" panose="020B0609020204030204" pitchFamily="49" charset="0"/>
              </a:rPr>
              <a:t>(</a:t>
            </a:r>
            <a:r>
              <a:rPr kumimoji="0" lang="zh-CN" altLang="zh-CN" sz="1400" b="0" i="0" u="none" strike="noStrike" cap="none" normalizeH="0" baseline="0" dirty="0">
                <a:ln>
                  <a:noFill/>
                </a:ln>
                <a:solidFill>
                  <a:srgbClr val="94558D"/>
                </a:solidFill>
                <a:effectLst/>
                <a:latin typeface="Consolas" panose="020B0609020204030204" pitchFamily="49" charset="0"/>
              </a:rPr>
              <a:t>self</a:t>
            </a:r>
            <a:r>
              <a:rPr kumimoji="0" lang="zh-CN" altLang="zh-CN" sz="1400" b="0" i="0" u="none" strike="noStrike" cap="none" normalizeH="0" baseline="0" dirty="0">
                <a:ln>
                  <a:noFill/>
                </a:ln>
                <a:solidFill>
                  <a:srgbClr val="A9B7C6"/>
                </a:solidFill>
                <a:effectLst/>
                <a:latin typeface="Consolas" panose="020B0609020204030204" pitchFamily="49" charset="0"/>
              </a:rPr>
              <a:t>.maxSum)</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4023F692-0EC0-DFF1-45FE-A752DAAB2FF4}"/>
              </a:ext>
            </a:extLst>
          </p:cNvPr>
          <p:cNvSpPr txBox="1"/>
          <p:nvPr/>
        </p:nvSpPr>
        <p:spPr>
          <a:xfrm>
            <a:off x="609600" y="173880"/>
            <a:ext cx="4322017" cy="584775"/>
          </a:xfrm>
          <a:prstGeom prst="rect">
            <a:avLst/>
          </a:prstGeom>
          <a:noFill/>
        </p:spPr>
        <p:txBody>
          <a:bodyPr wrap="none" rtlCol="0">
            <a:spAutoFit/>
          </a:bodyPr>
          <a:lstStyle/>
          <a:p>
            <a:r>
              <a:rPr lang="en-US" altLang="zh-CN" sz="3200" dirty="0" err="1">
                <a:solidFill>
                  <a:schemeClr val="bg1"/>
                </a:solidFill>
              </a:rPr>
              <a:t>Leetcode</a:t>
            </a:r>
            <a:r>
              <a:rPr lang="en-US" altLang="zh-CN" sz="3200" dirty="0">
                <a:solidFill>
                  <a:schemeClr val="bg1"/>
                </a:solidFill>
              </a:rPr>
              <a:t>  </a:t>
            </a:r>
            <a:r>
              <a:rPr lang="en-US" altLang="zh-CN" sz="3200" dirty="0" err="1">
                <a:solidFill>
                  <a:schemeClr val="bg1"/>
                </a:solidFill>
              </a:rPr>
              <a:t>maxPathSum</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12154A67-2113-0C3E-9B7E-A71A391273C5}"/>
              </a:ext>
            </a:extLst>
          </p:cNvPr>
          <p:cNvGrpSpPr/>
          <p:nvPr/>
        </p:nvGrpSpPr>
        <p:grpSpPr>
          <a:xfrm>
            <a:off x="5667000" y="964720"/>
            <a:ext cx="1140120" cy="726480"/>
            <a:chOff x="5667000" y="964720"/>
            <a:chExt cx="1140120" cy="726480"/>
          </a:xfrm>
        </p:grpSpPr>
        <mc:AlternateContent xmlns:mc="http://schemas.openxmlformats.org/markup-compatibility/2006" xmlns:p14="http://schemas.microsoft.com/office/powerpoint/2010/main">
          <mc:Choice Requires="p14">
            <p:contentPart p14:bwMode="auto" r:id="rId2">
              <p14:nvContentPartPr>
                <p14:cNvPr id="8" name="墨迹 7">
                  <a:extLst>
                    <a:ext uri="{FF2B5EF4-FFF2-40B4-BE49-F238E27FC236}">
                      <a16:creationId xmlns:a16="http://schemas.microsoft.com/office/drawing/2014/main" id="{CD0C8EF8-FA97-761C-8E7C-BB16CA0CD9D7}"/>
                    </a:ext>
                  </a:extLst>
                </p14:cNvPr>
                <p14:cNvContentPartPr/>
                <p14:nvPr/>
              </p14:nvContentPartPr>
              <p14:xfrm>
                <a:off x="5696160" y="964720"/>
                <a:ext cx="1110960" cy="572040"/>
              </p14:xfrm>
            </p:contentPart>
          </mc:Choice>
          <mc:Fallback xmlns="">
            <p:pic>
              <p:nvPicPr>
                <p:cNvPr id="8" name="墨迹 7">
                  <a:extLst>
                    <a:ext uri="{FF2B5EF4-FFF2-40B4-BE49-F238E27FC236}">
                      <a16:creationId xmlns:a16="http://schemas.microsoft.com/office/drawing/2014/main" id="{CD0C8EF8-FA97-761C-8E7C-BB16CA0CD9D7}"/>
                    </a:ext>
                  </a:extLst>
                </p:cNvPr>
                <p:cNvPicPr/>
                <p:nvPr/>
              </p:nvPicPr>
              <p:blipFill>
                <a:blip r:embed="rId3"/>
                <a:stretch>
                  <a:fillRect/>
                </a:stretch>
              </p:blipFill>
              <p:spPr>
                <a:xfrm>
                  <a:off x="5660160" y="929080"/>
                  <a:ext cx="1182600" cy="643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墨迹 8">
                  <a:extLst>
                    <a:ext uri="{FF2B5EF4-FFF2-40B4-BE49-F238E27FC236}">
                      <a16:creationId xmlns:a16="http://schemas.microsoft.com/office/drawing/2014/main" id="{A553BD0D-69A8-0146-2E59-A9FDCDBF0E5A}"/>
                    </a:ext>
                  </a:extLst>
                </p14:cNvPr>
                <p14:cNvContentPartPr/>
                <p14:nvPr/>
              </p14:nvContentPartPr>
              <p14:xfrm>
                <a:off x="5667000" y="1289800"/>
                <a:ext cx="186480" cy="401400"/>
              </p14:xfrm>
            </p:contentPart>
          </mc:Choice>
          <mc:Fallback xmlns="">
            <p:pic>
              <p:nvPicPr>
                <p:cNvPr id="9" name="墨迹 8">
                  <a:extLst>
                    <a:ext uri="{FF2B5EF4-FFF2-40B4-BE49-F238E27FC236}">
                      <a16:creationId xmlns:a16="http://schemas.microsoft.com/office/drawing/2014/main" id="{A553BD0D-69A8-0146-2E59-A9FDCDBF0E5A}"/>
                    </a:ext>
                  </a:extLst>
                </p:cNvPr>
                <p:cNvPicPr/>
                <p:nvPr/>
              </p:nvPicPr>
              <p:blipFill>
                <a:blip r:embed="rId5"/>
                <a:stretch>
                  <a:fillRect/>
                </a:stretch>
              </p:blipFill>
              <p:spPr>
                <a:xfrm>
                  <a:off x="5631000" y="1253800"/>
                  <a:ext cx="258120" cy="473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11" name="墨迹 10">
                <a:extLst>
                  <a:ext uri="{FF2B5EF4-FFF2-40B4-BE49-F238E27FC236}">
                    <a16:creationId xmlns:a16="http://schemas.microsoft.com/office/drawing/2014/main" id="{94211889-0E13-D470-2411-C1F78004516D}"/>
                  </a:ext>
                </a:extLst>
              </p14:cNvPr>
              <p14:cNvContentPartPr/>
              <p14:nvPr/>
            </p14:nvContentPartPr>
            <p14:xfrm>
              <a:off x="2814000" y="1676080"/>
              <a:ext cx="1138680" cy="41040"/>
            </p14:xfrm>
          </p:contentPart>
        </mc:Choice>
        <mc:Fallback xmlns="">
          <p:pic>
            <p:nvPicPr>
              <p:cNvPr id="11" name="墨迹 10">
                <a:extLst>
                  <a:ext uri="{FF2B5EF4-FFF2-40B4-BE49-F238E27FC236}">
                    <a16:creationId xmlns:a16="http://schemas.microsoft.com/office/drawing/2014/main" id="{94211889-0E13-D470-2411-C1F78004516D}"/>
                  </a:ext>
                </a:extLst>
              </p:cNvPr>
              <p:cNvPicPr/>
              <p:nvPr/>
            </p:nvPicPr>
            <p:blipFill>
              <a:blip r:embed="rId7"/>
              <a:stretch>
                <a:fillRect/>
              </a:stretch>
            </p:blipFill>
            <p:spPr>
              <a:xfrm>
                <a:off x="2778000" y="1640440"/>
                <a:ext cx="12103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墨迹 11">
                <a:extLst>
                  <a:ext uri="{FF2B5EF4-FFF2-40B4-BE49-F238E27FC236}">
                    <a16:creationId xmlns:a16="http://schemas.microsoft.com/office/drawing/2014/main" id="{01A2279C-6337-E752-971B-E40E0A3FF768}"/>
                  </a:ext>
                </a:extLst>
              </p14:cNvPr>
              <p14:cNvContentPartPr/>
              <p14:nvPr/>
            </p14:nvContentPartPr>
            <p14:xfrm>
              <a:off x="4104240" y="6390280"/>
              <a:ext cx="905040" cy="360"/>
            </p14:xfrm>
          </p:contentPart>
        </mc:Choice>
        <mc:Fallback xmlns="">
          <p:pic>
            <p:nvPicPr>
              <p:cNvPr id="12" name="墨迹 11">
                <a:extLst>
                  <a:ext uri="{FF2B5EF4-FFF2-40B4-BE49-F238E27FC236}">
                    <a16:creationId xmlns:a16="http://schemas.microsoft.com/office/drawing/2014/main" id="{01A2279C-6337-E752-971B-E40E0A3FF768}"/>
                  </a:ext>
                </a:extLst>
              </p:cNvPr>
              <p:cNvPicPr/>
              <p:nvPr/>
            </p:nvPicPr>
            <p:blipFill>
              <a:blip r:embed="rId9"/>
              <a:stretch>
                <a:fillRect/>
              </a:stretch>
            </p:blipFill>
            <p:spPr>
              <a:xfrm>
                <a:off x="4068240" y="6354280"/>
                <a:ext cx="976680" cy="72000"/>
              </a:xfrm>
              <a:prstGeom prst="rect">
                <a:avLst/>
              </a:prstGeom>
            </p:spPr>
          </p:pic>
        </mc:Fallback>
      </mc:AlternateContent>
      <p:grpSp>
        <p:nvGrpSpPr>
          <p:cNvPr id="15" name="组合 14">
            <a:extLst>
              <a:ext uri="{FF2B5EF4-FFF2-40B4-BE49-F238E27FC236}">
                <a16:creationId xmlns:a16="http://schemas.microsoft.com/office/drawing/2014/main" id="{E91A5C11-D074-9942-E8C9-D721E84BCDCD}"/>
              </a:ext>
            </a:extLst>
          </p:cNvPr>
          <p:cNvGrpSpPr/>
          <p:nvPr/>
        </p:nvGrpSpPr>
        <p:grpSpPr>
          <a:xfrm>
            <a:off x="3108840" y="5130280"/>
            <a:ext cx="4246560" cy="72720"/>
            <a:chOff x="3108840" y="5130280"/>
            <a:chExt cx="4246560" cy="72720"/>
          </a:xfrm>
        </p:grpSpPr>
        <mc:AlternateContent xmlns:mc="http://schemas.openxmlformats.org/markup-compatibility/2006" xmlns:p14="http://schemas.microsoft.com/office/powerpoint/2010/main">
          <mc:Choice Requires="p14">
            <p:contentPart p14:bwMode="auto" r:id="rId10">
              <p14:nvContentPartPr>
                <p14:cNvPr id="13" name="墨迹 12">
                  <a:extLst>
                    <a:ext uri="{FF2B5EF4-FFF2-40B4-BE49-F238E27FC236}">
                      <a16:creationId xmlns:a16="http://schemas.microsoft.com/office/drawing/2014/main" id="{A6C59BD7-F3E1-C360-653E-2E7DEA9E67A5}"/>
                    </a:ext>
                  </a:extLst>
                </p14:cNvPr>
                <p14:cNvContentPartPr/>
                <p14:nvPr/>
              </p14:nvContentPartPr>
              <p14:xfrm>
                <a:off x="3108840" y="5130280"/>
                <a:ext cx="996840" cy="21960"/>
              </p14:xfrm>
            </p:contentPart>
          </mc:Choice>
          <mc:Fallback xmlns="">
            <p:pic>
              <p:nvPicPr>
                <p:cNvPr id="13" name="墨迹 12">
                  <a:extLst>
                    <a:ext uri="{FF2B5EF4-FFF2-40B4-BE49-F238E27FC236}">
                      <a16:creationId xmlns:a16="http://schemas.microsoft.com/office/drawing/2014/main" id="{A6C59BD7-F3E1-C360-653E-2E7DEA9E67A5}"/>
                    </a:ext>
                  </a:extLst>
                </p:cNvPr>
                <p:cNvPicPr/>
                <p:nvPr/>
              </p:nvPicPr>
              <p:blipFill>
                <a:blip r:embed="rId11"/>
                <a:stretch>
                  <a:fillRect/>
                </a:stretch>
              </p:blipFill>
              <p:spPr>
                <a:xfrm>
                  <a:off x="3072840" y="5094280"/>
                  <a:ext cx="10684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墨迹 13">
                  <a:extLst>
                    <a:ext uri="{FF2B5EF4-FFF2-40B4-BE49-F238E27FC236}">
                      <a16:creationId xmlns:a16="http://schemas.microsoft.com/office/drawing/2014/main" id="{194DCF7D-107C-69DB-D987-5FC65010672E}"/>
                    </a:ext>
                  </a:extLst>
                </p14:cNvPr>
                <p14:cNvContentPartPr/>
                <p14:nvPr/>
              </p14:nvContentPartPr>
              <p14:xfrm>
                <a:off x="4632720" y="5130280"/>
                <a:ext cx="2722680" cy="72720"/>
              </p14:xfrm>
            </p:contentPart>
          </mc:Choice>
          <mc:Fallback xmlns="">
            <p:pic>
              <p:nvPicPr>
                <p:cNvPr id="14" name="墨迹 13">
                  <a:extLst>
                    <a:ext uri="{FF2B5EF4-FFF2-40B4-BE49-F238E27FC236}">
                      <a16:creationId xmlns:a16="http://schemas.microsoft.com/office/drawing/2014/main" id="{194DCF7D-107C-69DB-D987-5FC65010672E}"/>
                    </a:ext>
                  </a:extLst>
                </p:cNvPr>
                <p:cNvPicPr/>
                <p:nvPr/>
              </p:nvPicPr>
              <p:blipFill>
                <a:blip r:embed="rId13"/>
                <a:stretch>
                  <a:fillRect/>
                </a:stretch>
              </p:blipFill>
              <p:spPr>
                <a:xfrm>
                  <a:off x="4596720" y="5094280"/>
                  <a:ext cx="2794320" cy="144360"/>
                </a:xfrm>
                <a:prstGeom prst="rect">
                  <a:avLst/>
                </a:prstGeom>
              </p:spPr>
            </p:pic>
          </mc:Fallback>
        </mc:AlternateContent>
      </p:grpSp>
      <p:grpSp>
        <p:nvGrpSpPr>
          <p:cNvPr id="18" name="组合 17">
            <a:extLst>
              <a:ext uri="{FF2B5EF4-FFF2-40B4-BE49-F238E27FC236}">
                <a16:creationId xmlns:a16="http://schemas.microsoft.com/office/drawing/2014/main" id="{ACEF9CEB-3D6D-79B0-30D1-05561D47E462}"/>
              </a:ext>
            </a:extLst>
          </p:cNvPr>
          <p:cNvGrpSpPr/>
          <p:nvPr/>
        </p:nvGrpSpPr>
        <p:grpSpPr>
          <a:xfrm>
            <a:off x="852000" y="1503280"/>
            <a:ext cx="1782000" cy="4865040"/>
            <a:chOff x="852000" y="1503280"/>
            <a:chExt cx="1782000" cy="4865040"/>
          </a:xfrm>
        </p:grpSpPr>
        <mc:AlternateContent xmlns:mc="http://schemas.openxmlformats.org/markup-compatibility/2006" xmlns:p14="http://schemas.microsoft.com/office/powerpoint/2010/main">
          <mc:Choice Requires="p14">
            <p:contentPart p14:bwMode="auto" r:id="rId14">
              <p14:nvContentPartPr>
                <p14:cNvPr id="16" name="墨迹 15">
                  <a:extLst>
                    <a:ext uri="{FF2B5EF4-FFF2-40B4-BE49-F238E27FC236}">
                      <a16:creationId xmlns:a16="http://schemas.microsoft.com/office/drawing/2014/main" id="{524A1352-3A8C-D9A8-E8BF-0FD10EAB1682}"/>
                    </a:ext>
                  </a:extLst>
                </p14:cNvPr>
                <p14:cNvContentPartPr/>
                <p14:nvPr/>
              </p14:nvContentPartPr>
              <p14:xfrm>
                <a:off x="852000" y="1503280"/>
                <a:ext cx="1759320" cy="4690440"/>
              </p14:xfrm>
            </p:contentPart>
          </mc:Choice>
          <mc:Fallback xmlns="">
            <p:pic>
              <p:nvPicPr>
                <p:cNvPr id="16" name="墨迹 15">
                  <a:extLst>
                    <a:ext uri="{FF2B5EF4-FFF2-40B4-BE49-F238E27FC236}">
                      <a16:creationId xmlns:a16="http://schemas.microsoft.com/office/drawing/2014/main" id="{524A1352-3A8C-D9A8-E8BF-0FD10EAB1682}"/>
                    </a:ext>
                  </a:extLst>
                </p:cNvPr>
                <p:cNvPicPr/>
                <p:nvPr/>
              </p:nvPicPr>
              <p:blipFill>
                <a:blip r:embed="rId15"/>
                <a:stretch>
                  <a:fillRect/>
                </a:stretch>
              </p:blipFill>
              <p:spPr>
                <a:xfrm>
                  <a:off x="816000" y="1467640"/>
                  <a:ext cx="1830960" cy="4762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墨迹 16">
                  <a:extLst>
                    <a:ext uri="{FF2B5EF4-FFF2-40B4-BE49-F238E27FC236}">
                      <a16:creationId xmlns:a16="http://schemas.microsoft.com/office/drawing/2014/main" id="{494E32AE-B75C-32DD-D67C-BB5ABD27C6FC}"/>
                    </a:ext>
                  </a:extLst>
                </p14:cNvPr>
                <p14:cNvContentPartPr/>
                <p14:nvPr/>
              </p14:nvContentPartPr>
              <p14:xfrm>
                <a:off x="1805640" y="5719600"/>
                <a:ext cx="828360" cy="648720"/>
              </p14:xfrm>
            </p:contentPart>
          </mc:Choice>
          <mc:Fallback xmlns="">
            <p:pic>
              <p:nvPicPr>
                <p:cNvPr id="17" name="墨迹 16">
                  <a:extLst>
                    <a:ext uri="{FF2B5EF4-FFF2-40B4-BE49-F238E27FC236}">
                      <a16:creationId xmlns:a16="http://schemas.microsoft.com/office/drawing/2014/main" id="{494E32AE-B75C-32DD-D67C-BB5ABD27C6FC}"/>
                    </a:ext>
                  </a:extLst>
                </p:cNvPr>
                <p:cNvPicPr/>
                <p:nvPr/>
              </p:nvPicPr>
              <p:blipFill>
                <a:blip r:embed="rId17"/>
                <a:stretch>
                  <a:fillRect/>
                </a:stretch>
              </p:blipFill>
              <p:spPr>
                <a:xfrm>
                  <a:off x="1770000" y="5683960"/>
                  <a:ext cx="900000" cy="720360"/>
                </a:xfrm>
                <a:prstGeom prst="rect">
                  <a:avLst/>
                </a:prstGeom>
              </p:spPr>
            </p:pic>
          </mc:Fallback>
        </mc:AlternateContent>
      </p:grpSp>
      <p:grpSp>
        <p:nvGrpSpPr>
          <p:cNvPr id="22" name="组合 21">
            <a:extLst>
              <a:ext uri="{FF2B5EF4-FFF2-40B4-BE49-F238E27FC236}">
                <a16:creationId xmlns:a16="http://schemas.microsoft.com/office/drawing/2014/main" id="{EFC4DBA0-3712-6D97-F45C-251283007E02}"/>
              </a:ext>
            </a:extLst>
          </p:cNvPr>
          <p:cNvGrpSpPr/>
          <p:nvPr/>
        </p:nvGrpSpPr>
        <p:grpSpPr>
          <a:xfrm>
            <a:off x="7721160" y="4672720"/>
            <a:ext cx="742680" cy="815400"/>
            <a:chOff x="7721160" y="4672720"/>
            <a:chExt cx="742680" cy="815400"/>
          </a:xfrm>
        </p:grpSpPr>
        <mc:AlternateContent xmlns:mc="http://schemas.openxmlformats.org/markup-compatibility/2006" xmlns:p14="http://schemas.microsoft.com/office/powerpoint/2010/main">
          <mc:Choice Requires="p14">
            <p:contentPart p14:bwMode="auto" r:id="rId18">
              <p14:nvContentPartPr>
                <p14:cNvPr id="19" name="墨迹 18">
                  <a:extLst>
                    <a:ext uri="{FF2B5EF4-FFF2-40B4-BE49-F238E27FC236}">
                      <a16:creationId xmlns:a16="http://schemas.microsoft.com/office/drawing/2014/main" id="{8C75A5C0-09EF-D531-D775-C0A21E47E725}"/>
                    </a:ext>
                  </a:extLst>
                </p14:cNvPr>
                <p14:cNvContentPartPr/>
                <p14:nvPr/>
              </p14:nvContentPartPr>
              <p14:xfrm>
                <a:off x="7721160" y="4672720"/>
                <a:ext cx="742680" cy="734040"/>
              </p14:xfrm>
            </p:contentPart>
          </mc:Choice>
          <mc:Fallback xmlns="">
            <p:pic>
              <p:nvPicPr>
                <p:cNvPr id="19" name="墨迹 18">
                  <a:extLst>
                    <a:ext uri="{FF2B5EF4-FFF2-40B4-BE49-F238E27FC236}">
                      <a16:creationId xmlns:a16="http://schemas.microsoft.com/office/drawing/2014/main" id="{8C75A5C0-09EF-D531-D775-C0A21E47E725}"/>
                    </a:ext>
                  </a:extLst>
                </p:cNvPr>
                <p:cNvPicPr/>
                <p:nvPr/>
              </p:nvPicPr>
              <p:blipFill>
                <a:blip r:embed="rId19"/>
                <a:stretch>
                  <a:fillRect/>
                </a:stretch>
              </p:blipFill>
              <p:spPr>
                <a:xfrm>
                  <a:off x="7685160" y="4636720"/>
                  <a:ext cx="814320" cy="805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墨迹 19">
                  <a:extLst>
                    <a:ext uri="{FF2B5EF4-FFF2-40B4-BE49-F238E27FC236}">
                      <a16:creationId xmlns:a16="http://schemas.microsoft.com/office/drawing/2014/main" id="{D3FCC045-ADD3-7CC4-9995-FB2CA1F53C85}"/>
                    </a:ext>
                  </a:extLst>
                </p14:cNvPr>
                <p14:cNvContentPartPr/>
                <p14:nvPr/>
              </p14:nvContentPartPr>
              <p14:xfrm>
                <a:off x="7761840" y="5160880"/>
                <a:ext cx="234360" cy="327240"/>
              </p14:xfrm>
            </p:contentPart>
          </mc:Choice>
          <mc:Fallback xmlns="">
            <p:pic>
              <p:nvPicPr>
                <p:cNvPr id="20" name="墨迹 19">
                  <a:extLst>
                    <a:ext uri="{FF2B5EF4-FFF2-40B4-BE49-F238E27FC236}">
                      <a16:creationId xmlns:a16="http://schemas.microsoft.com/office/drawing/2014/main" id="{D3FCC045-ADD3-7CC4-9995-FB2CA1F53C85}"/>
                    </a:ext>
                  </a:extLst>
                </p:cNvPr>
                <p:cNvPicPr/>
                <p:nvPr/>
              </p:nvPicPr>
              <p:blipFill>
                <a:blip r:embed="rId21"/>
                <a:stretch>
                  <a:fillRect/>
                </a:stretch>
              </p:blipFill>
              <p:spPr>
                <a:xfrm>
                  <a:off x="7725840" y="5125240"/>
                  <a:ext cx="30600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墨迹 20">
                  <a:extLst>
                    <a:ext uri="{FF2B5EF4-FFF2-40B4-BE49-F238E27FC236}">
                      <a16:creationId xmlns:a16="http://schemas.microsoft.com/office/drawing/2014/main" id="{B0299780-782A-1432-84C0-6762713A3728}"/>
                    </a:ext>
                  </a:extLst>
                </p14:cNvPr>
                <p14:cNvContentPartPr/>
                <p14:nvPr/>
              </p14:nvContentPartPr>
              <p14:xfrm>
                <a:off x="7802520" y="5212000"/>
                <a:ext cx="81000" cy="152280"/>
              </p14:xfrm>
            </p:contentPart>
          </mc:Choice>
          <mc:Fallback xmlns="">
            <p:pic>
              <p:nvPicPr>
                <p:cNvPr id="21" name="墨迹 20">
                  <a:extLst>
                    <a:ext uri="{FF2B5EF4-FFF2-40B4-BE49-F238E27FC236}">
                      <a16:creationId xmlns:a16="http://schemas.microsoft.com/office/drawing/2014/main" id="{B0299780-782A-1432-84C0-6762713A3728}"/>
                    </a:ext>
                  </a:extLst>
                </p:cNvPr>
                <p:cNvPicPr/>
                <p:nvPr/>
              </p:nvPicPr>
              <p:blipFill>
                <a:blip r:embed="rId23"/>
                <a:stretch>
                  <a:fillRect/>
                </a:stretch>
              </p:blipFill>
              <p:spPr>
                <a:xfrm>
                  <a:off x="7766520" y="5176000"/>
                  <a:ext cx="152640" cy="223920"/>
                </a:xfrm>
                <a:prstGeom prst="rect">
                  <a:avLst/>
                </a:prstGeom>
              </p:spPr>
            </p:pic>
          </mc:Fallback>
        </mc:AlternateContent>
      </p:grpSp>
    </p:spTree>
    <p:extLst>
      <p:ext uri="{BB962C8B-B14F-4D97-AF65-F5344CB8AC3E}">
        <p14:creationId xmlns:p14="http://schemas.microsoft.com/office/powerpoint/2010/main" val="351462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Autofit/>
          </a:bodyPr>
          <a:lstStyle/>
          <a:p>
            <a:pPr algn="l"/>
            <a:r>
              <a:rPr lang="en-US" altLang="zh-CN" sz="6600" b="1" dirty="0">
                <a:solidFill>
                  <a:schemeClr val="bg1">
                    <a:lumMod val="85000"/>
                  </a:schemeClr>
                </a:solidFill>
                <a:latin typeface="Consolas" panose="020B0609020204030204" pitchFamily="49" charset="0"/>
              </a:rPr>
              <a:t>a = </a:t>
            </a:r>
            <a:r>
              <a:rPr lang="en-US" altLang="zh-CN" sz="6600" b="1" dirty="0">
                <a:solidFill>
                  <a:srgbClr val="6496BE"/>
                </a:solidFill>
                <a:latin typeface="Consolas" panose="020B0609020204030204" pitchFamily="49" charset="0"/>
              </a:rPr>
              <a:t>3000_00_0_000_0</a:t>
            </a:r>
            <a:endParaRPr lang="zh-CN" altLang="en-US" sz="66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993598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Autofit/>
          </a:bodyPr>
          <a:lstStyle/>
          <a:p>
            <a:pPr algn="l"/>
            <a:r>
              <a:rPr lang="en-US" altLang="zh-CN" sz="6600" b="1" dirty="0">
                <a:solidFill>
                  <a:schemeClr val="bg1">
                    <a:lumMod val="85000"/>
                  </a:schemeClr>
                </a:solidFill>
                <a:latin typeface="Consolas" panose="020B0609020204030204" pitchFamily="49" charset="0"/>
              </a:rPr>
              <a:t>a = </a:t>
            </a:r>
            <a:r>
              <a:rPr lang="en-US" altLang="zh-CN" sz="6600" b="1" dirty="0">
                <a:solidFill>
                  <a:srgbClr val="6496BE"/>
                </a:solidFill>
                <a:latin typeface="Consolas" panose="020B0609020204030204" pitchFamily="49" charset="0"/>
              </a:rPr>
              <a:t>300000_0__000_0</a:t>
            </a:r>
            <a:endParaRPr lang="zh-CN" altLang="en-US" sz="6600" b="1" dirty="0">
              <a:solidFill>
                <a:srgbClr val="6496BE"/>
              </a:solidFill>
              <a:latin typeface="Consolas" panose="020B0609020204030204" pitchFamily="49" charset="0"/>
            </a:endParaRPr>
          </a:p>
        </p:txBody>
      </p:sp>
      <p:sp>
        <p:nvSpPr>
          <p:cNvPr id="3" name="标题 1">
            <a:extLst>
              <a:ext uri="{FF2B5EF4-FFF2-40B4-BE49-F238E27FC236}">
                <a16:creationId xmlns:a16="http://schemas.microsoft.com/office/drawing/2014/main" id="{4E6455B5-6345-C73D-5782-673D20CC865C}"/>
              </a:ext>
            </a:extLst>
          </p:cNvPr>
          <p:cNvSpPr txBox="1">
            <a:spLocks/>
          </p:cNvSpPr>
          <p:nvPr/>
        </p:nvSpPr>
        <p:spPr>
          <a:xfrm>
            <a:off x="6777509" y="3429000"/>
            <a:ext cx="2861569" cy="32758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2100" b="1" dirty="0">
                <a:solidFill>
                  <a:srgbClr val="FF0000"/>
                </a:solidFill>
                <a:latin typeface="Consolas" panose="020B0609020204030204" pitchFamily="49" charset="0"/>
              </a:rPr>
              <a:t>X</a:t>
            </a:r>
            <a:endParaRPr lang="zh-CN" altLang="en-US" sz="221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14716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BAB23-1605-5CF4-F591-D682D9E56275}"/>
              </a:ext>
            </a:extLst>
          </p:cNvPr>
          <p:cNvSpPr>
            <a:spLocks noGrp="1"/>
          </p:cNvSpPr>
          <p:nvPr>
            <p:ph type="ctrTitle"/>
          </p:nvPr>
        </p:nvSpPr>
        <p:spPr>
          <a:xfrm>
            <a:off x="1524000" y="2050742"/>
            <a:ext cx="9144000" cy="1819922"/>
          </a:xfrm>
        </p:spPr>
        <p:txBody>
          <a:bodyPr>
            <a:normAutofit/>
          </a:bodyPr>
          <a:lstStyle/>
          <a:p>
            <a:pPr algn="l"/>
            <a:r>
              <a:rPr lang="en-US" altLang="zh-CN" sz="11500" b="1" dirty="0">
                <a:solidFill>
                  <a:schemeClr val="bg1">
                    <a:lumMod val="85000"/>
                  </a:schemeClr>
                </a:solidFill>
                <a:latin typeface="Consolas" panose="020B0609020204030204" pitchFamily="49" charset="0"/>
              </a:rPr>
              <a:t>a = </a:t>
            </a:r>
            <a:r>
              <a:rPr lang="en-US" altLang="zh-CN" sz="11500" b="1" dirty="0">
                <a:solidFill>
                  <a:srgbClr val="6496BE"/>
                </a:solidFill>
                <a:latin typeface="Consolas" panose="020B0609020204030204" pitchFamily="49" charset="0"/>
              </a:rPr>
              <a:t>3 </a:t>
            </a:r>
            <a:r>
              <a:rPr lang="en-US" altLang="zh-CN" sz="11500" b="1" dirty="0">
                <a:solidFill>
                  <a:schemeClr val="bg1">
                    <a:lumMod val="85000"/>
                  </a:schemeClr>
                </a:solidFill>
                <a:latin typeface="Consolas" panose="020B0609020204030204" pitchFamily="49" charset="0"/>
              </a:rPr>
              <a:t>+ </a:t>
            </a:r>
            <a:r>
              <a:rPr lang="en-US" altLang="zh-CN" sz="11500" b="1" dirty="0">
                <a:solidFill>
                  <a:srgbClr val="6496BE"/>
                </a:solidFill>
                <a:latin typeface="Consolas" panose="020B0609020204030204" pitchFamily="49" charset="0"/>
              </a:rPr>
              <a:t>2j</a:t>
            </a:r>
            <a:endParaRPr lang="zh-CN" altLang="en-US" sz="11500" b="1" dirty="0">
              <a:solidFill>
                <a:srgbClr val="6496BE"/>
              </a:solidFill>
              <a:latin typeface="Consolas" panose="020B0609020204030204" pitchFamily="49" charset="0"/>
            </a:endParaRPr>
          </a:p>
        </p:txBody>
      </p:sp>
    </p:spTree>
    <p:extLst>
      <p:ext uri="{BB962C8B-B14F-4D97-AF65-F5344CB8AC3E}">
        <p14:creationId xmlns:p14="http://schemas.microsoft.com/office/powerpoint/2010/main" val="21629808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1437</Words>
  <Application>Microsoft Office PowerPoint</Application>
  <PresentationFormat>宽屏</PresentationFormat>
  <Paragraphs>194</Paragraphs>
  <Slides>68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68</vt:i4>
      </vt:variant>
    </vt:vector>
  </HeadingPairs>
  <TitlesOfParts>
    <vt:vector size="76" baseType="lpstr">
      <vt:lpstr>等线</vt:lpstr>
      <vt:lpstr>等线 Light</vt:lpstr>
      <vt:lpstr>黑体</vt:lpstr>
      <vt:lpstr>字魂60号-梦想手札体</vt:lpstr>
      <vt:lpstr>Arial</vt:lpstr>
      <vt:lpstr>Consolas</vt:lpstr>
      <vt:lpstr>Segoe Script</vt:lpstr>
      <vt:lpstr>Office 主题​​</vt:lpstr>
      <vt:lpstr>The type of number</vt:lpstr>
      <vt:lpstr>a = 15</vt:lpstr>
      <vt:lpstr>a = 1.5</vt:lpstr>
      <vt:lpstr>a = 30000000000</vt:lpstr>
      <vt:lpstr>a = 30_000_000_000</vt:lpstr>
      <vt:lpstr>a = 300_0000_0000</vt:lpstr>
      <vt:lpstr>a = 3000_00_0_000_0</vt:lpstr>
      <vt:lpstr>a = 300000_0__000_0</vt:lpstr>
      <vt:lpstr>a = 3 + 2j</vt:lpstr>
      <vt:lpstr>a = 3.5+2.5j</vt:lpstr>
      <vt:lpstr>a = .5</vt:lpstr>
      <vt:lpstr>a = .0</vt:lpstr>
      <vt:lpstr>a = 0.</vt:lpstr>
      <vt:lpstr>.0 == 0.0 == 0.</vt:lpstr>
      <vt:lpstr>a = .</vt:lpstr>
      <vt:lpstr>a = 0000</vt:lpstr>
      <vt:lpstr>a = 00100</vt:lpstr>
      <vt:lpstr>a = .000</vt:lpstr>
      <vt:lpstr>a = 000.</vt:lpstr>
      <vt:lpstr>a = 000.000</vt:lpstr>
      <vt:lpstr>a = 1*10**5</vt:lpstr>
      <vt:lpstr>a = 1e5</vt:lpstr>
      <vt:lpstr>a = AeB</vt:lpstr>
      <vt:lpstr>a = 1e-3</vt:lpstr>
      <vt:lpstr>a = .5e.1</vt:lpstr>
      <vt:lpstr>PowerPoint 演示文稿</vt:lpstr>
      <vt:lpstr>a = 1</vt:lpstr>
      <vt:lpstr>a = -1</vt:lpstr>
      <vt:lpstr>a = +1</vt:lpstr>
      <vt:lpstr>a = ++1</vt:lpstr>
      <vt:lpstr>a = +++1</vt:lpstr>
      <vt:lpstr>a = +++++++++++++1</vt:lpstr>
      <vt:lpstr>a = --------------1</vt:lpstr>
      <vt:lpstr>a = -+-+-+-+-+-+-+1</vt:lpstr>
      <vt:lpstr>a = -.5</vt:lpstr>
      <vt:lpstr>a = ----.0</vt:lpstr>
      <vt:lpstr>a = 0xabcdef</vt:lpstr>
      <vt:lpstr>a = 0b101010</vt:lpstr>
      <vt:lpstr>a = 0o777777</vt:lpstr>
      <vt:lpstr>a = -0xf</vt:lpstr>
      <vt:lpstr>a = --+-0xf</vt:lpstr>
      <vt:lpstr>a = -0b11.11</vt:lpstr>
      <vt:lpstr>a = 0xff_aa_f1</vt:lpstr>
      <vt:lpstr>a = 0xfff + 0b111j</vt:lpstr>
      <vt:lpstr>迷惑同学 迷惑老师 防止雷同代码</vt:lpstr>
      <vt:lpstr>infinity</vt:lpstr>
      <vt:lpstr>∞</vt:lpstr>
      <vt:lpstr>∞</vt:lpstr>
      <vt:lpstr>∞</vt:lpstr>
      <vt:lpstr>-∞</vt:lpstr>
      <vt:lpstr>-∞</vt:lpstr>
      <vt:lpstr>-∞</vt:lpstr>
      <vt:lpstr>import math</vt:lpstr>
      <vt:lpstr>NaN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type of number</dc:title>
  <dc:creator>Your Seetong</dc:creator>
  <cp:lastModifiedBy>Your Seetong</cp:lastModifiedBy>
  <cp:revision>4</cp:revision>
  <dcterms:created xsi:type="dcterms:W3CDTF">2022-05-29T07:07:26Z</dcterms:created>
  <dcterms:modified xsi:type="dcterms:W3CDTF">2022-05-29T08:59:45Z</dcterms:modified>
</cp:coreProperties>
</file>