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1" r:id="rId9"/>
    <p:sldId id="262" r:id="rId10"/>
    <p:sldId id="270" r:id="rId11"/>
    <p:sldId id="272" r:id="rId12"/>
    <p:sldId id="264" r:id="rId13"/>
    <p:sldId id="265" r:id="rId14"/>
    <p:sldId id="266" r:id="rId15"/>
    <p:sldId id="267" r:id="rId16"/>
    <p:sldId id="268" r:id="rId17"/>
    <p:sldId id="269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5" r:id="rId30"/>
    <p:sldId id="289" r:id="rId31"/>
    <p:sldId id="290" r:id="rId32"/>
    <p:sldId id="291" r:id="rId33"/>
    <p:sldId id="284" r:id="rId34"/>
    <p:sldId id="292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0B2"/>
    <a:srgbClr val="8888C6"/>
    <a:srgbClr val="CC7832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6A7F7-A497-4353-3E8A-4A6FE268E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BDC66-CE49-D519-57BB-B9D34FB67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226F6-E308-7911-BDCC-3606E862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61A2-7C93-4B4D-AECB-871C3C72497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236F8-2C28-95D6-E967-F3D63531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3A119-CD16-83EA-B957-08F9D166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E1D0-F7B2-4F95-B012-2C4469A39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0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ED6F1-20E7-58CD-1CE1-77B7EF99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D517F9-7749-C8F7-EDE8-FD94A37C8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B6F9D-6616-CEF7-C35F-25DAC00D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61A2-7C93-4B4D-AECB-871C3C72497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0F769-ECF7-B138-72E9-5BAA8A95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50D81-B28D-70F3-75AB-8578E401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E1D0-F7B2-4F95-B012-2C4469A39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4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C8CAE0-E408-B44F-2B03-9DF50A210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837316-4AED-E023-EE14-CD7263B7F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E294A-6530-EC85-F7D8-A3E32DA6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61A2-7C93-4B4D-AECB-871C3C72497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ABBD0-22C6-FA85-6D64-B6693055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E0649-9BAA-04DA-41F6-F7B66B43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E1D0-F7B2-4F95-B012-2C4469A39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7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5A35D-D10E-7D9F-67C7-08B0BE38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DD733-5184-37C4-C6DE-EAF5EA277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5D8DE-5F6B-D5D2-67DF-69CDC726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61A2-7C93-4B4D-AECB-871C3C72497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650E8-4E2F-CE6D-BA4B-07BD70BA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2DBAE-249E-7334-7BD2-A4329F5E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E1D0-F7B2-4F95-B012-2C4469A39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4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FEF99-DB44-33E2-8C8B-D0D219C1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D970FF-2D85-8E98-10CE-FB9403548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1AE95-7AE6-B1F0-E1A3-117F0E81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61A2-7C93-4B4D-AECB-871C3C72497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24577-AFBA-4C47-0142-A39BA715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D0C50-6C15-AFD9-9A14-F5777F9E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E1D0-F7B2-4F95-B012-2C4469A39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1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0BAD2-F46A-6A6B-1128-CE637A38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82B50-D000-A88E-589A-F880C0D89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C3C78-88CC-16B2-4EE2-3A8EC7DBB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35707E-82B2-8076-20C6-2A9864E9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61A2-7C93-4B4D-AECB-871C3C72497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21770-5D2B-52A3-219C-5EB47410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F6E50F-D3DC-68EB-A7E4-25C8A003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E1D0-F7B2-4F95-B012-2C4469A39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0B49B-6F21-62EF-A14C-769D703B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1B4A9-862C-9D30-6949-6CEA2C87A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25F8FB-737B-F1BB-D1F2-AAE6D9DB8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C6768A-7459-F3AE-3C2D-C05316C2C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793536-2A1B-7281-58AE-B5F763E92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5F70AC-4D12-4EA2-E5A3-50093053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61A2-7C93-4B4D-AECB-871C3C72497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FE3962-EEDB-0B49-0B79-5B03F374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34F321-E0A2-0293-96B8-0567D39F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E1D0-F7B2-4F95-B012-2C4469A39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8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63A38-9D37-A343-1902-08178630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81069A-7DB6-08E6-A365-10383FE5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61A2-7C93-4B4D-AECB-871C3C72497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F6B46E-8A6A-196B-F0B2-422E7D36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AB6369-7359-E522-4C4E-C7F09A0D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E1D0-F7B2-4F95-B012-2C4469A39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0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2B0390-522D-F8BA-5F4B-3B898242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61A2-7C93-4B4D-AECB-871C3C72497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5ED44-A350-797F-D21B-591216DA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194495-12AA-D4AC-C2A1-EBE7490B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E1D0-F7B2-4F95-B012-2C4469A39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2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308E9-C655-A80B-A1D0-3BDB07B7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CECAC-B324-532E-ECFC-426A58DE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F3066-F97F-BCEC-A917-B5D5BF2A2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3EB90-EDBB-877A-2845-CDF33C3D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61A2-7C93-4B4D-AECB-871C3C72497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6AFC0-E466-3847-764C-AC755168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E4A061-302F-3B23-3A47-F172E5B4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E1D0-F7B2-4F95-B012-2C4469A39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51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F8BB5-9D39-E6F4-3331-765D4803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26EA5D-930E-6333-EDA2-41D1DA56E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4B110B-A60A-9FBE-B84B-D0ADA6934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AF83B-6BB2-1AEA-8B33-947CE18B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61A2-7C93-4B4D-AECB-871C3C72497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5D725-86FF-F78A-3031-B2F04EFF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2886C-CBD4-E632-CAD9-C00925FD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E1D0-F7B2-4F95-B012-2C4469A39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8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EFC14F-F849-76BD-97BC-63727AE7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3787C-13C0-33D5-D080-6F92A405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1D9DF-43AE-A9D0-AF75-0450B3752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61A2-7C93-4B4D-AECB-871C3C72497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DD2D8-7356-1F0C-C1F0-165664806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E1007-3BD5-7EBC-6475-168BB60F3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E1D0-F7B2-4F95-B012-2C4469A39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4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8D7A6-E9A6-8CD2-9ED0-EE0F49F1F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面向对象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5F3C68-C634-75B2-265A-63DD41421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7360"/>
            <a:ext cx="9144000" cy="98044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阿岳</a:t>
            </a:r>
            <a:r>
              <a:rPr lang="en-US" altLang="zh-CN" dirty="0">
                <a:solidFill>
                  <a:schemeClr val="bg1"/>
                </a:solidFill>
              </a:rPr>
              <a:t>------</a:t>
            </a:r>
            <a:r>
              <a:rPr lang="en-US" altLang="zh-CN" dirty="0" err="1">
                <a:solidFill>
                  <a:schemeClr val="bg1"/>
                </a:solidFill>
              </a:rPr>
              <a:t>bilibili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8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33BF218-F72D-B4D0-7311-5CF376C82790}"/>
              </a:ext>
            </a:extLst>
          </p:cNvPr>
          <p:cNvGrpSpPr/>
          <p:nvPr/>
        </p:nvGrpSpPr>
        <p:grpSpPr>
          <a:xfrm>
            <a:off x="1248982" y="577827"/>
            <a:ext cx="3277045" cy="673240"/>
            <a:chOff x="1248982" y="577827"/>
            <a:chExt cx="3277045" cy="673240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F321F038-D6BB-8E04-81F5-844A88BE1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975" y="577827"/>
              <a:ext cx="674403" cy="673240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4B23D5E-3C3B-C99E-79FC-C182FF110145}"/>
                </a:ext>
              </a:extLst>
            </p:cNvPr>
            <p:cNvSpPr txBox="1"/>
            <p:nvPr/>
          </p:nvSpPr>
          <p:spPr>
            <a:xfrm>
              <a:off x="3211243" y="622059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   ]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E1847AEE-8C9C-752E-32AD-8600CEEB1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465" y="577827"/>
              <a:ext cx="674403" cy="673240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00C3C7A9-A10A-F003-3C0A-052D3342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982" y="577827"/>
              <a:ext cx="674403" cy="673240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12C5C43-B98D-49E7-0627-D96A7BE1783B}"/>
                </a:ext>
              </a:extLst>
            </p:cNvPr>
            <p:cNvSpPr txBox="1"/>
            <p:nvPr/>
          </p:nvSpPr>
          <p:spPr>
            <a:xfrm>
              <a:off x="2021835" y="577827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735C47-ABEA-3F7C-FC11-1DD8D449F609}"/>
              </a:ext>
            </a:extLst>
          </p:cNvPr>
          <p:cNvGrpSpPr/>
          <p:nvPr/>
        </p:nvGrpSpPr>
        <p:grpSpPr>
          <a:xfrm>
            <a:off x="1248982" y="1409100"/>
            <a:ext cx="3277045" cy="673240"/>
            <a:chOff x="1248982" y="1409100"/>
            <a:chExt cx="3277045" cy="67324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DF2B358-EABF-9A42-B2CA-F40099C8B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975" y="1409100"/>
              <a:ext cx="674403" cy="673240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28000FB-6CC3-3BFA-1A75-ED028D0122F4}"/>
                </a:ext>
              </a:extLst>
            </p:cNvPr>
            <p:cNvSpPr txBox="1"/>
            <p:nvPr/>
          </p:nvSpPr>
          <p:spPr>
            <a:xfrm>
              <a:off x="3211243" y="1453332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   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76944F32-ABC8-DD38-C228-E965C0D79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465" y="1409100"/>
              <a:ext cx="674403" cy="67324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38F64A65-F56E-8ECF-348D-731740BE5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982" y="1409100"/>
              <a:ext cx="674403" cy="673240"/>
            </a:xfrm>
            <a:prstGeom prst="rect">
              <a:avLst/>
            </a:prstGeom>
          </p:spPr>
        </p:pic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E902F7B-2075-DEB2-69DB-B4396308A58B}"/>
                </a:ext>
              </a:extLst>
            </p:cNvPr>
            <p:cNvSpPr txBox="1"/>
            <p:nvPr/>
          </p:nvSpPr>
          <p:spPr>
            <a:xfrm>
              <a:off x="2021835" y="14091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5AFB19E-7657-E325-B82E-60F9790B73A0}"/>
              </a:ext>
            </a:extLst>
          </p:cNvPr>
          <p:cNvGrpSpPr/>
          <p:nvPr/>
        </p:nvGrpSpPr>
        <p:grpSpPr>
          <a:xfrm>
            <a:off x="1347432" y="3493216"/>
            <a:ext cx="9497136" cy="729650"/>
            <a:chOff x="1347432" y="3493216"/>
            <a:chExt cx="9497136" cy="729650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85375BEB-0525-112A-AA90-731CB7968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036" y="3505394"/>
              <a:ext cx="674403" cy="673240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2255D933-743D-1433-1A74-847FF577B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432" y="3505394"/>
              <a:ext cx="674403" cy="673240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080D6A8-4CCB-B8DF-0AD1-596B350C0690}"/>
                </a:ext>
              </a:extLst>
            </p:cNvPr>
            <p:cNvSpPr txBox="1"/>
            <p:nvPr/>
          </p:nvSpPr>
          <p:spPr>
            <a:xfrm>
              <a:off x="2021835" y="3593859"/>
              <a:ext cx="88227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   [   ]()[   ].   [   ]()[::]()()()            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D58B8CDE-710C-4192-4F3B-59FBA99C0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014" y="3498614"/>
              <a:ext cx="674403" cy="673240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AF6F4787-3EE0-AB5A-40E0-C959580D8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394" y="3549626"/>
              <a:ext cx="674403" cy="673240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3D4F0AC6-3ECE-83A9-D66C-1A4345DC2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024" y="3505394"/>
              <a:ext cx="674403" cy="673240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2F32BAC7-30C7-48D5-A39D-0516ABEFC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5628" y="3493216"/>
              <a:ext cx="674403" cy="67324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B52F05E-4CE2-3BBD-9622-99F909B11491}"/>
              </a:ext>
            </a:extLst>
          </p:cNvPr>
          <p:cNvGrpSpPr/>
          <p:nvPr/>
        </p:nvGrpSpPr>
        <p:grpSpPr>
          <a:xfrm>
            <a:off x="1248982" y="2196139"/>
            <a:ext cx="3051021" cy="673241"/>
            <a:chOff x="1248982" y="2196139"/>
            <a:chExt cx="3051021" cy="673241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5D9348A-4A37-96EA-6AA8-0775B7FB6517}"/>
                </a:ext>
              </a:extLst>
            </p:cNvPr>
            <p:cNvSpPr txBox="1"/>
            <p:nvPr/>
          </p:nvSpPr>
          <p:spPr>
            <a:xfrm>
              <a:off x="3211243" y="224037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  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542241A9-F704-3A25-5093-669E3F37D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465" y="2196140"/>
              <a:ext cx="674403" cy="673240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7EDDD5D2-466B-A74E-DBD6-703904BB3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982" y="2196140"/>
              <a:ext cx="674403" cy="673240"/>
            </a:xfrm>
            <a:prstGeom prst="rect">
              <a:avLst/>
            </a:prstGeom>
          </p:spPr>
        </p:pic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2ACEF0F-83F7-6EE3-56DD-8082B12F514E}"/>
                </a:ext>
              </a:extLst>
            </p:cNvPr>
            <p:cNvSpPr txBox="1"/>
            <p:nvPr/>
          </p:nvSpPr>
          <p:spPr>
            <a:xfrm>
              <a:off x="2021835" y="219614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0EB490AF-398A-4B9A-5465-0FFA3DEDA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554" y="2196139"/>
              <a:ext cx="674403" cy="673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058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36AAA26-5A76-5156-57D3-4E4A5742A081}"/>
              </a:ext>
            </a:extLst>
          </p:cNvPr>
          <p:cNvGrpSpPr/>
          <p:nvPr/>
        </p:nvGrpSpPr>
        <p:grpSpPr>
          <a:xfrm>
            <a:off x="4329157" y="791859"/>
            <a:ext cx="2462028" cy="673240"/>
            <a:chOff x="4329157" y="791859"/>
            <a:chExt cx="2462028" cy="6732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3D6A74A-BAF6-944D-89D4-B4B2AB6812AC}"/>
                </a:ext>
              </a:extLst>
            </p:cNvPr>
            <p:cNvSpPr txBox="1"/>
            <p:nvPr/>
          </p:nvSpPr>
          <p:spPr>
            <a:xfrm>
              <a:off x="4329157" y="836092"/>
              <a:ext cx="21248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True</a:t>
              </a:r>
              <a:r>
                <a:rPr lang="zh-CN" altLang="en-US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0E74819-A0D9-F1E4-39C0-0F8917491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6782" y="791859"/>
              <a:ext cx="674403" cy="673240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D13DD4-E997-D822-DEF3-5717265F846F}"/>
              </a:ext>
            </a:extLst>
          </p:cNvPr>
          <p:cNvGrpSpPr/>
          <p:nvPr/>
        </p:nvGrpSpPr>
        <p:grpSpPr>
          <a:xfrm>
            <a:off x="4673761" y="1670955"/>
            <a:ext cx="2642669" cy="698153"/>
            <a:chOff x="4673761" y="1670955"/>
            <a:chExt cx="2642669" cy="69815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BEF2231-0324-FE53-0D8E-E0F3AAE52E72}"/>
                </a:ext>
              </a:extLst>
            </p:cNvPr>
            <p:cNvSpPr txBox="1"/>
            <p:nvPr/>
          </p:nvSpPr>
          <p:spPr>
            <a:xfrm>
              <a:off x="5191603" y="1740100"/>
              <a:ext cx="21248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D9E3F0A-883F-2875-4A56-26C2EA08B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128" y="1695868"/>
              <a:ext cx="674403" cy="67324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B445534-9E5B-CF0C-10CC-F4C9AA344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3761" y="1670955"/>
              <a:ext cx="674403" cy="673240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F8BE0DB-B5BE-B37E-3AAC-670A4E326247}"/>
              </a:ext>
            </a:extLst>
          </p:cNvPr>
          <p:cNvSpPr txBox="1"/>
          <p:nvPr/>
        </p:nvSpPr>
        <p:spPr>
          <a:xfrm>
            <a:off x="3744643" y="2574964"/>
            <a:ext cx="5565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dirty="0">
                <a:solidFill>
                  <a:srgbClr val="CC7832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3200" dirty="0">
                <a:solidFill>
                  <a:srgbClr val="CC7832"/>
                </a:solidFill>
                <a:latin typeface="Consolas" panose="020B0609020204030204" pitchFamily="49" charset="0"/>
              </a:rPr>
              <a:t>  in </a:t>
            </a:r>
            <a:r>
              <a:rPr lang="en-US" altLang="zh-CN" sz="3200" dirty="0">
                <a:solidFill>
                  <a:srgbClr val="8888C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3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200" dirty="0">
                <a:solidFill>
                  <a:srgbClr val="00B0F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3200" dirty="0">
                <a:solidFill>
                  <a:schemeClr val="bg1"/>
                </a:solidFill>
                <a:latin typeface="Consolas" panose="020B0609020204030204" pitchFamily="49" charset="0"/>
              </a:rPr>
              <a:t>)  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7729A8C-D863-D725-A00D-BFDC41E721C8}"/>
              </a:ext>
            </a:extLst>
          </p:cNvPr>
          <p:cNvGrpSpPr/>
          <p:nvPr/>
        </p:nvGrpSpPr>
        <p:grpSpPr>
          <a:xfrm>
            <a:off x="3734027" y="3374975"/>
            <a:ext cx="4890201" cy="673240"/>
            <a:chOff x="3734027" y="3374975"/>
            <a:chExt cx="4890201" cy="67324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733CA38-8C4E-5075-4305-FF90F7D97B0E}"/>
                </a:ext>
              </a:extLst>
            </p:cNvPr>
            <p:cNvSpPr txBox="1"/>
            <p:nvPr/>
          </p:nvSpPr>
          <p:spPr>
            <a:xfrm>
              <a:off x="3734027" y="3419208"/>
              <a:ext cx="4890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for    in   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   )   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AD5D23F-E471-E8CB-D823-E88431BF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4326" y="3374975"/>
              <a:ext cx="674403" cy="67324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7532A64-F221-B4F1-8FE0-7C140C8F8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2419" y="3374975"/>
              <a:ext cx="674403" cy="67324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7C5934B-46D2-6999-9EE6-B189F9C8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612" y="3374975"/>
              <a:ext cx="674403" cy="67324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F63C96-C618-612C-8966-55F475DF6FEC}"/>
              </a:ext>
            </a:extLst>
          </p:cNvPr>
          <p:cNvGrpSpPr/>
          <p:nvPr/>
        </p:nvGrpSpPr>
        <p:grpSpPr>
          <a:xfrm>
            <a:off x="3734027" y="4263451"/>
            <a:ext cx="4890201" cy="708142"/>
            <a:chOff x="3734027" y="4263451"/>
            <a:chExt cx="4890201" cy="70814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5B372C5-AC6D-7C84-E9D8-7136E2EC5AC9}"/>
                </a:ext>
              </a:extLst>
            </p:cNvPr>
            <p:cNvSpPr txBox="1"/>
            <p:nvPr/>
          </p:nvSpPr>
          <p:spPr>
            <a:xfrm>
              <a:off x="3734027" y="4307684"/>
              <a:ext cx="4890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for    in 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1DB78B4-112B-3482-AF6A-721A1D332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785" y="4263451"/>
              <a:ext cx="674403" cy="67324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E75DF4F-0812-DE13-FE9F-70B4A764B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511" y="4298353"/>
              <a:ext cx="674403" cy="673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55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B4BC066-4870-6EC6-59E5-6ED885D9CBF1}"/>
              </a:ext>
            </a:extLst>
          </p:cNvPr>
          <p:cNvGrpSpPr/>
          <p:nvPr/>
        </p:nvGrpSpPr>
        <p:grpSpPr>
          <a:xfrm>
            <a:off x="743366" y="304284"/>
            <a:ext cx="1625258" cy="673240"/>
            <a:chOff x="743366" y="304284"/>
            <a:chExt cx="1625258" cy="67324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DDC2AC8-B31F-256B-6006-F5BDA9C0B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66" y="304284"/>
              <a:ext cx="674403" cy="67324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A5F3C3E-C5B9-603A-4A3A-F2E0B7F877CD}"/>
                </a:ext>
              </a:extLst>
            </p:cNvPr>
            <p:cNvSpPr txBox="1"/>
            <p:nvPr/>
          </p:nvSpPr>
          <p:spPr>
            <a:xfrm>
              <a:off x="1279864" y="348516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+ 2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A40BD4-FB53-3937-92B5-520E261873D7}"/>
              </a:ext>
            </a:extLst>
          </p:cNvPr>
          <p:cNvGrpSpPr/>
          <p:nvPr/>
        </p:nvGrpSpPr>
        <p:grpSpPr>
          <a:xfrm>
            <a:off x="743366" y="1021756"/>
            <a:ext cx="1625258" cy="673240"/>
            <a:chOff x="743366" y="1021756"/>
            <a:chExt cx="1625258" cy="67324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407ECAF3-C70D-814E-48A6-CC4DF607A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66" y="1021756"/>
              <a:ext cx="674403" cy="673240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BD09394-8381-C1CC-E194-B97DCC012328}"/>
                </a:ext>
              </a:extLst>
            </p:cNvPr>
            <p:cNvSpPr txBox="1"/>
            <p:nvPr/>
          </p:nvSpPr>
          <p:spPr>
            <a:xfrm>
              <a:off x="1279864" y="1065988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5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65C5682-0334-683E-D574-FC815FF6AB83}"/>
              </a:ext>
            </a:extLst>
          </p:cNvPr>
          <p:cNvGrpSpPr/>
          <p:nvPr/>
        </p:nvGrpSpPr>
        <p:grpSpPr>
          <a:xfrm>
            <a:off x="743366" y="1783460"/>
            <a:ext cx="1625258" cy="673240"/>
            <a:chOff x="743366" y="1783460"/>
            <a:chExt cx="1625258" cy="673240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03461954-705E-6B5A-AD1B-3B8351A0F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66" y="1783460"/>
              <a:ext cx="674403" cy="673240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2EE9E40-5972-475C-2F1E-D333B72F3A0A}"/>
                </a:ext>
              </a:extLst>
            </p:cNvPr>
            <p:cNvSpPr txBox="1"/>
            <p:nvPr/>
          </p:nvSpPr>
          <p:spPr>
            <a:xfrm>
              <a:off x="1279864" y="182769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% 5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D7CE24-9F96-A506-3A4E-1C642A9C4645}"/>
              </a:ext>
            </a:extLst>
          </p:cNvPr>
          <p:cNvGrpSpPr/>
          <p:nvPr/>
        </p:nvGrpSpPr>
        <p:grpSpPr>
          <a:xfrm>
            <a:off x="743366" y="2589396"/>
            <a:ext cx="1625258" cy="673240"/>
            <a:chOff x="743366" y="2589396"/>
            <a:chExt cx="1625258" cy="673240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CFD6962D-A6A0-07E3-1737-E6C970133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66" y="2589396"/>
              <a:ext cx="674403" cy="673240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F1F48E6-AD6F-25D8-203B-725090B8E875}"/>
                </a:ext>
              </a:extLst>
            </p:cNvPr>
            <p:cNvSpPr txBox="1"/>
            <p:nvPr/>
          </p:nvSpPr>
          <p:spPr>
            <a:xfrm>
              <a:off x="1279864" y="2633628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/ 2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9ACC676-ED07-2C98-0D29-125B2660C02A}"/>
              </a:ext>
            </a:extLst>
          </p:cNvPr>
          <p:cNvGrpSpPr/>
          <p:nvPr/>
        </p:nvGrpSpPr>
        <p:grpSpPr>
          <a:xfrm>
            <a:off x="743366" y="3351100"/>
            <a:ext cx="1851282" cy="673240"/>
            <a:chOff x="743366" y="3351100"/>
            <a:chExt cx="1851282" cy="673240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5DCB40A6-5AA8-6E42-9F50-A1D5D5D65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66" y="3351100"/>
              <a:ext cx="674403" cy="673240"/>
            </a:xfrm>
            <a:prstGeom prst="rect">
              <a:avLst/>
            </a:prstGeom>
          </p:spPr>
        </p:pic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AD27E3F-98C1-48E5-29B2-1CD393B57CF3}"/>
                </a:ext>
              </a:extLst>
            </p:cNvPr>
            <p:cNvSpPr txBox="1"/>
            <p:nvPr/>
          </p:nvSpPr>
          <p:spPr>
            <a:xfrm>
              <a:off x="1279864" y="3395332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// 2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F7D1763-FF67-F077-6EF4-FDAFA94FB551}"/>
              </a:ext>
            </a:extLst>
          </p:cNvPr>
          <p:cNvGrpSpPr/>
          <p:nvPr/>
        </p:nvGrpSpPr>
        <p:grpSpPr>
          <a:xfrm>
            <a:off x="743366" y="4147539"/>
            <a:ext cx="1851282" cy="673240"/>
            <a:chOff x="743366" y="4147539"/>
            <a:chExt cx="1851282" cy="673240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45289EB8-23C6-16B4-9274-07628982D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66" y="4147539"/>
              <a:ext cx="674403" cy="673240"/>
            </a:xfrm>
            <a:prstGeom prst="rect">
              <a:avLst/>
            </a:prstGeom>
          </p:spPr>
        </p:pic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32720B5-9AE0-3092-BBAF-0542E6B57EB3}"/>
                </a:ext>
              </a:extLst>
            </p:cNvPr>
            <p:cNvSpPr txBox="1"/>
            <p:nvPr/>
          </p:nvSpPr>
          <p:spPr>
            <a:xfrm>
              <a:off x="1279864" y="4191771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** 2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FD60350-46B1-B2DB-B9ED-1EAAF80DBD06}"/>
              </a:ext>
            </a:extLst>
          </p:cNvPr>
          <p:cNvGrpSpPr/>
          <p:nvPr/>
        </p:nvGrpSpPr>
        <p:grpSpPr>
          <a:xfrm>
            <a:off x="743366" y="4943977"/>
            <a:ext cx="1851282" cy="673240"/>
            <a:chOff x="743366" y="4943977"/>
            <a:chExt cx="1851282" cy="673240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6592A3C0-76F7-39B0-119A-5D57D5CA1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66" y="4943977"/>
              <a:ext cx="674403" cy="673240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9A7E9A8-C805-E704-4DAC-A71A1B0187E1}"/>
                </a:ext>
              </a:extLst>
            </p:cNvPr>
            <p:cNvSpPr txBox="1"/>
            <p:nvPr/>
          </p:nvSpPr>
          <p:spPr>
            <a:xfrm>
              <a:off x="1279864" y="4988209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&lt;&lt; 2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DBCB48C-B8A0-B1E3-9F93-FFC11A392EED}"/>
              </a:ext>
            </a:extLst>
          </p:cNvPr>
          <p:cNvGrpSpPr/>
          <p:nvPr/>
        </p:nvGrpSpPr>
        <p:grpSpPr>
          <a:xfrm>
            <a:off x="743366" y="5678212"/>
            <a:ext cx="1851282" cy="673240"/>
            <a:chOff x="743366" y="5678212"/>
            <a:chExt cx="1851282" cy="673240"/>
          </a:xfrm>
        </p:grpSpPr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21026DAD-7527-ED13-284B-81828B64A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66" y="5678212"/>
              <a:ext cx="674403" cy="673240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5C70112-F58E-0748-D733-60CFE8296E8C}"/>
                </a:ext>
              </a:extLst>
            </p:cNvPr>
            <p:cNvSpPr txBox="1"/>
            <p:nvPr/>
          </p:nvSpPr>
          <p:spPr>
            <a:xfrm>
              <a:off x="1279864" y="5722444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&gt;&gt; 1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08C092E-BB15-3DB5-8972-C3319481C44D}"/>
              </a:ext>
            </a:extLst>
          </p:cNvPr>
          <p:cNvGrpSpPr/>
          <p:nvPr/>
        </p:nvGrpSpPr>
        <p:grpSpPr>
          <a:xfrm>
            <a:off x="9492511" y="348517"/>
            <a:ext cx="2077304" cy="6047168"/>
            <a:chOff x="9492511" y="348517"/>
            <a:chExt cx="2077304" cy="6047168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B4F18E1C-03B9-6243-D131-9C2827A90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511" y="348517"/>
              <a:ext cx="674403" cy="673240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8D45D69-C57B-658E-EF6D-AC9C55B7C023}"/>
                </a:ext>
              </a:extLst>
            </p:cNvPr>
            <p:cNvSpPr txBox="1"/>
            <p:nvPr/>
          </p:nvSpPr>
          <p:spPr>
            <a:xfrm>
              <a:off x="10029009" y="392749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+= 2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98534537-1FFF-7E58-58B9-4265321B1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511" y="1065989"/>
              <a:ext cx="674403" cy="673240"/>
            </a:xfrm>
            <a:prstGeom prst="rect">
              <a:avLst/>
            </a:prstGeom>
          </p:spPr>
        </p:pic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D81D62D-71B1-B759-901F-C94B99DA7921}"/>
                </a:ext>
              </a:extLst>
            </p:cNvPr>
            <p:cNvSpPr txBox="1"/>
            <p:nvPr/>
          </p:nvSpPr>
          <p:spPr>
            <a:xfrm>
              <a:off x="10029009" y="1110221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 5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9C2DBCEB-F9AE-EAD0-E1A3-0D8CBE39D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511" y="1827693"/>
              <a:ext cx="674403" cy="673240"/>
            </a:xfrm>
            <a:prstGeom prst="rect">
              <a:avLst/>
            </a:prstGeom>
          </p:spPr>
        </p:pic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C031F3A-D138-DE09-37F7-66812E5479AD}"/>
                </a:ext>
              </a:extLst>
            </p:cNvPr>
            <p:cNvSpPr txBox="1"/>
            <p:nvPr/>
          </p:nvSpPr>
          <p:spPr>
            <a:xfrm>
              <a:off x="10029009" y="1871925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%= 5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17B9601C-2284-68AB-2BBA-CBA4EE2B0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511" y="2633629"/>
              <a:ext cx="674403" cy="673240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999DE90B-CF52-C176-51D8-1B48A5EE328D}"/>
                </a:ext>
              </a:extLst>
            </p:cNvPr>
            <p:cNvSpPr txBox="1"/>
            <p:nvPr/>
          </p:nvSpPr>
          <p:spPr>
            <a:xfrm>
              <a:off x="10029009" y="2677861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/= 2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9D26B45D-9C13-1752-0DAF-ECCA8BA2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511" y="3395333"/>
              <a:ext cx="674403" cy="673240"/>
            </a:xfrm>
            <a:prstGeom prst="rect">
              <a:avLst/>
            </a:prstGeom>
          </p:spPr>
        </p:pic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5BDBA03-C4AF-9A52-1EA9-8791EC015DCB}"/>
                </a:ext>
              </a:extLst>
            </p:cNvPr>
            <p:cNvSpPr txBox="1"/>
            <p:nvPr/>
          </p:nvSpPr>
          <p:spPr>
            <a:xfrm>
              <a:off x="10029009" y="3439565"/>
              <a:ext cx="15408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//= 2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80D4405F-9B68-4668-FE39-579705240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511" y="4191772"/>
              <a:ext cx="674403" cy="673240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3D4DC37-FD96-39B7-9975-DA1C48A0ABC6}"/>
                </a:ext>
              </a:extLst>
            </p:cNvPr>
            <p:cNvSpPr txBox="1"/>
            <p:nvPr/>
          </p:nvSpPr>
          <p:spPr>
            <a:xfrm>
              <a:off x="10029009" y="4236004"/>
              <a:ext cx="15408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**= 2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AE1FA995-4F48-4217-08BA-2F4225A7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511" y="4988210"/>
              <a:ext cx="674403" cy="673240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6C95AB1-1222-271B-B3AF-A81C859B0C09}"/>
                </a:ext>
              </a:extLst>
            </p:cNvPr>
            <p:cNvSpPr txBox="1"/>
            <p:nvPr/>
          </p:nvSpPr>
          <p:spPr>
            <a:xfrm>
              <a:off x="10029009" y="5032442"/>
              <a:ext cx="15408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&lt;&lt;= 2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3D3DAC77-169E-13B4-B601-5F43ABB57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511" y="5722445"/>
              <a:ext cx="674403" cy="673240"/>
            </a:xfrm>
            <a:prstGeom prst="rect">
              <a:avLst/>
            </a:prstGeom>
          </p:spPr>
        </p:pic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099FAA2-C23B-CE30-9080-90F70C533382}"/>
                </a:ext>
              </a:extLst>
            </p:cNvPr>
            <p:cNvSpPr txBox="1"/>
            <p:nvPr/>
          </p:nvSpPr>
          <p:spPr>
            <a:xfrm>
              <a:off x="10029009" y="5766677"/>
              <a:ext cx="15408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&gt;&gt;= 1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29FA14-E160-F496-D5DC-FC9F7A100FCB}"/>
              </a:ext>
            </a:extLst>
          </p:cNvPr>
          <p:cNvGrpSpPr/>
          <p:nvPr/>
        </p:nvGrpSpPr>
        <p:grpSpPr>
          <a:xfrm>
            <a:off x="3458194" y="348516"/>
            <a:ext cx="1807221" cy="6047168"/>
            <a:chOff x="3458194" y="348516"/>
            <a:chExt cx="1807221" cy="6047168"/>
          </a:xfrm>
        </p:grpSpPr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4D5F840B-DABB-950D-047F-BEE555655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12" y="348516"/>
              <a:ext cx="674403" cy="673240"/>
            </a:xfrm>
            <a:prstGeom prst="rect">
              <a:avLst/>
            </a:prstGeom>
          </p:spPr>
        </p:pic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ED75059-2FE2-8B87-9D0F-F37B5F9ABD5F}"/>
                </a:ext>
              </a:extLst>
            </p:cNvPr>
            <p:cNvSpPr txBox="1"/>
            <p:nvPr/>
          </p:nvSpPr>
          <p:spPr>
            <a:xfrm>
              <a:off x="3475205" y="348516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 +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D79CAF5B-C905-2971-6357-16B75519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12" y="1065988"/>
              <a:ext cx="674403" cy="673240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44B47D4C-9EC5-4BA1-B735-CEEE3B42A1A5}"/>
                </a:ext>
              </a:extLst>
            </p:cNvPr>
            <p:cNvSpPr txBox="1"/>
            <p:nvPr/>
          </p:nvSpPr>
          <p:spPr>
            <a:xfrm>
              <a:off x="3475205" y="1065988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 </a:t>
              </a:r>
              <a:r>
                <a:rPr lang="zh-CN" alt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2236A9B3-85C3-549C-DF2F-247455D2D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12" y="1827692"/>
              <a:ext cx="674403" cy="67324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EF8F10A-A988-94F3-300D-3FBA567AEA01}"/>
                </a:ext>
              </a:extLst>
            </p:cNvPr>
            <p:cNvSpPr txBox="1"/>
            <p:nvPr/>
          </p:nvSpPr>
          <p:spPr>
            <a:xfrm>
              <a:off x="3458194" y="182769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5 %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F842B708-F716-A0C5-C8CF-2D3D9D830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12" y="2633628"/>
              <a:ext cx="674403" cy="673240"/>
            </a:xfrm>
            <a:prstGeom prst="rect">
              <a:avLst/>
            </a:prstGeom>
          </p:spPr>
        </p:pic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A1A63B0-0644-B88B-296C-B21F73F8E0ED}"/>
                </a:ext>
              </a:extLst>
            </p:cNvPr>
            <p:cNvSpPr txBox="1"/>
            <p:nvPr/>
          </p:nvSpPr>
          <p:spPr>
            <a:xfrm>
              <a:off x="3475205" y="2633628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 /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DBC5A36B-A88B-58BC-F5AD-3BAA0B334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12" y="3395332"/>
              <a:ext cx="674403" cy="673240"/>
            </a:xfrm>
            <a:prstGeom prst="rect">
              <a:avLst/>
            </a:prstGeom>
          </p:spPr>
        </p:pic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BCA4994-2044-D2E0-B357-1CFF2DBDD169}"/>
                </a:ext>
              </a:extLst>
            </p:cNvPr>
            <p:cNvSpPr txBox="1"/>
            <p:nvPr/>
          </p:nvSpPr>
          <p:spPr>
            <a:xfrm>
              <a:off x="3475205" y="339533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 //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05" name="图片 104">
              <a:extLst>
                <a:ext uri="{FF2B5EF4-FFF2-40B4-BE49-F238E27FC236}">
                  <a16:creationId xmlns:a16="http://schemas.microsoft.com/office/drawing/2014/main" id="{9E690F4A-1DF3-D4F5-CEED-57D4ACC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12" y="4191771"/>
              <a:ext cx="674403" cy="673240"/>
            </a:xfrm>
            <a:prstGeom prst="rect">
              <a:avLst/>
            </a:prstGeom>
          </p:spPr>
        </p:pic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BF4E922F-DFBF-D528-197D-E233DFB90156}"/>
                </a:ext>
              </a:extLst>
            </p:cNvPr>
            <p:cNvSpPr txBox="1"/>
            <p:nvPr/>
          </p:nvSpPr>
          <p:spPr>
            <a:xfrm>
              <a:off x="3475205" y="4191771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 **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1FA65EFE-5EFF-96A9-7757-722F7D3BA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12" y="4988209"/>
              <a:ext cx="674403" cy="673240"/>
            </a:xfrm>
            <a:prstGeom prst="rect">
              <a:avLst/>
            </a:prstGeom>
          </p:spPr>
        </p:pic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C00A814-9CBE-C586-96F8-E81DE3468045}"/>
                </a:ext>
              </a:extLst>
            </p:cNvPr>
            <p:cNvSpPr txBox="1"/>
            <p:nvPr/>
          </p:nvSpPr>
          <p:spPr>
            <a:xfrm>
              <a:off x="3475205" y="4988209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 &lt;&lt;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EB3776F0-E781-CEEB-F70E-4C797007C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12" y="5722444"/>
              <a:ext cx="674403" cy="673240"/>
            </a:xfrm>
            <a:prstGeom prst="rect">
              <a:avLst/>
            </a:prstGeom>
          </p:spPr>
        </p:pic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2AFB3D1-7232-6110-5573-C32DBFDC6201}"/>
                </a:ext>
              </a:extLst>
            </p:cNvPr>
            <p:cNvSpPr txBox="1"/>
            <p:nvPr/>
          </p:nvSpPr>
          <p:spPr>
            <a:xfrm>
              <a:off x="3475205" y="5722444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9 &gt;&gt;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F94BD85-DD2A-7888-4127-0B2B9F37FF47}"/>
              </a:ext>
            </a:extLst>
          </p:cNvPr>
          <p:cNvGrpSpPr/>
          <p:nvPr/>
        </p:nvGrpSpPr>
        <p:grpSpPr>
          <a:xfrm>
            <a:off x="6376925" y="304284"/>
            <a:ext cx="2096701" cy="6074638"/>
            <a:chOff x="6376925" y="304284"/>
            <a:chExt cx="2096701" cy="6074638"/>
          </a:xfrm>
        </p:grpSpPr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58BF6FCA-F419-681F-ABCC-DA028553C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8966" y="331754"/>
              <a:ext cx="674403" cy="673240"/>
            </a:xfrm>
            <a:prstGeom prst="rect">
              <a:avLst/>
            </a:prstGeom>
          </p:spPr>
        </p:pic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076CA0A4-F131-BFA6-D839-9EC77E058301}"/>
                </a:ext>
              </a:extLst>
            </p:cNvPr>
            <p:cNvSpPr txBox="1"/>
            <p:nvPr/>
          </p:nvSpPr>
          <p:spPr>
            <a:xfrm>
              <a:off x="6840661" y="392749"/>
              <a:ext cx="8627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+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8B3B957C-5442-2556-DCBC-976E9EAE0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223" y="1049226"/>
              <a:ext cx="674403" cy="673240"/>
            </a:xfrm>
            <a:prstGeom prst="rect">
              <a:avLst/>
            </a:prstGeom>
          </p:spPr>
        </p:pic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95289440-7AA8-DAD9-5192-4D71A5C4F77A}"/>
                </a:ext>
              </a:extLst>
            </p:cNvPr>
            <p:cNvSpPr txBox="1"/>
            <p:nvPr/>
          </p:nvSpPr>
          <p:spPr>
            <a:xfrm>
              <a:off x="6840661" y="1110221"/>
              <a:ext cx="8627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id="{E7BBE2D6-0A2E-A09B-1B8E-8D6DF225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223" y="1810930"/>
              <a:ext cx="674403" cy="673240"/>
            </a:xfrm>
            <a:prstGeom prst="rect">
              <a:avLst/>
            </a:prstGeom>
          </p:spPr>
        </p:pic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200C8AD7-F4FF-0B8D-A38B-7D9EDACF914B}"/>
                </a:ext>
              </a:extLst>
            </p:cNvPr>
            <p:cNvSpPr txBox="1"/>
            <p:nvPr/>
          </p:nvSpPr>
          <p:spPr>
            <a:xfrm>
              <a:off x="6823650" y="1871925"/>
              <a:ext cx="8627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%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C7C434A1-4E47-E0FB-8B8A-00095F39A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223" y="2616866"/>
              <a:ext cx="674403" cy="673240"/>
            </a:xfrm>
            <a:prstGeom prst="rect">
              <a:avLst/>
            </a:prstGeom>
          </p:spPr>
        </p:pic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8B98D85-F8A2-7A90-7165-BE977BB1522D}"/>
                </a:ext>
              </a:extLst>
            </p:cNvPr>
            <p:cNvSpPr txBox="1"/>
            <p:nvPr/>
          </p:nvSpPr>
          <p:spPr>
            <a:xfrm>
              <a:off x="6840661" y="2677861"/>
              <a:ext cx="8627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/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A0FF97D3-4179-59C4-61AE-0CEB0E54C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223" y="3378570"/>
              <a:ext cx="674403" cy="673240"/>
            </a:xfrm>
            <a:prstGeom prst="rect">
              <a:avLst/>
            </a:prstGeom>
          </p:spPr>
        </p:pic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155E9B7D-8DF2-CDDC-5C14-CF8320933CDC}"/>
                </a:ext>
              </a:extLst>
            </p:cNvPr>
            <p:cNvSpPr txBox="1"/>
            <p:nvPr/>
          </p:nvSpPr>
          <p:spPr>
            <a:xfrm>
              <a:off x="6840661" y="3439565"/>
              <a:ext cx="8627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//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21" name="图片 120">
              <a:extLst>
                <a:ext uri="{FF2B5EF4-FFF2-40B4-BE49-F238E27FC236}">
                  <a16:creationId xmlns:a16="http://schemas.microsoft.com/office/drawing/2014/main" id="{33CB7DE2-9614-9746-8AD2-E08420DDF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223" y="4175009"/>
              <a:ext cx="674403" cy="673240"/>
            </a:xfrm>
            <a:prstGeom prst="rect">
              <a:avLst/>
            </a:prstGeom>
          </p:spPr>
        </p:pic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0E87B66-7943-34C7-3584-941677C678EC}"/>
                </a:ext>
              </a:extLst>
            </p:cNvPr>
            <p:cNvSpPr txBox="1"/>
            <p:nvPr/>
          </p:nvSpPr>
          <p:spPr>
            <a:xfrm>
              <a:off x="6840661" y="4236004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**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23" name="图片 122">
              <a:extLst>
                <a:ext uri="{FF2B5EF4-FFF2-40B4-BE49-F238E27FC236}">
                  <a16:creationId xmlns:a16="http://schemas.microsoft.com/office/drawing/2014/main" id="{4F92AA4F-8239-BC6E-040E-3F859E4E3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223" y="4971447"/>
              <a:ext cx="674403" cy="673240"/>
            </a:xfrm>
            <a:prstGeom prst="rect">
              <a:avLst/>
            </a:prstGeom>
          </p:spPr>
        </p:pic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3810D848-9050-0761-45BA-14BC74EF5ACE}"/>
                </a:ext>
              </a:extLst>
            </p:cNvPr>
            <p:cNvSpPr txBox="1"/>
            <p:nvPr/>
          </p:nvSpPr>
          <p:spPr>
            <a:xfrm>
              <a:off x="6840661" y="503244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&lt;&lt;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D529E9B6-8119-F164-9C27-18ECA7C83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223" y="5705682"/>
              <a:ext cx="674403" cy="673240"/>
            </a:xfrm>
            <a:prstGeom prst="rect">
              <a:avLst/>
            </a:prstGeom>
          </p:spPr>
        </p:pic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A923C847-E20E-2697-784B-073079BC1537}"/>
                </a:ext>
              </a:extLst>
            </p:cNvPr>
            <p:cNvSpPr txBox="1"/>
            <p:nvPr/>
          </p:nvSpPr>
          <p:spPr>
            <a:xfrm>
              <a:off x="6840661" y="5766677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&gt;&gt;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080C0A17-39D3-71F2-4B86-D8F86FF3F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925" y="304284"/>
              <a:ext cx="674403" cy="673240"/>
            </a:xfrm>
            <a:prstGeom prst="rect">
              <a:avLst/>
            </a:prstGeom>
          </p:spPr>
        </p:pic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F2C00D0E-4819-40CB-2142-A40041140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925" y="1021756"/>
              <a:ext cx="674403" cy="673240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9012423C-14D6-77AC-5DC7-4D9D8E8E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925" y="1783460"/>
              <a:ext cx="674403" cy="673240"/>
            </a:xfrm>
            <a:prstGeom prst="rect">
              <a:avLst/>
            </a:prstGeom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217A1352-95D3-246E-22B9-99E86AC6A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925" y="2589396"/>
              <a:ext cx="674403" cy="673240"/>
            </a:xfrm>
            <a:prstGeom prst="rect">
              <a:avLst/>
            </a:prstGeom>
          </p:spPr>
        </p:pic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04C14DFC-20EB-E263-CFE4-E9B6C743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925" y="3351100"/>
              <a:ext cx="674403" cy="673240"/>
            </a:xfrm>
            <a:prstGeom prst="rect">
              <a:avLst/>
            </a:prstGeom>
          </p:spPr>
        </p:pic>
        <p:pic>
          <p:nvPicPr>
            <p:cNvPr id="132" name="图片 131">
              <a:extLst>
                <a:ext uri="{FF2B5EF4-FFF2-40B4-BE49-F238E27FC236}">
                  <a16:creationId xmlns:a16="http://schemas.microsoft.com/office/drawing/2014/main" id="{61BCD608-5038-C766-49B6-40BE1B026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925" y="4147539"/>
              <a:ext cx="674403" cy="673240"/>
            </a:xfrm>
            <a:prstGeom prst="rect">
              <a:avLst/>
            </a:prstGeom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B0F14101-5CA2-C573-9D0F-F779C9BC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925" y="4943977"/>
              <a:ext cx="674403" cy="673240"/>
            </a:xfrm>
            <a:prstGeom prst="rect">
              <a:avLst/>
            </a:prstGeom>
          </p:spPr>
        </p:pic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0C026C9D-75D2-6298-B2C5-1B0D82958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925" y="5678212"/>
              <a:ext cx="674403" cy="673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350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55514B9-7DA1-D4C8-C6EC-12AD556ABB6F}"/>
              </a:ext>
            </a:extLst>
          </p:cNvPr>
          <p:cNvGrpSpPr/>
          <p:nvPr/>
        </p:nvGrpSpPr>
        <p:grpSpPr>
          <a:xfrm>
            <a:off x="3397994" y="1377218"/>
            <a:ext cx="1012356" cy="673240"/>
            <a:chOff x="3397994" y="1377218"/>
            <a:chExt cx="1012356" cy="673240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B4F18E1C-03B9-6243-D131-9C2827A90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947" y="1377218"/>
              <a:ext cx="674403" cy="673240"/>
            </a:xfrm>
            <a:prstGeom prst="rect">
              <a:avLst/>
            </a:prstGeom>
          </p:spPr>
        </p:pic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E97536F-C126-E2CF-8288-107AD467F3FE}"/>
                </a:ext>
              </a:extLst>
            </p:cNvPr>
            <p:cNvSpPr txBox="1"/>
            <p:nvPr/>
          </p:nvSpPr>
          <p:spPr>
            <a:xfrm>
              <a:off x="3397994" y="142145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~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307FEE-C376-0E67-F69F-F4B00AB79931}"/>
              </a:ext>
            </a:extLst>
          </p:cNvPr>
          <p:cNvGrpSpPr/>
          <p:nvPr/>
        </p:nvGrpSpPr>
        <p:grpSpPr>
          <a:xfrm>
            <a:off x="2897915" y="2310586"/>
            <a:ext cx="1523153" cy="673240"/>
            <a:chOff x="2897915" y="2310586"/>
            <a:chExt cx="1523153" cy="673240"/>
          </a:xfrm>
        </p:grpSpPr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DBED8532-050A-D5BD-B282-555B05223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6665" y="2310586"/>
              <a:ext cx="674403" cy="673240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6D9E780-0A37-7E6B-9A6E-031573D7DBFF}"/>
                </a:ext>
              </a:extLst>
            </p:cNvPr>
            <p:cNvSpPr txBox="1"/>
            <p:nvPr/>
          </p:nvSpPr>
          <p:spPr>
            <a:xfrm>
              <a:off x="2897915" y="2350901"/>
              <a:ext cx="1000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not</a:t>
              </a:r>
              <a:endParaRPr lang="en-US" altLang="zh-CN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A587DD3-ABA1-7619-4CD1-09B6CC65C73A}"/>
              </a:ext>
            </a:extLst>
          </p:cNvPr>
          <p:cNvGrpSpPr/>
          <p:nvPr/>
        </p:nvGrpSpPr>
        <p:grpSpPr>
          <a:xfrm>
            <a:off x="2299968" y="3200935"/>
            <a:ext cx="2110382" cy="673240"/>
            <a:chOff x="2299968" y="3200935"/>
            <a:chExt cx="2110382" cy="673240"/>
          </a:xfrm>
        </p:grpSpPr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C9D264A2-079C-5506-3BC9-53147CAB8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947" y="3200935"/>
              <a:ext cx="674403" cy="673240"/>
            </a:xfrm>
            <a:prstGeom prst="rect">
              <a:avLst/>
            </a:prstGeom>
          </p:spPr>
        </p:pic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A4754FF-86A6-8F26-402C-B4FC00416AFF}"/>
                </a:ext>
              </a:extLst>
            </p:cNvPr>
            <p:cNvSpPr txBox="1"/>
            <p:nvPr/>
          </p:nvSpPr>
          <p:spPr>
            <a:xfrm>
              <a:off x="2887197" y="3241250"/>
              <a:ext cx="1000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and</a:t>
              </a:r>
              <a:endParaRPr lang="en-US" altLang="zh-CN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73FB5C79-E5E5-1B9D-AC92-6C1656DC5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968" y="3200935"/>
              <a:ext cx="674403" cy="67324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B6C31DB-FF40-4EE6-4199-520E19A531DA}"/>
              </a:ext>
            </a:extLst>
          </p:cNvPr>
          <p:cNvGrpSpPr/>
          <p:nvPr/>
        </p:nvGrpSpPr>
        <p:grpSpPr>
          <a:xfrm>
            <a:off x="2310686" y="4091284"/>
            <a:ext cx="2110382" cy="673240"/>
            <a:chOff x="2310686" y="4091284"/>
            <a:chExt cx="2110382" cy="673240"/>
          </a:xfrm>
        </p:grpSpPr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1628599F-9E84-53FA-7C72-9D78A3DCB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6665" y="4091284"/>
              <a:ext cx="674403" cy="673240"/>
            </a:xfrm>
            <a:prstGeom prst="rect">
              <a:avLst/>
            </a:prstGeom>
          </p:spPr>
        </p:pic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B78E1A3-00CD-3E7E-0E3F-1E8BEA3095C2}"/>
                </a:ext>
              </a:extLst>
            </p:cNvPr>
            <p:cNvSpPr txBox="1"/>
            <p:nvPr/>
          </p:nvSpPr>
          <p:spPr>
            <a:xfrm>
              <a:off x="3031921" y="4131599"/>
              <a:ext cx="1000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or</a:t>
              </a:r>
              <a:endParaRPr lang="en-US" altLang="zh-CN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31385BCB-AC0E-B70E-5ED3-E855A9605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686" y="4091284"/>
              <a:ext cx="674403" cy="67324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524845-0742-D4FD-D684-D6904447D898}"/>
              </a:ext>
            </a:extLst>
          </p:cNvPr>
          <p:cNvGrpSpPr/>
          <p:nvPr/>
        </p:nvGrpSpPr>
        <p:grpSpPr>
          <a:xfrm>
            <a:off x="5126622" y="2647206"/>
            <a:ext cx="1934939" cy="673240"/>
            <a:chOff x="5126622" y="2647206"/>
            <a:chExt cx="1934939" cy="673240"/>
          </a:xfrm>
        </p:grpSpPr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C231D7C1-13D9-2902-9882-67BFAC0DB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158" y="2647206"/>
              <a:ext cx="674403" cy="673240"/>
            </a:xfrm>
            <a:prstGeom prst="rect">
              <a:avLst/>
            </a:prstGeom>
          </p:spPr>
        </p:pic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510FC680-8B05-C059-7373-A3F8F331B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622" y="2647206"/>
              <a:ext cx="674403" cy="673240"/>
            </a:xfrm>
            <a:prstGeom prst="rect">
              <a:avLst/>
            </a:prstGeom>
          </p:spPr>
        </p:pic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E927ED7B-FD56-F31B-CACF-2B32304D004D}"/>
                </a:ext>
              </a:extLst>
            </p:cNvPr>
            <p:cNvSpPr txBox="1"/>
            <p:nvPr/>
          </p:nvSpPr>
          <p:spPr>
            <a:xfrm>
              <a:off x="5888746" y="2652824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@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852EA2-D035-47D3-0074-8890F0714350}"/>
              </a:ext>
            </a:extLst>
          </p:cNvPr>
          <p:cNvGrpSpPr/>
          <p:nvPr/>
        </p:nvGrpSpPr>
        <p:grpSpPr>
          <a:xfrm>
            <a:off x="5126622" y="1377218"/>
            <a:ext cx="1012356" cy="673240"/>
            <a:chOff x="5126622" y="1377218"/>
            <a:chExt cx="1012356" cy="673240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B277A04B-509A-A72D-8041-BAB91765E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4575" y="1377218"/>
              <a:ext cx="674403" cy="673240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AD74444-557F-BF03-B59D-D836F49130FF}"/>
                </a:ext>
              </a:extLst>
            </p:cNvPr>
            <p:cNvSpPr txBox="1"/>
            <p:nvPr/>
          </p:nvSpPr>
          <p:spPr>
            <a:xfrm>
              <a:off x="5126622" y="142145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+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C9297C1-6B11-20E2-A89A-330DB09AA1B4}"/>
              </a:ext>
            </a:extLst>
          </p:cNvPr>
          <p:cNvGrpSpPr/>
          <p:nvPr/>
        </p:nvGrpSpPr>
        <p:grpSpPr>
          <a:xfrm>
            <a:off x="6578247" y="1377218"/>
            <a:ext cx="1012356" cy="673240"/>
            <a:chOff x="6578247" y="1377218"/>
            <a:chExt cx="1012356" cy="673240"/>
          </a:xfrm>
        </p:grpSpPr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B0CCC18A-9FC6-59A3-6038-88C945432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6200" y="1377218"/>
              <a:ext cx="674403" cy="673240"/>
            </a:xfrm>
            <a:prstGeom prst="rect">
              <a:avLst/>
            </a:prstGeom>
          </p:spPr>
        </p:pic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064BF369-876C-9CE7-A374-6F1CBBA175EB}"/>
                </a:ext>
              </a:extLst>
            </p:cNvPr>
            <p:cNvSpPr txBox="1"/>
            <p:nvPr/>
          </p:nvSpPr>
          <p:spPr>
            <a:xfrm>
              <a:off x="6578247" y="142145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-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3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02DDB9-F4EC-35BA-489E-00CF39F2C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6"/>
          <a:stretch/>
        </p:blipFill>
        <p:spPr>
          <a:xfrm>
            <a:off x="6641513" y="1044808"/>
            <a:ext cx="5078257" cy="43527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8927CB-2CE1-8D5F-0005-5CB89CB8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30" y="1674778"/>
            <a:ext cx="5430374" cy="33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E23FA7-D2FC-0438-5240-E714D781A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93" y="468120"/>
            <a:ext cx="5365352" cy="59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8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5881C5-D8B1-985E-B49C-F2CD309A8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6"/>
          <a:stretch/>
        </p:blipFill>
        <p:spPr>
          <a:xfrm>
            <a:off x="3919095" y="1408490"/>
            <a:ext cx="5078257" cy="43527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6C9C93-4AD4-52C0-8446-06F1182C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08" y="1933371"/>
            <a:ext cx="3025402" cy="8839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47BFBC-4C20-2677-0DC7-1DF106B9E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08" y="1683327"/>
            <a:ext cx="1378787" cy="13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6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95A49E-AA42-558B-1A2E-13555D16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37" y="1506683"/>
            <a:ext cx="7425029" cy="41588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6C9C93-4AD4-52C0-8446-06F1182C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745" y="1611253"/>
            <a:ext cx="3025402" cy="8839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47BFBC-4C20-2677-0DC7-1DF106B9E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45" y="1361209"/>
            <a:ext cx="1378787" cy="13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E4D0ADB-4D0F-DFCD-FC32-35BFE66222EB}"/>
              </a:ext>
            </a:extLst>
          </p:cNvPr>
          <p:cNvSpPr txBox="1">
            <a:spLocks/>
          </p:cNvSpPr>
          <p:nvPr/>
        </p:nvSpPr>
        <p:spPr>
          <a:xfrm>
            <a:off x="4038600" y="1060018"/>
            <a:ext cx="4572000" cy="88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怎样才能有对象？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25E257-8669-D442-02BE-FAF6E161C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41" y="2156834"/>
            <a:ext cx="2912918" cy="36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1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A0E64A1-983F-4CF2-6951-C5BF7751A3CE}"/>
              </a:ext>
            </a:extLst>
          </p:cNvPr>
          <p:cNvSpPr txBox="1">
            <a:spLocks/>
          </p:cNvSpPr>
          <p:nvPr/>
        </p:nvSpPr>
        <p:spPr>
          <a:xfrm>
            <a:off x="1667740" y="644381"/>
            <a:ext cx="9043555" cy="194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对象</a:t>
            </a:r>
            <a:r>
              <a:rPr lang="zh-CN" altLang="en-US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 是由 </a:t>
            </a:r>
            <a:r>
              <a:rPr lang="zh-CN" altLang="en-US" sz="7200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类</a:t>
            </a:r>
            <a:r>
              <a:rPr lang="zh-CN" altLang="en-US" sz="72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创建出来的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74D86A-A136-0982-3902-7C7709FA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27" y="2171701"/>
            <a:ext cx="6927180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4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AFC2D22-BD5B-ACB7-B9D6-DF4F866B7FB4}"/>
              </a:ext>
            </a:extLst>
          </p:cNvPr>
          <p:cNvSpPr txBox="1">
            <a:spLocks/>
          </p:cNvSpPr>
          <p:nvPr/>
        </p:nvSpPr>
        <p:spPr>
          <a:xfrm>
            <a:off x="4391891" y="2473182"/>
            <a:ext cx="4572000" cy="88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对象可以干什么</a:t>
            </a:r>
          </a:p>
        </p:txBody>
      </p:sp>
    </p:spTree>
    <p:extLst>
      <p:ext uri="{BB962C8B-B14F-4D97-AF65-F5344CB8AC3E}">
        <p14:creationId xmlns:p14="http://schemas.microsoft.com/office/powerpoint/2010/main" val="3406327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4B6FDE4-EB2C-9030-7428-FAD0DCAE3E92}"/>
              </a:ext>
            </a:extLst>
          </p:cNvPr>
          <p:cNvSpPr txBox="1">
            <a:spLocks/>
          </p:cNvSpPr>
          <p:nvPr/>
        </p:nvSpPr>
        <p:spPr>
          <a:xfrm>
            <a:off x="1459922" y="524814"/>
            <a:ext cx="9043555" cy="194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7200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类</a:t>
            </a:r>
            <a:r>
              <a:rPr lang="zh-CN" altLang="en-US" sz="72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 </a:t>
            </a:r>
            <a:r>
              <a:rPr lang="zh-CN" altLang="en-US" sz="48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可以创建无数个 </a:t>
            </a:r>
            <a:r>
              <a:rPr lang="zh-CN" altLang="en-US" sz="4800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对象</a:t>
            </a:r>
            <a:endParaRPr lang="zh-CN" altLang="en-US" dirty="0">
              <a:solidFill>
                <a:srgbClr val="8888C6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E1E0D8-5221-1994-F6F9-6D9B800E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42" y="2184581"/>
            <a:ext cx="6852915" cy="40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5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51CB682-9675-5487-42C6-3C77D820CD10}"/>
              </a:ext>
            </a:extLst>
          </p:cNvPr>
          <p:cNvSpPr txBox="1">
            <a:spLocks/>
          </p:cNvSpPr>
          <p:nvPr/>
        </p:nvSpPr>
        <p:spPr>
          <a:xfrm>
            <a:off x="1459922" y="524814"/>
            <a:ext cx="9043555" cy="194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7200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类</a:t>
            </a:r>
            <a:r>
              <a:rPr lang="zh-CN" altLang="en-US" sz="72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 </a:t>
            </a:r>
            <a:r>
              <a:rPr lang="zh-CN" altLang="en-US" sz="48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可以创建无数个</a:t>
            </a:r>
            <a:endParaRPr lang="en-US" altLang="zh-CN" sz="4800" dirty="0">
              <a:solidFill>
                <a:schemeClr val="bg1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  <a:p>
            <a:pPr algn="ctr"/>
            <a:r>
              <a:rPr lang="zh-CN" altLang="en-US" sz="4800" dirty="0">
                <a:solidFill>
                  <a:srgbClr val="FF0000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不一样</a:t>
            </a:r>
            <a:r>
              <a:rPr lang="zh-CN" altLang="en-US" sz="48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的 </a:t>
            </a:r>
            <a:r>
              <a:rPr lang="zh-CN" altLang="en-US" sz="4800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对象</a:t>
            </a:r>
            <a:endParaRPr lang="zh-CN" altLang="en-US" dirty="0">
              <a:solidFill>
                <a:srgbClr val="8888C6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69AB8B-F120-5CCA-6C01-3B16876AB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58" y="2643282"/>
            <a:ext cx="6294665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51CB682-9675-5487-42C6-3C77D820CD10}"/>
              </a:ext>
            </a:extLst>
          </p:cNvPr>
          <p:cNvSpPr txBox="1">
            <a:spLocks/>
          </p:cNvSpPr>
          <p:nvPr/>
        </p:nvSpPr>
        <p:spPr>
          <a:xfrm>
            <a:off x="1387186" y="846932"/>
            <a:ext cx="9043555" cy="194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72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万物皆 </a:t>
            </a:r>
            <a:r>
              <a:rPr lang="zh-CN" altLang="en-US" sz="7200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对象</a:t>
            </a:r>
            <a:endParaRPr lang="zh-CN" altLang="en-US" dirty="0">
              <a:solidFill>
                <a:srgbClr val="8888C6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BEA6193-DB78-F1F6-B11C-202D31681DCA}"/>
              </a:ext>
            </a:extLst>
          </p:cNvPr>
          <p:cNvSpPr txBox="1">
            <a:spLocks/>
          </p:cNvSpPr>
          <p:nvPr/>
        </p:nvSpPr>
        <p:spPr>
          <a:xfrm>
            <a:off x="1387185" y="2457522"/>
            <a:ext cx="9043555" cy="194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7200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类</a:t>
            </a:r>
            <a:r>
              <a:rPr lang="zh-CN" altLang="en-US" sz="72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 产生 </a:t>
            </a:r>
            <a:r>
              <a:rPr lang="zh-CN" altLang="en-US" sz="7200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对象</a:t>
            </a:r>
            <a:endParaRPr lang="zh-CN" altLang="en-US" dirty="0">
              <a:solidFill>
                <a:srgbClr val="8888C6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A662DA5-C506-19B2-5B3F-EF246CE83422}"/>
              </a:ext>
            </a:extLst>
          </p:cNvPr>
          <p:cNvSpPr txBox="1">
            <a:spLocks/>
          </p:cNvSpPr>
          <p:nvPr/>
        </p:nvSpPr>
        <p:spPr>
          <a:xfrm>
            <a:off x="1387185" y="3943422"/>
            <a:ext cx="9043555" cy="194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7200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类</a:t>
            </a:r>
            <a:r>
              <a:rPr lang="zh-CN" altLang="en-US" sz="72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 是不是 </a:t>
            </a:r>
            <a:r>
              <a:rPr lang="zh-CN" altLang="en-US" sz="7200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对象</a:t>
            </a:r>
            <a:r>
              <a:rPr lang="zh-CN" altLang="en-US" sz="72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 ？ </a:t>
            </a:r>
            <a:endParaRPr lang="zh-CN" altLang="en-US" dirty="0">
              <a:solidFill>
                <a:srgbClr val="8888C6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D3900F-8E30-189E-C4FE-7C45E9E983FD}"/>
              </a:ext>
            </a:extLst>
          </p:cNvPr>
          <p:cNvSpPr txBox="1"/>
          <p:nvPr/>
        </p:nvSpPr>
        <p:spPr>
          <a:xfrm>
            <a:off x="3952875" y="2888965"/>
            <a:ext cx="6094268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700" dirty="0">
                <a:solidFill>
                  <a:srgbClr val="FF000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6056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249E44-1C62-586D-7F0F-E149F1A08133}"/>
              </a:ext>
            </a:extLst>
          </p:cNvPr>
          <p:cNvGrpSpPr/>
          <p:nvPr/>
        </p:nvGrpSpPr>
        <p:grpSpPr>
          <a:xfrm>
            <a:off x="687794" y="946098"/>
            <a:ext cx="2306125" cy="1209586"/>
            <a:chOff x="687794" y="946098"/>
            <a:chExt cx="2306125" cy="120958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826BEC4-9449-69B4-C61D-DAF56FD9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794" y="946098"/>
              <a:ext cx="1275074" cy="120958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57E4B63-FCAC-A6D7-6021-42095194922B}"/>
                </a:ext>
              </a:extLst>
            </p:cNvPr>
            <p:cNvSpPr txBox="1"/>
            <p:nvPr/>
          </p:nvSpPr>
          <p:spPr>
            <a:xfrm>
              <a:off x="1962868" y="1043059"/>
              <a:ext cx="103105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zh-CN" altLang="en-US" sz="6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48A8C65-8BBC-666A-9079-D648E7123C2D}"/>
              </a:ext>
            </a:extLst>
          </p:cNvPr>
          <p:cNvGrpSpPr/>
          <p:nvPr/>
        </p:nvGrpSpPr>
        <p:grpSpPr>
          <a:xfrm>
            <a:off x="687794" y="2515125"/>
            <a:ext cx="3421816" cy="1209586"/>
            <a:chOff x="687794" y="2515125"/>
            <a:chExt cx="3421816" cy="120958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6C9890E-02A0-B381-2AE0-F9B186ED8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794" y="2515125"/>
              <a:ext cx="1275074" cy="1209586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42C7EA3-85AC-002C-F047-BEF535BDB9A6}"/>
                </a:ext>
              </a:extLst>
            </p:cNvPr>
            <p:cNvSpPr txBox="1"/>
            <p:nvPr/>
          </p:nvSpPr>
          <p:spPr>
            <a:xfrm>
              <a:off x="1962868" y="2612086"/>
              <a:ext cx="214674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en-US" sz="6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属性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2EF78A-28C0-CE4F-6096-5ED98F6FD026}"/>
              </a:ext>
            </a:extLst>
          </p:cNvPr>
          <p:cNvGrpSpPr/>
          <p:nvPr/>
        </p:nvGrpSpPr>
        <p:grpSpPr>
          <a:xfrm>
            <a:off x="687794" y="3977538"/>
            <a:ext cx="4268201" cy="1209586"/>
            <a:chOff x="687794" y="3977538"/>
            <a:chExt cx="4268201" cy="120958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E2DBF66-5738-4840-C2AE-4CFB2DF3E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794" y="3977538"/>
              <a:ext cx="1275074" cy="1209586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680AE6D-D024-6A8A-FCDA-7BC507A60B3E}"/>
                </a:ext>
              </a:extLst>
            </p:cNvPr>
            <p:cNvSpPr txBox="1"/>
            <p:nvPr/>
          </p:nvSpPr>
          <p:spPr>
            <a:xfrm>
              <a:off x="1962868" y="4074499"/>
              <a:ext cx="299312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en-US" sz="6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方法</a:t>
              </a:r>
              <a:r>
                <a:rPr lang="en-US" altLang="zh-CN" sz="6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zh-CN" altLang="en-US" sz="6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011EFD0-5219-B13F-683F-D6D77739FA06}"/>
              </a:ext>
            </a:extLst>
          </p:cNvPr>
          <p:cNvGrpSpPr/>
          <p:nvPr/>
        </p:nvGrpSpPr>
        <p:grpSpPr>
          <a:xfrm>
            <a:off x="6754091" y="849136"/>
            <a:ext cx="2959515" cy="1209586"/>
            <a:chOff x="6754091" y="849136"/>
            <a:chExt cx="2959515" cy="120958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8AE5227-A3FC-9C3A-CA9A-AE493B7B3EC4}"/>
                </a:ext>
              </a:extLst>
            </p:cNvPr>
            <p:cNvSpPr txBox="1"/>
            <p:nvPr/>
          </p:nvSpPr>
          <p:spPr>
            <a:xfrm>
              <a:off x="6754091" y="1043059"/>
              <a:ext cx="14542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del</a:t>
              </a:r>
              <a:endParaRPr lang="zh-CN" altLang="en-US" sz="6000" dirty="0">
                <a:solidFill>
                  <a:srgbClr val="CC7832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B1D6F8F-FDEA-3FCF-8EF6-435D677C6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8532" y="849136"/>
              <a:ext cx="1275074" cy="1209586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F201326-D24F-8D3C-6381-58C7C8FF74F9}"/>
              </a:ext>
            </a:extLst>
          </p:cNvPr>
          <p:cNvGrpSpPr/>
          <p:nvPr/>
        </p:nvGrpSpPr>
        <p:grpSpPr>
          <a:xfrm>
            <a:off x="6591784" y="2316375"/>
            <a:ext cx="3993401" cy="1209586"/>
            <a:chOff x="6591784" y="2316375"/>
            <a:chExt cx="3993401" cy="120958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F654344-D277-3C27-6C55-3E886B46F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8526" y="2316375"/>
              <a:ext cx="1275074" cy="1209586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BAB2C65-6D69-C7A3-6608-91698A40AA71}"/>
                </a:ext>
              </a:extLst>
            </p:cNvPr>
            <p:cNvSpPr txBox="1"/>
            <p:nvPr/>
          </p:nvSpPr>
          <p:spPr>
            <a:xfrm>
              <a:off x="6591784" y="2413337"/>
              <a:ext cx="399340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rgbClr val="8888C6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zh-CN" sz="6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   )</a:t>
              </a:r>
              <a:endParaRPr lang="zh-CN" altLang="en-US" sz="6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A3C33DA-DD9E-504E-C615-2E6A146EF532}"/>
              </a:ext>
            </a:extLst>
          </p:cNvPr>
          <p:cNvGrpSpPr/>
          <p:nvPr/>
        </p:nvGrpSpPr>
        <p:grpSpPr>
          <a:xfrm>
            <a:off x="6082133" y="3977537"/>
            <a:ext cx="5686172" cy="1209586"/>
            <a:chOff x="6082133" y="3977537"/>
            <a:chExt cx="5686172" cy="120958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850FCF2-6A54-1908-FE7C-5ADB12ED6AFB}"/>
                </a:ext>
              </a:extLst>
            </p:cNvPr>
            <p:cNvSpPr txBox="1"/>
            <p:nvPr/>
          </p:nvSpPr>
          <p:spPr>
            <a:xfrm>
              <a:off x="6082133" y="4074499"/>
              <a:ext cx="56861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L=[    ,    ]</a:t>
              </a:r>
              <a:endParaRPr lang="zh-CN" altLang="en-US" sz="6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DA8AE99-42E2-5CF6-1EB1-7DC6E954C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3598" y="3977537"/>
              <a:ext cx="1275074" cy="1209586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EBB325E-44D2-6BD8-9E11-EDA9CF659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595" y="3977537"/>
              <a:ext cx="1275074" cy="1209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163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6420F49-3F0E-727B-5537-2BCAD4235984}"/>
              </a:ext>
            </a:extLst>
          </p:cNvPr>
          <p:cNvSpPr txBox="1">
            <a:spLocks/>
          </p:cNvSpPr>
          <p:nvPr/>
        </p:nvSpPr>
        <p:spPr>
          <a:xfrm>
            <a:off x="5973817" y="1919202"/>
            <a:ext cx="2320095" cy="191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类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5BB0FEE-DCA4-2B04-0B95-507B3ED02B3A}"/>
              </a:ext>
            </a:extLst>
          </p:cNvPr>
          <p:cNvSpPr txBox="1">
            <a:spLocks/>
          </p:cNvSpPr>
          <p:nvPr/>
        </p:nvSpPr>
        <p:spPr>
          <a:xfrm>
            <a:off x="3428796" y="1919201"/>
            <a:ext cx="2320095" cy="191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对象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6145EC-48C7-51FD-8154-215EF322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69" y="3314699"/>
            <a:ext cx="4991740" cy="2795155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B9A8C0D-A33A-3F67-DDC5-52E73EB704D0}"/>
              </a:ext>
            </a:extLst>
          </p:cNvPr>
          <p:cNvSpPr txBox="1">
            <a:spLocks/>
          </p:cNvSpPr>
          <p:nvPr/>
        </p:nvSpPr>
        <p:spPr>
          <a:xfrm>
            <a:off x="4840162" y="409404"/>
            <a:ext cx="2320095" cy="191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665913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6420F49-3F0E-727B-5537-2BCAD4235984}"/>
              </a:ext>
            </a:extLst>
          </p:cNvPr>
          <p:cNvSpPr txBox="1">
            <a:spLocks/>
          </p:cNvSpPr>
          <p:nvPr/>
        </p:nvSpPr>
        <p:spPr>
          <a:xfrm>
            <a:off x="5973817" y="1919202"/>
            <a:ext cx="2320095" cy="191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类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5BB0FEE-DCA4-2B04-0B95-507B3ED02B3A}"/>
              </a:ext>
            </a:extLst>
          </p:cNvPr>
          <p:cNvSpPr txBox="1">
            <a:spLocks/>
          </p:cNvSpPr>
          <p:nvPr/>
        </p:nvSpPr>
        <p:spPr>
          <a:xfrm>
            <a:off x="3428796" y="1919201"/>
            <a:ext cx="2320095" cy="191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实例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6145EC-48C7-51FD-8154-215EF322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69" y="3314699"/>
            <a:ext cx="4991740" cy="2795155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B9A8C0D-A33A-3F67-DDC5-52E73EB704D0}"/>
              </a:ext>
            </a:extLst>
          </p:cNvPr>
          <p:cNvSpPr txBox="1">
            <a:spLocks/>
          </p:cNvSpPr>
          <p:nvPr/>
        </p:nvSpPr>
        <p:spPr>
          <a:xfrm>
            <a:off x="4840162" y="409404"/>
            <a:ext cx="2320095" cy="191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401433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A0E64A1-983F-4CF2-6951-C5BF7751A3CE}"/>
              </a:ext>
            </a:extLst>
          </p:cNvPr>
          <p:cNvSpPr txBox="1">
            <a:spLocks/>
          </p:cNvSpPr>
          <p:nvPr/>
        </p:nvSpPr>
        <p:spPr>
          <a:xfrm>
            <a:off x="1667740" y="644381"/>
            <a:ext cx="9043555" cy="194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实例</a:t>
            </a:r>
            <a:r>
              <a:rPr lang="zh-CN" altLang="en-US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 是由 </a:t>
            </a:r>
            <a:r>
              <a:rPr lang="zh-CN" altLang="en-US" sz="7200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类</a:t>
            </a:r>
            <a:r>
              <a:rPr lang="zh-CN" altLang="en-US" sz="72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创建出来的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74D86A-A136-0982-3902-7C7709FA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27" y="2171701"/>
            <a:ext cx="6927180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22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4B6FDE4-EB2C-9030-7428-FAD0DCAE3E92}"/>
              </a:ext>
            </a:extLst>
          </p:cNvPr>
          <p:cNvSpPr txBox="1">
            <a:spLocks/>
          </p:cNvSpPr>
          <p:nvPr/>
        </p:nvSpPr>
        <p:spPr>
          <a:xfrm>
            <a:off x="1459922" y="524814"/>
            <a:ext cx="9043555" cy="194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7200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类</a:t>
            </a:r>
            <a:r>
              <a:rPr lang="zh-CN" altLang="en-US" sz="72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 </a:t>
            </a:r>
            <a:r>
              <a:rPr lang="zh-CN" altLang="en-US" sz="48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可以创建无数个 </a:t>
            </a:r>
            <a:r>
              <a:rPr lang="zh-CN" altLang="en-US" sz="4800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实例</a:t>
            </a:r>
            <a:endParaRPr lang="zh-CN" altLang="en-US" dirty="0">
              <a:solidFill>
                <a:srgbClr val="8888C6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E1E0D8-5221-1994-F6F9-6D9B800E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42" y="2184581"/>
            <a:ext cx="6852915" cy="40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11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51CB682-9675-5487-42C6-3C77D820CD10}"/>
              </a:ext>
            </a:extLst>
          </p:cNvPr>
          <p:cNvSpPr txBox="1">
            <a:spLocks/>
          </p:cNvSpPr>
          <p:nvPr/>
        </p:nvSpPr>
        <p:spPr>
          <a:xfrm>
            <a:off x="1459922" y="524814"/>
            <a:ext cx="9043555" cy="194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7200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类</a:t>
            </a:r>
            <a:r>
              <a:rPr lang="zh-CN" altLang="en-US" sz="72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 </a:t>
            </a:r>
            <a:r>
              <a:rPr lang="zh-CN" altLang="en-US" sz="48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可以创建无数个</a:t>
            </a:r>
            <a:endParaRPr lang="en-US" altLang="zh-CN" sz="4800" dirty="0">
              <a:solidFill>
                <a:schemeClr val="bg1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  <a:p>
            <a:pPr algn="ctr"/>
            <a:r>
              <a:rPr lang="zh-CN" altLang="en-US" sz="4800" dirty="0">
                <a:solidFill>
                  <a:srgbClr val="FF0000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不一样</a:t>
            </a:r>
            <a:r>
              <a:rPr lang="zh-CN" altLang="en-US" sz="48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的 </a:t>
            </a:r>
            <a:r>
              <a:rPr lang="zh-CN" altLang="en-US" sz="4800" dirty="0">
                <a:solidFill>
                  <a:srgbClr val="8888C6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实例</a:t>
            </a:r>
            <a:endParaRPr lang="zh-CN" altLang="en-US" dirty="0">
              <a:solidFill>
                <a:srgbClr val="8888C6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69AB8B-F120-5CCA-6C01-3B16876AB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58" y="2643282"/>
            <a:ext cx="6294665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86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E3E1AA-E04B-D882-D735-F0122365CA52}"/>
              </a:ext>
            </a:extLst>
          </p:cNvPr>
          <p:cNvSpPr txBox="1"/>
          <p:nvPr/>
        </p:nvSpPr>
        <p:spPr>
          <a:xfrm>
            <a:off x="6658625" y="1129174"/>
            <a:ext cx="2736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8888C6"/>
                </a:solidFill>
                <a:latin typeface="Consolas" panose="020B0609020204030204" pitchFamily="49" charset="0"/>
              </a:rPr>
              <a:t>学生类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EF830-FFFF-8C81-1D2E-ABC19EAE8005}"/>
              </a:ext>
            </a:extLst>
          </p:cNvPr>
          <p:cNvSpPr txBox="1"/>
          <p:nvPr/>
        </p:nvSpPr>
        <p:spPr>
          <a:xfrm>
            <a:off x="7540334" y="2118031"/>
            <a:ext cx="18545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成绩单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学分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7C37A8-0E22-734E-68FA-9AA222F5E724}"/>
              </a:ext>
            </a:extLst>
          </p:cNvPr>
          <p:cNvSpPr txBox="1"/>
          <p:nvPr/>
        </p:nvSpPr>
        <p:spPr>
          <a:xfrm>
            <a:off x="2497282" y="1125739"/>
            <a:ext cx="2736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8888C6"/>
                </a:solidFill>
                <a:latin typeface="Consolas" panose="020B0609020204030204" pitchFamily="49" charset="0"/>
              </a:rPr>
              <a:t>教师类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226140-963B-677B-70C8-C69D5E4B644D}"/>
              </a:ext>
            </a:extLst>
          </p:cNvPr>
          <p:cNvSpPr txBox="1"/>
          <p:nvPr/>
        </p:nvSpPr>
        <p:spPr>
          <a:xfrm>
            <a:off x="2938137" y="2089211"/>
            <a:ext cx="18545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工资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任教班级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3AAFF4-B38F-F09A-ECC3-E31D4D62B18C}"/>
              </a:ext>
            </a:extLst>
          </p:cNvPr>
          <p:cNvSpPr txBox="1"/>
          <p:nvPr/>
        </p:nvSpPr>
        <p:spPr>
          <a:xfrm>
            <a:off x="7540334" y="3168448"/>
            <a:ext cx="18545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性别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年龄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身份证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8D065C-D0E2-D1F5-4F56-25C4E10436CB}"/>
              </a:ext>
            </a:extLst>
          </p:cNvPr>
          <p:cNvSpPr txBox="1"/>
          <p:nvPr/>
        </p:nvSpPr>
        <p:spPr>
          <a:xfrm>
            <a:off x="2938137" y="3168448"/>
            <a:ext cx="18545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性别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年龄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身份证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0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AFC2D22-BD5B-ACB7-B9D6-DF4F866B7FB4}"/>
              </a:ext>
            </a:extLst>
          </p:cNvPr>
          <p:cNvSpPr txBox="1">
            <a:spLocks/>
          </p:cNvSpPr>
          <p:nvPr/>
        </p:nvSpPr>
        <p:spPr>
          <a:xfrm>
            <a:off x="4391891" y="2473182"/>
            <a:ext cx="4572000" cy="88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对象 用    代替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1B7BE0-C59C-C86C-AD78-ACC12496E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24" y="2578103"/>
            <a:ext cx="674403" cy="67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55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E3E1AA-E04B-D882-D735-F0122365CA52}"/>
              </a:ext>
            </a:extLst>
          </p:cNvPr>
          <p:cNvSpPr txBox="1"/>
          <p:nvPr/>
        </p:nvSpPr>
        <p:spPr>
          <a:xfrm>
            <a:off x="6932255" y="1513774"/>
            <a:ext cx="2736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8888C6"/>
                </a:solidFill>
                <a:latin typeface="Consolas" panose="020B0609020204030204" pitchFamily="49" charset="0"/>
              </a:rPr>
              <a:t>学生类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EF830-FFFF-8C81-1D2E-ABC19EAE8005}"/>
              </a:ext>
            </a:extLst>
          </p:cNvPr>
          <p:cNvSpPr txBox="1"/>
          <p:nvPr/>
        </p:nvSpPr>
        <p:spPr>
          <a:xfrm>
            <a:off x="7813964" y="2502631"/>
            <a:ext cx="18545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成绩单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学分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7C37A8-0E22-734E-68FA-9AA222F5E724}"/>
              </a:ext>
            </a:extLst>
          </p:cNvPr>
          <p:cNvSpPr txBox="1"/>
          <p:nvPr/>
        </p:nvSpPr>
        <p:spPr>
          <a:xfrm>
            <a:off x="2476500" y="1539159"/>
            <a:ext cx="2736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8888C6"/>
                </a:solidFill>
                <a:latin typeface="Consolas" panose="020B0609020204030204" pitchFamily="49" charset="0"/>
              </a:rPr>
              <a:t>教师类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226140-963B-677B-70C8-C69D5E4B644D}"/>
              </a:ext>
            </a:extLst>
          </p:cNvPr>
          <p:cNvSpPr txBox="1"/>
          <p:nvPr/>
        </p:nvSpPr>
        <p:spPr>
          <a:xfrm>
            <a:off x="2917355" y="2502631"/>
            <a:ext cx="18545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工资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任教班级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3AAFF4-B38F-F09A-ECC3-E31D4D62B18C}"/>
              </a:ext>
            </a:extLst>
          </p:cNvPr>
          <p:cNvSpPr txBox="1"/>
          <p:nvPr/>
        </p:nvSpPr>
        <p:spPr>
          <a:xfrm>
            <a:off x="5410198" y="4984330"/>
            <a:ext cx="18545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性别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年龄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身份证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F71935-3202-A7EE-4BD7-297813E08065}"/>
              </a:ext>
            </a:extLst>
          </p:cNvPr>
          <p:cNvSpPr txBox="1"/>
          <p:nvPr/>
        </p:nvSpPr>
        <p:spPr>
          <a:xfrm>
            <a:off x="5077694" y="3882167"/>
            <a:ext cx="1854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8888C6"/>
                </a:solidFill>
                <a:latin typeface="Consolas" panose="020B0609020204030204" pitchFamily="49" charset="0"/>
              </a:rPr>
              <a:t>人类</a:t>
            </a:r>
          </a:p>
        </p:txBody>
      </p:sp>
    </p:spTree>
    <p:extLst>
      <p:ext uri="{BB962C8B-B14F-4D97-AF65-F5344CB8AC3E}">
        <p14:creationId xmlns:p14="http://schemas.microsoft.com/office/powerpoint/2010/main" val="1771922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E3E1AA-E04B-D882-D735-F0122365CA52}"/>
              </a:ext>
            </a:extLst>
          </p:cNvPr>
          <p:cNvSpPr txBox="1"/>
          <p:nvPr/>
        </p:nvSpPr>
        <p:spPr>
          <a:xfrm>
            <a:off x="7756160" y="1688310"/>
            <a:ext cx="2736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8888C6"/>
                </a:solidFill>
                <a:latin typeface="Consolas" panose="020B0609020204030204" pitchFamily="49" charset="0"/>
              </a:rPr>
              <a:t>学生类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EF830-FFFF-8C81-1D2E-ABC19EAE8005}"/>
              </a:ext>
            </a:extLst>
          </p:cNvPr>
          <p:cNvSpPr txBox="1"/>
          <p:nvPr/>
        </p:nvSpPr>
        <p:spPr>
          <a:xfrm>
            <a:off x="8637869" y="2677167"/>
            <a:ext cx="18545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成绩单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学分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加学分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7C37A8-0E22-734E-68FA-9AA222F5E724}"/>
              </a:ext>
            </a:extLst>
          </p:cNvPr>
          <p:cNvSpPr txBox="1"/>
          <p:nvPr/>
        </p:nvSpPr>
        <p:spPr>
          <a:xfrm>
            <a:off x="3608295" y="764980"/>
            <a:ext cx="2736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8888C6"/>
                </a:solidFill>
                <a:latin typeface="Consolas" panose="020B0609020204030204" pitchFamily="49" charset="0"/>
              </a:rPr>
              <a:t>教师类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226140-963B-677B-70C8-C69D5E4B644D}"/>
              </a:ext>
            </a:extLst>
          </p:cNvPr>
          <p:cNvSpPr txBox="1"/>
          <p:nvPr/>
        </p:nvSpPr>
        <p:spPr>
          <a:xfrm>
            <a:off x="4049150" y="1773845"/>
            <a:ext cx="18545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任教班级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工资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涨工资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3AAFF4-B38F-F09A-ECC3-E31D4D62B18C}"/>
              </a:ext>
            </a:extLst>
          </p:cNvPr>
          <p:cNvSpPr txBox="1"/>
          <p:nvPr/>
        </p:nvSpPr>
        <p:spPr>
          <a:xfrm>
            <a:off x="5410198" y="4984330"/>
            <a:ext cx="18545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性别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年龄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身份证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F71935-3202-A7EE-4BD7-297813E08065}"/>
              </a:ext>
            </a:extLst>
          </p:cNvPr>
          <p:cNvSpPr txBox="1"/>
          <p:nvPr/>
        </p:nvSpPr>
        <p:spPr>
          <a:xfrm>
            <a:off x="5077694" y="3882167"/>
            <a:ext cx="1854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8888C6"/>
                </a:solidFill>
                <a:latin typeface="Consolas" panose="020B0609020204030204" pitchFamily="49" charset="0"/>
              </a:rPr>
              <a:t>人类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F8C111-ACC0-35A8-CAE9-4FC7E8411E18}"/>
              </a:ext>
            </a:extLst>
          </p:cNvPr>
          <p:cNvSpPr txBox="1"/>
          <p:nvPr/>
        </p:nvSpPr>
        <p:spPr>
          <a:xfrm>
            <a:off x="342141" y="723416"/>
            <a:ext cx="2736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8888C6"/>
                </a:solidFill>
                <a:latin typeface="Consolas" panose="020B0609020204030204" pitchFamily="49" charset="0"/>
              </a:rPr>
              <a:t>保安类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B43635-8A54-DFD1-A2A2-56BE8A1062E7}"/>
              </a:ext>
            </a:extLst>
          </p:cNvPr>
          <p:cNvSpPr txBox="1"/>
          <p:nvPr/>
        </p:nvSpPr>
        <p:spPr>
          <a:xfrm>
            <a:off x="782996" y="1773846"/>
            <a:ext cx="31032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到岗记录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添加到岗记录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工资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涨工资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2582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E3E1AA-E04B-D882-D735-F0122365CA52}"/>
              </a:ext>
            </a:extLst>
          </p:cNvPr>
          <p:cNvSpPr txBox="1"/>
          <p:nvPr/>
        </p:nvSpPr>
        <p:spPr>
          <a:xfrm>
            <a:off x="7465215" y="2666398"/>
            <a:ext cx="2736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8888C6"/>
                </a:solidFill>
                <a:latin typeface="Consolas" panose="020B0609020204030204" pitchFamily="49" charset="0"/>
              </a:rPr>
              <a:t>学生类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EF830-FFFF-8C81-1D2E-ABC19EAE8005}"/>
              </a:ext>
            </a:extLst>
          </p:cNvPr>
          <p:cNvSpPr txBox="1"/>
          <p:nvPr/>
        </p:nvSpPr>
        <p:spPr>
          <a:xfrm>
            <a:off x="8346924" y="3655255"/>
            <a:ext cx="18545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成绩单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学分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加学分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7C37A8-0E22-734E-68FA-9AA222F5E724}"/>
              </a:ext>
            </a:extLst>
          </p:cNvPr>
          <p:cNvSpPr txBox="1"/>
          <p:nvPr/>
        </p:nvSpPr>
        <p:spPr>
          <a:xfrm>
            <a:off x="4021609" y="635961"/>
            <a:ext cx="2736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8888C6"/>
                </a:solidFill>
                <a:latin typeface="Consolas" panose="020B0609020204030204" pitchFamily="49" charset="0"/>
              </a:rPr>
              <a:t>教师类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226140-963B-677B-70C8-C69D5E4B644D}"/>
              </a:ext>
            </a:extLst>
          </p:cNvPr>
          <p:cNvSpPr txBox="1"/>
          <p:nvPr/>
        </p:nvSpPr>
        <p:spPr>
          <a:xfrm>
            <a:off x="4188020" y="1622841"/>
            <a:ext cx="1854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任教班级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3AAFF4-B38F-F09A-ECC3-E31D4D62B18C}"/>
              </a:ext>
            </a:extLst>
          </p:cNvPr>
          <p:cNvSpPr txBox="1"/>
          <p:nvPr/>
        </p:nvSpPr>
        <p:spPr>
          <a:xfrm>
            <a:off x="5410198" y="4984330"/>
            <a:ext cx="18545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性别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年龄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身份证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F71935-3202-A7EE-4BD7-297813E08065}"/>
              </a:ext>
            </a:extLst>
          </p:cNvPr>
          <p:cNvSpPr txBox="1"/>
          <p:nvPr/>
        </p:nvSpPr>
        <p:spPr>
          <a:xfrm>
            <a:off x="5077694" y="4062162"/>
            <a:ext cx="1854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8888C6"/>
                </a:solidFill>
                <a:latin typeface="Consolas" panose="020B0609020204030204" pitchFamily="49" charset="0"/>
              </a:rPr>
              <a:t>人类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F8C111-ACC0-35A8-CAE9-4FC7E8411E18}"/>
              </a:ext>
            </a:extLst>
          </p:cNvPr>
          <p:cNvSpPr txBox="1"/>
          <p:nvPr/>
        </p:nvSpPr>
        <p:spPr>
          <a:xfrm>
            <a:off x="480682" y="514564"/>
            <a:ext cx="2736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8888C6"/>
                </a:solidFill>
                <a:latin typeface="Consolas" panose="020B0609020204030204" pitchFamily="49" charset="0"/>
              </a:rPr>
              <a:t>保安类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B43635-8A54-DFD1-A2A2-56BE8A1062E7}"/>
              </a:ext>
            </a:extLst>
          </p:cNvPr>
          <p:cNvSpPr txBox="1"/>
          <p:nvPr/>
        </p:nvSpPr>
        <p:spPr>
          <a:xfrm>
            <a:off x="578637" y="1564993"/>
            <a:ext cx="31032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到岗记录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添加到岗记录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24C5A2-32B6-DDA5-3168-574000EA73AC}"/>
              </a:ext>
            </a:extLst>
          </p:cNvPr>
          <p:cNvSpPr txBox="1"/>
          <p:nvPr/>
        </p:nvSpPr>
        <p:spPr>
          <a:xfrm>
            <a:off x="2653473" y="2734263"/>
            <a:ext cx="2736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8888C6"/>
                </a:solidFill>
                <a:latin typeface="Consolas" panose="020B0609020204030204" pitchFamily="49" charset="0"/>
              </a:rPr>
              <a:t>职工类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0D86B8-82BD-DF69-A479-15ACC8D0C153}"/>
              </a:ext>
            </a:extLst>
          </p:cNvPr>
          <p:cNvSpPr txBox="1"/>
          <p:nvPr/>
        </p:nvSpPr>
        <p:spPr>
          <a:xfrm>
            <a:off x="3108988" y="3722575"/>
            <a:ext cx="20267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工资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涨工资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5079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12A304D0-9721-30FE-4730-665C0E8F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498" y="1234705"/>
            <a:ext cx="1067667" cy="10237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E8BA1B4-0296-7A6C-D8E2-21E9B5E46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303" y="3226235"/>
            <a:ext cx="775880" cy="7559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5069F1-3294-E3DF-027C-69AB6DEFE2BC}"/>
              </a:ext>
            </a:extLst>
          </p:cNvPr>
          <p:cNvSpPr txBox="1"/>
          <p:nvPr/>
        </p:nvSpPr>
        <p:spPr>
          <a:xfrm>
            <a:off x="2672412" y="2603379"/>
            <a:ext cx="1067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8888C6"/>
                </a:solidFill>
                <a:latin typeface="Consolas" panose="020B0609020204030204" pitchFamily="49" charset="0"/>
              </a:rPr>
              <a:t>int</a:t>
            </a:r>
            <a:endParaRPr lang="zh-CN" altLang="en-US" sz="4000" dirty="0">
              <a:solidFill>
                <a:srgbClr val="8888C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9E076F-F454-81CB-F382-75263512BC02}"/>
              </a:ext>
            </a:extLst>
          </p:cNvPr>
          <p:cNvSpPr txBox="1"/>
          <p:nvPr/>
        </p:nvSpPr>
        <p:spPr>
          <a:xfrm>
            <a:off x="5558920" y="2571294"/>
            <a:ext cx="1067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8888C6"/>
                </a:solidFill>
                <a:latin typeface="Consolas" panose="020B0609020204030204" pitchFamily="49" charset="0"/>
              </a:rPr>
              <a:t>str</a:t>
            </a:r>
            <a:endParaRPr lang="zh-CN" altLang="en-US" sz="4000" dirty="0">
              <a:solidFill>
                <a:srgbClr val="8888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A60086-2E5D-8066-4F84-0DD24A7E9D30}"/>
              </a:ext>
            </a:extLst>
          </p:cNvPr>
          <p:cNvSpPr txBox="1"/>
          <p:nvPr/>
        </p:nvSpPr>
        <p:spPr>
          <a:xfrm>
            <a:off x="7988012" y="2571294"/>
            <a:ext cx="23098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8888C6"/>
                </a:solidFill>
                <a:latin typeface="Consolas" panose="020B0609020204030204" pitchFamily="49" charset="0"/>
              </a:rPr>
              <a:t>complex</a:t>
            </a:r>
            <a:endParaRPr lang="zh-CN" altLang="en-US" sz="4000" dirty="0">
              <a:solidFill>
                <a:srgbClr val="8888C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576A85-C78B-3AE4-38CC-0F2D11B48C9F}"/>
              </a:ext>
            </a:extLst>
          </p:cNvPr>
          <p:cNvSpPr txBox="1"/>
          <p:nvPr/>
        </p:nvSpPr>
        <p:spPr>
          <a:xfrm>
            <a:off x="2059998" y="4719842"/>
            <a:ext cx="548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75ECD7-DE1F-7429-4C16-DEE086FE4A44}"/>
              </a:ext>
            </a:extLst>
          </p:cNvPr>
          <p:cNvSpPr txBox="1"/>
          <p:nvPr/>
        </p:nvSpPr>
        <p:spPr>
          <a:xfrm>
            <a:off x="2939329" y="4719842"/>
            <a:ext cx="16014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Consolas" panose="020B0609020204030204" pitchFamily="49" charset="0"/>
              </a:rPr>
              <a:t>0xff</a:t>
            </a:r>
            <a:endParaRPr lang="zh-CN" altLang="en-US" sz="4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89D6B3-AF9A-A04F-90F2-05390607F9B3}"/>
              </a:ext>
            </a:extLst>
          </p:cNvPr>
          <p:cNvSpPr txBox="1"/>
          <p:nvPr/>
        </p:nvSpPr>
        <p:spPr>
          <a:xfrm>
            <a:off x="4795080" y="4691039"/>
            <a:ext cx="1527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92D050"/>
                </a:solidFill>
                <a:latin typeface="Consolas" panose="020B0609020204030204" pitchFamily="49" charset="0"/>
              </a:rPr>
              <a:t>“aba”</a:t>
            </a:r>
            <a:endParaRPr lang="zh-CN" alt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1E6A6F-3889-C592-B36C-5DFD35DF085C}"/>
              </a:ext>
            </a:extLst>
          </p:cNvPr>
          <p:cNvSpPr txBox="1"/>
          <p:nvPr/>
        </p:nvSpPr>
        <p:spPr>
          <a:xfrm>
            <a:off x="6460332" y="4691039"/>
            <a:ext cx="1527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92D050"/>
                </a:solidFill>
                <a:latin typeface="Consolas" panose="020B0609020204030204" pitchFamily="49" charset="0"/>
              </a:rPr>
              <a:t>“”</a:t>
            </a:r>
            <a:endParaRPr lang="zh-CN" alt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5E9B18-854D-26D8-8DAB-45D8E0654846}"/>
              </a:ext>
            </a:extLst>
          </p:cNvPr>
          <p:cNvSpPr txBox="1"/>
          <p:nvPr/>
        </p:nvSpPr>
        <p:spPr>
          <a:xfrm>
            <a:off x="7988012" y="4691039"/>
            <a:ext cx="16014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Consolas" panose="020B0609020204030204" pitchFamily="49" charset="0"/>
              </a:rPr>
              <a:t>1+2j</a:t>
            </a:r>
            <a:endParaRPr lang="zh-CN" altLang="en-US" sz="4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1F5CFD-751E-3BF4-B764-3A9D9C517075}"/>
              </a:ext>
            </a:extLst>
          </p:cNvPr>
          <p:cNvSpPr txBox="1"/>
          <p:nvPr/>
        </p:nvSpPr>
        <p:spPr>
          <a:xfrm>
            <a:off x="9771567" y="4685387"/>
            <a:ext cx="9518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Consolas" panose="020B0609020204030204" pitchFamily="49" charset="0"/>
              </a:rPr>
              <a:t>3j</a:t>
            </a:r>
            <a:endParaRPr lang="zh-CN" altLang="en-US" sz="4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9EEA8C-3CA7-EF12-D6E3-F1C64F22FF90}"/>
              </a:ext>
            </a:extLst>
          </p:cNvPr>
          <p:cNvSpPr txBox="1"/>
          <p:nvPr/>
        </p:nvSpPr>
        <p:spPr>
          <a:xfrm>
            <a:off x="5816364" y="465635"/>
            <a:ext cx="2174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8888C6"/>
                </a:solidFill>
                <a:latin typeface="Consolas" panose="020B0609020204030204" pitchFamily="49" charset="0"/>
              </a:rPr>
              <a:t>type</a:t>
            </a:r>
            <a:endParaRPr lang="zh-CN" altLang="en-US" sz="4000" dirty="0">
              <a:solidFill>
                <a:srgbClr val="8888C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F4DE1F-746E-A99B-0D77-B1F04D22BB62}"/>
              </a:ext>
            </a:extLst>
          </p:cNvPr>
          <p:cNvSpPr txBox="1"/>
          <p:nvPr/>
        </p:nvSpPr>
        <p:spPr>
          <a:xfrm>
            <a:off x="639039" y="3429000"/>
            <a:ext cx="1904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200B2"/>
                </a:solidFill>
                <a:latin typeface="Consolas" panose="020B0609020204030204" pitchFamily="49" charset="0"/>
              </a:rPr>
              <a:t>__class__</a:t>
            </a:r>
            <a:endParaRPr lang="zh-CN" altLang="en-US" sz="2400" dirty="0">
              <a:solidFill>
                <a:srgbClr val="B200B2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0E58B8-F281-64E7-1E38-0B2DAE2305AB}"/>
              </a:ext>
            </a:extLst>
          </p:cNvPr>
          <p:cNvSpPr txBox="1"/>
          <p:nvPr/>
        </p:nvSpPr>
        <p:spPr>
          <a:xfrm>
            <a:off x="574745" y="3961365"/>
            <a:ext cx="1904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888C6"/>
                </a:solidFill>
                <a:latin typeface="Consolas" panose="020B0609020204030204" pitchFamily="49" charset="0"/>
              </a:rPr>
              <a:t>type( )</a:t>
            </a:r>
            <a:endParaRPr lang="zh-CN" altLang="en-US" sz="2400" dirty="0">
              <a:solidFill>
                <a:srgbClr val="8888C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9CFBB9-CFE2-8B90-0773-D98359E8A397}"/>
              </a:ext>
            </a:extLst>
          </p:cNvPr>
          <p:cNvSpPr txBox="1"/>
          <p:nvPr/>
        </p:nvSpPr>
        <p:spPr>
          <a:xfrm>
            <a:off x="703333" y="1284936"/>
            <a:ext cx="1904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200B2"/>
                </a:solidFill>
                <a:latin typeface="Consolas" panose="020B0609020204030204" pitchFamily="49" charset="0"/>
              </a:rPr>
              <a:t>__class__</a:t>
            </a:r>
            <a:endParaRPr lang="zh-CN" altLang="en-US" sz="2400" dirty="0">
              <a:solidFill>
                <a:srgbClr val="B200B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0A1C4F-E37A-A796-08A6-CB926D0601AA}"/>
              </a:ext>
            </a:extLst>
          </p:cNvPr>
          <p:cNvSpPr txBox="1"/>
          <p:nvPr/>
        </p:nvSpPr>
        <p:spPr>
          <a:xfrm>
            <a:off x="639039" y="1817301"/>
            <a:ext cx="1904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888C6"/>
                </a:solidFill>
                <a:latin typeface="Consolas" panose="020B0609020204030204" pitchFamily="49" charset="0"/>
              </a:rPr>
              <a:t>type( )</a:t>
            </a:r>
            <a:endParaRPr lang="zh-CN" altLang="en-US" sz="2400" dirty="0">
              <a:solidFill>
                <a:srgbClr val="8888C6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A28A1FE-F9E5-B97D-05D9-9D4A8028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452" y="3191173"/>
            <a:ext cx="775880" cy="7559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40ACF0F-B7F2-2AE0-5302-555AF0E1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817" y="3191173"/>
            <a:ext cx="775880" cy="75591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672599E-3B84-A0FD-782C-7CE76C94B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040" y="5427728"/>
            <a:ext cx="320036" cy="31170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2A74A73-E27A-6C0E-EFB9-3A1C0CD75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27" y="5427728"/>
            <a:ext cx="320036" cy="31170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20567D6-BC3A-8979-6701-02C510A28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888" y="5427728"/>
            <a:ext cx="320036" cy="31170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A94EBDD-D56A-9AFC-D5FE-95D02A18A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43" y="5343837"/>
            <a:ext cx="320036" cy="31170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E4B192E-8BBE-84AC-0875-3141C82B2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722" y="5365774"/>
            <a:ext cx="320036" cy="31170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67EB8E4-39E6-E1FF-D85C-68374A72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163" y="5416952"/>
            <a:ext cx="320036" cy="3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4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12A304D0-9721-30FE-4730-665C0E8F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21" y="1587852"/>
            <a:ext cx="1067667" cy="10237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E8BA1B4-0296-7A6C-D8E2-21E9B5E46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303" y="3226235"/>
            <a:ext cx="775880" cy="7559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5069F1-3294-E3DF-027C-69AB6DEFE2BC}"/>
              </a:ext>
            </a:extLst>
          </p:cNvPr>
          <p:cNvSpPr txBox="1"/>
          <p:nvPr/>
        </p:nvSpPr>
        <p:spPr>
          <a:xfrm>
            <a:off x="2672412" y="2603379"/>
            <a:ext cx="10676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888C6"/>
                </a:solidFill>
                <a:latin typeface="Consolas" panose="020B0609020204030204" pitchFamily="49" charset="0"/>
              </a:rPr>
              <a:t>int</a:t>
            </a:r>
            <a:endParaRPr lang="zh-CN" altLang="en-US" sz="2400" dirty="0">
              <a:solidFill>
                <a:srgbClr val="8888C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9E076F-F454-81CB-F382-75263512BC02}"/>
              </a:ext>
            </a:extLst>
          </p:cNvPr>
          <p:cNvSpPr txBox="1"/>
          <p:nvPr/>
        </p:nvSpPr>
        <p:spPr>
          <a:xfrm>
            <a:off x="5558920" y="2571294"/>
            <a:ext cx="10676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888C6"/>
                </a:solidFill>
                <a:latin typeface="Consolas" panose="020B0609020204030204" pitchFamily="49" charset="0"/>
              </a:rPr>
              <a:t>str</a:t>
            </a:r>
            <a:endParaRPr lang="zh-CN" altLang="en-US" sz="2400" dirty="0">
              <a:solidFill>
                <a:srgbClr val="8888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A60086-2E5D-8066-4F84-0DD24A7E9D30}"/>
              </a:ext>
            </a:extLst>
          </p:cNvPr>
          <p:cNvSpPr txBox="1"/>
          <p:nvPr/>
        </p:nvSpPr>
        <p:spPr>
          <a:xfrm>
            <a:off x="7988012" y="2571294"/>
            <a:ext cx="2309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888C6"/>
                </a:solidFill>
                <a:latin typeface="Consolas" panose="020B0609020204030204" pitchFamily="49" charset="0"/>
              </a:rPr>
              <a:t>complex</a:t>
            </a:r>
            <a:endParaRPr lang="zh-CN" altLang="en-US" sz="2400" dirty="0">
              <a:solidFill>
                <a:srgbClr val="8888C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576A85-C78B-3AE4-38CC-0F2D11B48C9F}"/>
              </a:ext>
            </a:extLst>
          </p:cNvPr>
          <p:cNvSpPr txBox="1"/>
          <p:nvPr/>
        </p:nvSpPr>
        <p:spPr>
          <a:xfrm>
            <a:off x="2059998" y="4719842"/>
            <a:ext cx="548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75ECD7-DE1F-7429-4C16-DEE086FE4A44}"/>
              </a:ext>
            </a:extLst>
          </p:cNvPr>
          <p:cNvSpPr txBox="1"/>
          <p:nvPr/>
        </p:nvSpPr>
        <p:spPr>
          <a:xfrm>
            <a:off x="2939329" y="4719842"/>
            <a:ext cx="1601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0xff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89D6B3-AF9A-A04F-90F2-05390607F9B3}"/>
              </a:ext>
            </a:extLst>
          </p:cNvPr>
          <p:cNvSpPr txBox="1"/>
          <p:nvPr/>
        </p:nvSpPr>
        <p:spPr>
          <a:xfrm>
            <a:off x="4795080" y="4691039"/>
            <a:ext cx="1527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2D050"/>
                </a:solidFill>
                <a:latin typeface="Consolas" panose="020B0609020204030204" pitchFamily="49" charset="0"/>
              </a:rPr>
              <a:t>“aba”</a:t>
            </a:r>
            <a:endParaRPr lang="zh-CN" alt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1E6A6F-3889-C592-B36C-5DFD35DF085C}"/>
              </a:ext>
            </a:extLst>
          </p:cNvPr>
          <p:cNvSpPr txBox="1"/>
          <p:nvPr/>
        </p:nvSpPr>
        <p:spPr>
          <a:xfrm>
            <a:off x="6460332" y="4691039"/>
            <a:ext cx="1527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2D050"/>
                </a:solidFill>
                <a:latin typeface="Consolas" panose="020B0609020204030204" pitchFamily="49" charset="0"/>
              </a:rPr>
              <a:t>“”</a:t>
            </a:r>
            <a:endParaRPr lang="zh-CN" alt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5E9B18-854D-26D8-8DAB-45D8E0654846}"/>
              </a:ext>
            </a:extLst>
          </p:cNvPr>
          <p:cNvSpPr txBox="1"/>
          <p:nvPr/>
        </p:nvSpPr>
        <p:spPr>
          <a:xfrm>
            <a:off x="7988012" y="4691039"/>
            <a:ext cx="1601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1+2j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1F5CFD-751E-3BF4-B764-3A9D9C517075}"/>
              </a:ext>
            </a:extLst>
          </p:cNvPr>
          <p:cNvSpPr txBox="1"/>
          <p:nvPr/>
        </p:nvSpPr>
        <p:spPr>
          <a:xfrm>
            <a:off x="9771567" y="4685387"/>
            <a:ext cx="9518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3j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9EEA8C-3CA7-EF12-D6E3-F1C64F22FF90}"/>
              </a:ext>
            </a:extLst>
          </p:cNvPr>
          <p:cNvSpPr txBox="1"/>
          <p:nvPr/>
        </p:nvSpPr>
        <p:spPr>
          <a:xfrm>
            <a:off x="4442819" y="1020440"/>
            <a:ext cx="2174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888C6"/>
                </a:solidFill>
                <a:latin typeface="Consolas" panose="020B0609020204030204" pitchFamily="49" charset="0"/>
              </a:rPr>
              <a:t>type</a:t>
            </a:r>
            <a:endParaRPr lang="zh-CN" altLang="en-US" sz="4000" dirty="0">
              <a:solidFill>
                <a:srgbClr val="8888C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F4DE1F-746E-A99B-0D77-B1F04D22BB62}"/>
              </a:ext>
            </a:extLst>
          </p:cNvPr>
          <p:cNvSpPr txBox="1"/>
          <p:nvPr/>
        </p:nvSpPr>
        <p:spPr>
          <a:xfrm>
            <a:off x="639039" y="3429000"/>
            <a:ext cx="1904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200B2"/>
                </a:solidFill>
                <a:latin typeface="Consolas" panose="020B0609020204030204" pitchFamily="49" charset="0"/>
              </a:rPr>
              <a:t>__class__</a:t>
            </a:r>
            <a:endParaRPr lang="zh-CN" altLang="en-US" sz="2400" dirty="0">
              <a:solidFill>
                <a:srgbClr val="B200B2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0E58B8-F281-64E7-1E38-0B2DAE2305AB}"/>
              </a:ext>
            </a:extLst>
          </p:cNvPr>
          <p:cNvSpPr txBox="1"/>
          <p:nvPr/>
        </p:nvSpPr>
        <p:spPr>
          <a:xfrm>
            <a:off x="574745" y="3961365"/>
            <a:ext cx="1904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888C6"/>
                </a:solidFill>
                <a:latin typeface="Consolas" panose="020B0609020204030204" pitchFamily="49" charset="0"/>
              </a:rPr>
              <a:t>type( )</a:t>
            </a:r>
            <a:endParaRPr lang="zh-CN" altLang="en-US" sz="2400" dirty="0">
              <a:solidFill>
                <a:srgbClr val="8888C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9CFBB9-CFE2-8B90-0773-D98359E8A397}"/>
              </a:ext>
            </a:extLst>
          </p:cNvPr>
          <p:cNvSpPr txBox="1"/>
          <p:nvPr/>
        </p:nvSpPr>
        <p:spPr>
          <a:xfrm>
            <a:off x="703333" y="1284936"/>
            <a:ext cx="1904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200B2"/>
                </a:solidFill>
                <a:latin typeface="Consolas" panose="020B0609020204030204" pitchFamily="49" charset="0"/>
              </a:rPr>
              <a:t>__class__</a:t>
            </a:r>
            <a:endParaRPr lang="zh-CN" altLang="en-US" sz="2400" dirty="0">
              <a:solidFill>
                <a:srgbClr val="B200B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0A1C4F-E37A-A796-08A6-CB926D0601AA}"/>
              </a:ext>
            </a:extLst>
          </p:cNvPr>
          <p:cNvSpPr txBox="1"/>
          <p:nvPr/>
        </p:nvSpPr>
        <p:spPr>
          <a:xfrm>
            <a:off x="639039" y="1817301"/>
            <a:ext cx="1904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888C6"/>
                </a:solidFill>
                <a:latin typeface="Consolas" panose="020B0609020204030204" pitchFamily="49" charset="0"/>
              </a:rPr>
              <a:t>type( )</a:t>
            </a:r>
            <a:endParaRPr lang="zh-CN" altLang="en-US" sz="2400" dirty="0">
              <a:solidFill>
                <a:srgbClr val="8888C6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A28A1FE-F9E5-B97D-05D9-9D4A8028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452" y="3191173"/>
            <a:ext cx="775880" cy="7559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40ACF0F-B7F2-2AE0-5302-555AF0E1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817" y="3191173"/>
            <a:ext cx="775880" cy="75591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672599E-3B84-A0FD-782C-7CE76C94B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022" y="5271877"/>
            <a:ext cx="320036" cy="31170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2A74A73-E27A-6C0E-EFB9-3A1C0CD75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27" y="5427728"/>
            <a:ext cx="320036" cy="31170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20567D6-BC3A-8979-6701-02C510A28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888" y="5427728"/>
            <a:ext cx="320036" cy="31170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A94EBDD-D56A-9AFC-D5FE-95D02A18A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43" y="5343837"/>
            <a:ext cx="320036" cy="31170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E4B192E-8BBE-84AC-0875-3141C82B2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722" y="5365774"/>
            <a:ext cx="320036" cy="31170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67EB8E4-39E6-E1FF-D85C-68374A72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163" y="5416952"/>
            <a:ext cx="320036" cy="3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93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625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353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3988D95-4682-F177-D554-E204F260978E}"/>
              </a:ext>
            </a:extLst>
          </p:cNvPr>
          <p:cNvGrpSpPr/>
          <p:nvPr/>
        </p:nvGrpSpPr>
        <p:grpSpPr>
          <a:xfrm>
            <a:off x="1112833" y="759694"/>
            <a:ext cx="1760358" cy="673240"/>
            <a:chOff x="1112833" y="759694"/>
            <a:chExt cx="1760358" cy="67324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6B58B2D-A9E9-5977-74D8-B2A5615C4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833" y="759694"/>
              <a:ext cx="674403" cy="67324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576D18-27EE-4A35-ECB6-589282CC233D}"/>
                </a:ext>
              </a:extLst>
            </p:cNvPr>
            <p:cNvSpPr txBox="1"/>
            <p:nvPr/>
          </p:nvSpPr>
          <p:spPr>
            <a:xfrm>
              <a:off x="1641764" y="848159"/>
              <a:ext cx="12314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属性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6F9AD20-2E3B-F60B-B5A0-75178462820C}"/>
              </a:ext>
            </a:extLst>
          </p:cNvPr>
          <p:cNvGrpSpPr/>
          <p:nvPr/>
        </p:nvGrpSpPr>
        <p:grpSpPr>
          <a:xfrm>
            <a:off x="1112833" y="1521399"/>
            <a:ext cx="2212405" cy="673240"/>
            <a:chOff x="1112833" y="1521399"/>
            <a:chExt cx="2212405" cy="67324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5EDC950-CD5D-8FE2-AEF9-A47F28032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833" y="1521399"/>
              <a:ext cx="674403" cy="67324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10A7CB4-DDF4-6098-371B-2B4EBD26CEAC}"/>
                </a:ext>
              </a:extLst>
            </p:cNvPr>
            <p:cNvSpPr txBox="1"/>
            <p:nvPr/>
          </p:nvSpPr>
          <p:spPr>
            <a:xfrm>
              <a:off x="1641764" y="1609864"/>
              <a:ext cx="16834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方法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16373C6-9525-1C82-D7DF-7640CC85CFF2}"/>
              </a:ext>
            </a:extLst>
          </p:cNvPr>
          <p:cNvGrpSpPr/>
          <p:nvPr/>
        </p:nvGrpSpPr>
        <p:grpSpPr>
          <a:xfrm>
            <a:off x="1112833" y="2371569"/>
            <a:ext cx="1165644" cy="673240"/>
            <a:chOff x="1112833" y="2371569"/>
            <a:chExt cx="1165644" cy="67324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DDC2AC8-B31F-256B-6006-F5BDA9C0B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833" y="2371569"/>
              <a:ext cx="674403" cy="67324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A5F3C3E-C5B9-603A-4A3A-F2E0B7F877CD}"/>
                </a:ext>
              </a:extLst>
            </p:cNvPr>
            <p:cNvSpPr txBox="1"/>
            <p:nvPr/>
          </p:nvSpPr>
          <p:spPr>
            <a:xfrm>
              <a:off x="1641764" y="2460034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033DBD7-7EF2-4C79-0EBE-B4497DE26657}"/>
              </a:ext>
            </a:extLst>
          </p:cNvPr>
          <p:cNvGrpSpPr/>
          <p:nvPr/>
        </p:nvGrpSpPr>
        <p:grpSpPr>
          <a:xfrm>
            <a:off x="1035027" y="3305708"/>
            <a:ext cx="2444900" cy="673240"/>
            <a:chOff x="1035027" y="3305708"/>
            <a:chExt cx="2444900" cy="67324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DBE081C-9124-6CC8-E01F-171500D66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759" y="3305708"/>
              <a:ext cx="674403" cy="67324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A476823-7489-B244-6145-90BCC7B2A1DA}"/>
                </a:ext>
              </a:extLst>
            </p:cNvPr>
            <p:cNvSpPr txBox="1"/>
            <p:nvPr/>
          </p:nvSpPr>
          <p:spPr>
            <a:xfrm>
              <a:off x="1035027" y="3349941"/>
              <a:ext cx="2444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8888C6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   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CB53D6E-BE6D-3EB5-5492-976C7214E2E8}"/>
              </a:ext>
            </a:extLst>
          </p:cNvPr>
          <p:cNvGrpSpPr/>
          <p:nvPr/>
        </p:nvGrpSpPr>
        <p:grpSpPr>
          <a:xfrm>
            <a:off x="1379486" y="5266948"/>
            <a:ext cx="1992853" cy="673240"/>
            <a:chOff x="1379486" y="5266948"/>
            <a:chExt cx="1992853" cy="67324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70C1F2F-9EF7-B540-71D0-A493A18B8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912" y="5266948"/>
              <a:ext cx="674403" cy="67324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38359FB-5A37-6B5A-1122-E8ABCAB5941F}"/>
                </a:ext>
              </a:extLst>
            </p:cNvPr>
            <p:cNvSpPr txBox="1"/>
            <p:nvPr/>
          </p:nvSpPr>
          <p:spPr>
            <a:xfrm>
              <a:off x="1379486" y="5266948"/>
              <a:ext cx="19928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8888C6"/>
                  </a:solidFill>
                  <a:latin typeface="Consolas" panose="020B0609020204030204" pitchFamily="49" charset="0"/>
                </a:rPr>
                <a:t>abs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   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C62DCD3-851D-D039-1F4D-251F07F21E75}"/>
              </a:ext>
            </a:extLst>
          </p:cNvPr>
          <p:cNvGrpSpPr/>
          <p:nvPr/>
        </p:nvGrpSpPr>
        <p:grpSpPr>
          <a:xfrm>
            <a:off x="927439" y="4387623"/>
            <a:ext cx="3801041" cy="720243"/>
            <a:chOff x="927439" y="4387623"/>
            <a:chExt cx="3801041" cy="72024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FA84CEA-8C44-564B-2B14-CE7F964B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898" y="4434626"/>
              <a:ext cx="674403" cy="67324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7C40006-4AFA-859D-A7B4-6D8195A5966B}"/>
                </a:ext>
              </a:extLst>
            </p:cNvPr>
            <p:cNvSpPr txBox="1"/>
            <p:nvPr/>
          </p:nvSpPr>
          <p:spPr>
            <a:xfrm>
              <a:off x="927439" y="4421273"/>
              <a:ext cx="3801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= </a:t>
              </a:r>
              <a:r>
                <a:rPr lang="en-US" altLang="zh-CN" sz="3200" dirty="0">
                  <a:solidFill>
                    <a:srgbClr val="8888C6"/>
                  </a:solidFill>
                  <a:latin typeface="Consolas" panose="020B0609020204030204" pitchFamily="49" charset="0"/>
                </a:rPr>
                <a:t>copy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   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C380FAA-B6D3-11A1-B535-235D1FAA1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5588">
              <a:off x="1379486" y="4387623"/>
              <a:ext cx="674403" cy="673240"/>
            </a:xfrm>
            <a:prstGeom prst="rect">
              <a:avLst/>
            </a:prstGeom>
            <a:effectLst>
              <a:softEdge rad="63500"/>
            </a:effectLst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19C7A53-6938-0CC8-1410-4C22693BC58F}"/>
              </a:ext>
            </a:extLst>
          </p:cNvPr>
          <p:cNvGrpSpPr/>
          <p:nvPr/>
        </p:nvGrpSpPr>
        <p:grpSpPr>
          <a:xfrm>
            <a:off x="4600668" y="760421"/>
            <a:ext cx="1992853" cy="697729"/>
            <a:chOff x="4600668" y="760421"/>
            <a:chExt cx="1992853" cy="697729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E1B6F71-80E7-B693-54AA-507F2A84E0AC}"/>
                </a:ext>
              </a:extLst>
            </p:cNvPr>
            <p:cNvSpPr txBox="1"/>
            <p:nvPr/>
          </p:nvSpPr>
          <p:spPr>
            <a:xfrm>
              <a:off x="4600668" y="760421"/>
              <a:ext cx="19928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8888C6"/>
                  </a:solidFill>
                  <a:latin typeface="Consolas" panose="020B0609020204030204" pitchFamily="49" charset="0"/>
                </a:rPr>
                <a:t>len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   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D74F20F-67F6-159C-9C00-38368906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7094" y="784910"/>
              <a:ext cx="674403" cy="673240"/>
            </a:xfrm>
            <a:prstGeom prst="rect">
              <a:avLst/>
            </a:prstGeom>
          </p:spPr>
        </p:pic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183F8E2-96BB-B5D5-E696-27F4F08C9DB2}"/>
              </a:ext>
            </a:extLst>
          </p:cNvPr>
          <p:cNvGrpSpPr/>
          <p:nvPr/>
        </p:nvGrpSpPr>
        <p:grpSpPr>
          <a:xfrm>
            <a:off x="4600668" y="1563854"/>
            <a:ext cx="1992853" cy="673240"/>
            <a:chOff x="4600668" y="1563854"/>
            <a:chExt cx="1992853" cy="67324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6A54914-9795-2696-C3D8-304DCF2923B1}"/>
                </a:ext>
              </a:extLst>
            </p:cNvPr>
            <p:cNvSpPr txBox="1"/>
            <p:nvPr/>
          </p:nvSpPr>
          <p:spPr>
            <a:xfrm>
              <a:off x="4600668" y="1608087"/>
              <a:ext cx="19928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8888C6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   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2F1AA48-F4FA-E7E7-D1AE-B12373FCF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720" y="1563854"/>
              <a:ext cx="674403" cy="673240"/>
            </a:xfrm>
            <a:prstGeom prst="rect">
              <a:avLst/>
            </a:prstGeom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A200712-AE90-AFFD-E7EB-C082DC584F79}"/>
              </a:ext>
            </a:extLst>
          </p:cNvPr>
          <p:cNvGrpSpPr/>
          <p:nvPr/>
        </p:nvGrpSpPr>
        <p:grpSpPr>
          <a:xfrm>
            <a:off x="4826690" y="2502427"/>
            <a:ext cx="2124827" cy="1130252"/>
            <a:chOff x="4826690" y="2502427"/>
            <a:chExt cx="2124827" cy="113025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042052-CB83-152E-BC8A-1E2CF6B49013}"/>
                </a:ext>
              </a:extLst>
            </p:cNvPr>
            <p:cNvSpPr txBox="1"/>
            <p:nvPr/>
          </p:nvSpPr>
          <p:spPr>
            <a:xfrm>
              <a:off x="4826690" y="2555461"/>
              <a:ext cx="21248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:</a:t>
              </a:r>
            </a:p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...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FC4F6A32-1331-1BB7-5F20-FB82F56C5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5915" y="2502427"/>
              <a:ext cx="674403" cy="673240"/>
            </a:xfrm>
            <a:prstGeom prst="rect">
              <a:avLst/>
            </a:prstGeom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5D939C5-289B-DE27-8773-924D1F9A7D79}"/>
              </a:ext>
            </a:extLst>
          </p:cNvPr>
          <p:cNvGrpSpPr/>
          <p:nvPr/>
        </p:nvGrpSpPr>
        <p:grpSpPr>
          <a:xfrm>
            <a:off x="5097904" y="3966637"/>
            <a:ext cx="4908541" cy="1117437"/>
            <a:chOff x="5097904" y="3966637"/>
            <a:chExt cx="4908541" cy="1117437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BAA50DD-74C4-2728-A5AB-4F7627499D3C}"/>
                </a:ext>
              </a:extLst>
            </p:cNvPr>
            <p:cNvSpPr txBox="1"/>
            <p:nvPr/>
          </p:nvSpPr>
          <p:spPr>
            <a:xfrm>
              <a:off x="5097904" y="4006856"/>
              <a:ext cx="49085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for 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xxx</a:t>
              </a:r>
              <a:r>
                <a:rPr lang="en-US" altLang="zh-CN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 in 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:</a:t>
              </a:r>
            </a:p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...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D2595E5-BCC6-8F8D-C664-A269A56AA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611" y="3966637"/>
              <a:ext cx="674403" cy="673240"/>
            </a:xfrm>
            <a:prstGeom prst="rect">
              <a:avLst/>
            </a:prstGeom>
          </p:spPr>
        </p:pic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EEBCE57-DF59-1EED-170E-7E1EE0DEFA34}"/>
              </a:ext>
            </a:extLst>
          </p:cNvPr>
          <p:cNvGrpSpPr/>
          <p:nvPr/>
        </p:nvGrpSpPr>
        <p:grpSpPr>
          <a:xfrm>
            <a:off x="6951517" y="794289"/>
            <a:ext cx="2218877" cy="673240"/>
            <a:chOff x="6951517" y="794289"/>
            <a:chExt cx="2218877" cy="67324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732E2EC-298A-9ADE-F049-30965AD67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0827" y="794289"/>
              <a:ext cx="674403" cy="673240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8C6D285-38F9-D60C-6458-DA5D3BC67C58}"/>
                </a:ext>
              </a:extLst>
            </p:cNvPr>
            <p:cNvSpPr txBox="1"/>
            <p:nvPr/>
          </p:nvSpPr>
          <p:spPr>
            <a:xfrm>
              <a:off x="6951517" y="803926"/>
              <a:ext cx="22188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8888C6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   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77CB53A-A443-9A49-4171-2DD4407CD9FC}"/>
              </a:ext>
            </a:extLst>
          </p:cNvPr>
          <p:cNvGrpSpPr/>
          <p:nvPr/>
        </p:nvGrpSpPr>
        <p:grpSpPr>
          <a:xfrm>
            <a:off x="6951517" y="2461967"/>
            <a:ext cx="2124827" cy="673240"/>
            <a:chOff x="6951517" y="2461967"/>
            <a:chExt cx="2124827" cy="67324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1BD597E-C4E3-05E2-02C8-DC8B96CD069E}"/>
                </a:ext>
              </a:extLst>
            </p:cNvPr>
            <p:cNvSpPr txBox="1"/>
            <p:nvPr/>
          </p:nvSpPr>
          <p:spPr>
            <a:xfrm>
              <a:off x="6951517" y="2506200"/>
              <a:ext cx="21248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del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</a:t>
              </a: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23C0AA2-5894-E726-B86F-53792FB6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625" y="2461967"/>
              <a:ext cx="674403" cy="673240"/>
            </a:xfrm>
            <a:prstGeom prst="rect">
              <a:avLst/>
            </a:prstGeom>
          </p:spPr>
        </p:pic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07049F8-3B5E-00BC-6B11-CD07C1610584}"/>
              </a:ext>
            </a:extLst>
          </p:cNvPr>
          <p:cNvGrpSpPr/>
          <p:nvPr/>
        </p:nvGrpSpPr>
        <p:grpSpPr>
          <a:xfrm>
            <a:off x="9471521" y="1525725"/>
            <a:ext cx="1379852" cy="673240"/>
            <a:chOff x="9471521" y="1525725"/>
            <a:chExt cx="1379852" cy="673240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03C15B3-D058-FDD0-497E-4F88331617B9}"/>
                </a:ext>
              </a:extLst>
            </p:cNvPr>
            <p:cNvSpPr txBox="1"/>
            <p:nvPr/>
          </p:nvSpPr>
          <p:spPr>
            <a:xfrm>
              <a:off x="9988636" y="1526116"/>
              <a:ext cx="8627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[0]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3EC18F1E-D8D5-E4CD-4317-D622386F1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1521" y="1525725"/>
              <a:ext cx="674403" cy="673240"/>
            </a:xfrm>
            <a:prstGeom prst="rect">
              <a:avLst/>
            </a:prstGeom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6EF8181-3313-8846-0221-21D6F1F7FAE2}"/>
              </a:ext>
            </a:extLst>
          </p:cNvPr>
          <p:cNvGrpSpPr/>
          <p:nvPr/>
        </p:nvGrpSpPr>
        <p:grpSpPr>
          <a:xfrm>
            <a:off x="9484552" y="2485068"/>
            <a:ext cx="2283945" cy="673240"/>
            <a:chOff x="9484552" y="2485068"/>
            <a:chExt cx="2283945" cy="67324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090C975-C50F-1E42-514B-9AC56027E17E}"/>
                </a:ext>
              </a:extLst>
            </p:cNvPr>
            <p:cNvSpPr txBox="1"/>
            <p:nvPr/>
          </p:nvSpPr>
          <p:spPr>
            <a:xfrm>
              <a:off x="10001667" y="2485459"/>
              <a:ext cx="17668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[1:5:2]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46F8FEA6-1C47-2DB7-ABEC-EBED273F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552" y="2485068"/>
              <a:ext cx="674403" cy="673240"/>
            </a:xfrm>
            <a:prstGeom prst="rect">
              <a:avLst/>
            </a:prstGeom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DFCBDF2-6BD2-34A8-4312-54FD95E45428}"/>
              </a:ext>
            </a:extLst>
          </p:cNvPr>
          <p:cNvGrpSpPr/>
          <p:nvPr/>
        </p:nvGrpSpPr>
        <p:grpSpPr>
          <a:xfrm>
            <a:off x="2594452" y="2371568"/>
            <a:ext cx="1617691" cy="673240"/>
            <a:chOff x="2594452" y="2371568"/>
            <a:chExt cx="1617691" cy="67324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CCE627FE-4FB1-47BA-550B-7A1A128C9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4452" y="2371568"/>
              <a:ext cx="674403" cy="673240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F090C9F-8579-58A2-BFE9-2E3C74F9825B}"/>
                </a:ext>
              </a:extLst>
            </p:cNvPr>
            <p:cNvSpPr txBox="1"/>
            <p:nvPr/>
          </p:nvSpPr>
          <p:spPr>
            <a:xfrm>
              <a:off x="3123383" y="2460033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(12)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83C9163-650F-5481-F77E-18B2DC37A49E}"/>
              </a:ext>
            </a:extLst>
          </p:cNvPr>
          <p:cNvGrpSpPr/>
          <p:nvPr/>
        </p:nvGrpSpPr>
        <p:grpSpPr>
          <a:xfrm>
            <a:off x="9440797" y="759693"/>
            <a:ext cx="1766830" cy="673240"/>
            <a:chOff x="9440797" y="759693"/>
            <a:chExt cx="1766830" cy="673240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45C67C82-0082-680B-7910-52B136AB0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679" y="759693"/>
              <a:ext cx="674403" cy="673240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8F1B7C8-F5AF-C73C-1758-335BBE7CC19F}"/>
                </a:ext>
              </a:extLst>
            </p:cNvPr>
            <p:cNvSpPr txBox="1"/>
            <p:nvPr/>
          </p:nvSpPr>
          <p:spPr>
            <a:xfrm>
              <a:off x="9440797" y="768079"/>
              <a:ext cx="17668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8888C6"/>
                  </a:solidFill>
                  <a:latin typeface="Consolas" panose="020B0609020204030204" pitchFamily="49" charset="0"/>
                </a:rPr>
                <a:t>id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   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6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E740F08-B124-FEAC-A838-EA350371B274}"/>
              </a:ext>
            </a:extLst>
          </p:cNvPr>
          <p:cNvGrpSpPr/>
          <p:nvPr/>
        </p:nvGrpSpPr>
        <p:grpSpPr>
          <a:xfrm>
            <a:off x="967361" y="557706"/>
            <a:ext cx="1714101" cy="673240"/>
            <a:chOff x="967361" y="557706"/>
            <a:chExt cx="1714101" cy="67324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6B58B2D-A9E9-5977-74D8-B2A5615C4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361" y="557706"/>
              <a:ext cx="674403" cy="67324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576D18-27EE-4A35-ECB6-589282CC233D}"/>
                </a:ext>
              </a:extLst>
            </p:cNvPr>
            <p:cNvSpPr txBox="1"/>
            <p:nvPr/>
          </p:nvSpPr>
          <p:spPr>
            <a:xfrm>
              <a:off x="1450035" y="619598"/>
              <a:ext cx="12314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属性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5F7FE71-0CC5-17FA-BDCE-C360BED88C59}"/>
              </a:ext>
            </a:extLst>
          </p:cNvPr>
          <p:cNvGrpSpPr/>
          <p:nvPr/>
        </p:nvGrpSpPr>
        <p:grpSpPr>
          <a:xfrm>
            <a:off x="1004232" y="1479101"/>
            <a:ext cx="1424193" cy="673240"/>
            <a:chOff x="1004232" y="1479101"/>
            <a:chExt cx="1424193" cy="673240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FCA86D3B-00F6-3106-335B-155FCC305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232" y="1479101"/>
              <a:ext cx="674403" cy="673240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33653D9-9F0B-8A92-4DFB-DDFDA7B8B902}"/>
                </a:ext>
              </a:extLst>
            </p:cNvPr>
            <p:cNvSpPr txBox="1"/>
            <p:nvPr/>
          </p:nvSpPr>
          <p:spPr>
            <a:xfrm>
              <a:off x="1486906" y="1540993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A0D168B5-62BA-6C7D-C53C-0C29CCE09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22" y="1479101"/>
              <a:ext cx="674403" cy="67324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31B830F-01D1-7FCA-F8E3-DCD4EBEDADA8}"/>
              </a:ext>
            </a:extLst>
          </p:cNvPr>
          <p:cNvGrpSpPr/>
          <p:nvPr/>
        </p:nvGrpSpPr>
        <p:grpSpPr>
          <a:xfrm>
            <a:off x="1004232" y="2135914"/>
            <a:ext cx="2226597" cy="689667"/>
            <a:chOff x="1004232" y="2135914"/>
            <a:chExt cx="2226597" cy="689667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0419E99D-7426-4971-CE28-DAA28609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232" y="2152341"/>
              <a:ext cx="674403" cy="673240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B1ADB65-6016-9E1C-6C84-B1FF51DA46DE}"/>
                </a:ext>
              </a:extLst>
            </p:cNvPr>
            <p:cNvSpPr txBox="1"/>
            <p:nvPr/>
          </p:nvSpPr>
          <p:spPr>
            <a:xfrm>
              <a:off x="1486906" y="2214233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77F876A2-5354-2A54-560C-DE00E58E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22" y="2152341"/>
              <a:ext cx="674403" cy="673240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77D6B5A-E954-B0F5-42E5-1C00E4623FB6}"/>
                </a:ext>
              </a:extLst>
            </p:cNvPr>
            <p:cNvSpPr txBox="1"/>
            <p:nvPr/>
          </p:nvSpPr>
          <p:spPr>
            <a:xfrm>
              <a:off x="2318499" y="2224379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A133D183-BF19-248D-A3AC-8BF5B1FEA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426" y="2135914"/>
              <a:ext cx="674403" cy="67324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8665491-1861-ED51-B609-04A16828F08F}"/>
              </a:ext>
            </a:extLst>
          </p:cNvPr>
          <p:cNvGrpSpPr/>
          <p:nvPr/>
        </p:nvGrpSpPr>
        <p:grpSpPr>
          <a:xfrm>
            <a:off x="1004232" y="2779188"/>
            <a:ext cx="7645606" cy="719633"/>
            <a:chOff x="1004232" y="2779188"/>
            <a:chExt cx="7645606" cy="719633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7D182E0A-5D24-6B62-2A5B-DB949075A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232" y="2825581"/>
              <a:ext cx="674403" cy="673240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604006E-A40A-04D2-E598-943ED9348EA4}"/>
                </a:ext>
              </a:extLst>
            </p:cNvPr>
            <p:cNvSpPr txBox="1"/>
            <p:nvPr/>
          </p:nvSpPr>
          <p:spPr>
            <a:xfrm>
              <a:off x="1486906" y="2887473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471DFA81-71F4-7C98-65AB-8E3ECF1E8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22" y="2825581"/>
              <a:ext cx="674403" cy="673240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4DE2226-0005-0301-85BC-DB43055DD964}"/>
                </a:ext>
              </a:extLst>
            </p:cNvPr>
            <p:cNvSpPr txBox="1"/>
            <p:nvPr/>
          </p:nvSpPr>
          <p:spPr>
            <a:xfrm>
              <a:off x="2318499" y="2897619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BEDBCD8F-93EC-1BAE-781B-E4CC11DA9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426" y="2809154"/>
              <a:ext cx="674403" cy="673240"/>
            </a:xfrm>
            <a:prstGeom prst="rect">
              <a:avLst/>
            </a:prstGeom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E63DD1B-1814-B94B-DF70-06D4CE2AE357}"/>
                </a:ext>
              </a:extLst>
            </p:cNvPr>
            <p:cNvSpPr txBox="1"/>
            <p:nvPr/>
          </p:nvSpPr>
          <p:spPr>
            <a:xfrm>
              <a:off x="3120903" y="2880035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026ABD48-B04A-BBB0-E8EB-9C0F44C0B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830" y="2791570"/>
              <a:ext cx="674403" cy="673240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7127D29-AE8D-9DEF-02E7-3CC63CB6D031}"/>
                </a:ext>
              </a:extLst>
            </p:cNvPr>
            <p:cNvSpPr txBox="1"/>
            <p:nvPr/>
          </p:nvSpPr>
          <p:spPr>
            <a:xfrm>
              <a:off x="3923307" y="2880035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5F4226BD-3653-A4D5-B50B-101AAEF74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1234" y="2791570"/>
              <a:ext cx="674403" cy="673240"/>
            </a:xfrm>
            <a:prstGeom prst="rect">
              <a:avLst/>
            </a:prstGeom>
          </p:spPr>
        </p:pic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2EA9A28-354D-B0A0-9CB2-A97834AE3FE2}"/>
                </a:ext>
              </a:extLst>
            </p:cNvPr>
            <p:cNvSpPr txBox="1"/>
            <p:nvPr/>
          </p:nvSpPr>
          <p:spPr>
            <a:xfrm>
              <a:off x="4725711" y="2897619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48E544FD-4288-261B-78F7-E30A8DA04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638" y="2809154"/>
              <a:ext cx="674403" cy="673240"/>
            </a:xfrm>
            <a:prstGeom prst="rect">
              <a:avLst/>
            </a:prstGeom>
          </p:spPr>
        </p:pic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92943C6-B40B-D32B-0E11-9FE0DFD066B0}"/>
                </a:ext>
              </a:extLst>
            </p:cNvPr>
            <p:cNvSpPr txBox="1"/>
            <p:nvPr/>
          </p:nvSpPr>
          <p:spPr>
            <a:xfrm>
              <a:off x="5462951" y="2887473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B3AAFD32-A2D5-7FA2-1318-858FF102E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0878" y="2799008"/>
              <a:ext cx="674403" cy="673240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A845222-5F43-66D1-997E-9E0176AAFADA}"/>
                </a:ext>
              </a:extLst>
            </p:cNvPr>
            <p:cNvSpPr txBox="1"/>
            <p:nvPr/>
          </p:nvSpPr>
          <p:spPr>
            <a:xfrm>
              <a:off x="6200191" y="2897619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64357A83-DDD2-BDD2-21C6-6DDA9B57F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118" y="2809154"/>
              <a:ext cx="674403" cy="673240"/>
            </a:xfrm>
            <a:prstGeom prst="rect">
              <a:avLst/>
            </a:prstGeom>
          </p:spPr>
        </p:pic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4A38158-4A45-DE1D-7543-FE56219BB9DF}"/>
                </a:ext>
              </a:extLst>
            </p:cNvPr>
            <p:cNvSpPr txBox="1"/>
            <p:nvPr/>
          </p:nvSpPr>
          <p:spPr>
            <a:xfrm>
              <a:off x="6937431" y="2867653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329CFDC2-6E71-EA3C-0315-100DB4F8D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358" y="2779188"/>
              <a:ext cx="674403" cy="673240"/>
            </a:xfrm>
            <a:prstGeom prst="rect">
              <a:avLst/>
            </a:prstGeom>
          </p:spPr>
        </p:pic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EE4B3B1-801D-D7D8-485D-4983A2D1F353}"/>
                </a:ext>
              </a:extLst>
            </p:cNvPr>
            <p:cNvSpPr txBox="1"/>
            <p:nvPr/>
          </p:nvSpPr>
          <p:spPr>
            <a:xfrm>
              <a:off x="7737508" y="2867653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EA945436-FA79-D308-98E9-A854A6F89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5435" y="2779188"/>
              <a:ext cx="674403" cy="673240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237C3D5-7275-9011-8D92-FEFEC67419EF}"/>
              </a:ext>
            </a:extLst>
          </p:cNvPr>
          <p:cNvGrpSpPr/>
          <p:nvPr/>
        </p:nvGrpSpPr>
        <p:grpSpPr>
          <a:xfrm>
            <a:off x="4161234" y="531133"/>
            <a:ext cx="3296265" cy="673240"/>
            <a:chOff x="4161234" y="531133"/>
            <a:chExt cx="3296265" cy="673240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D99FB792-2508-519F-BCB9-F8721CD41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1234" y="531133"/>
              <a:ext cx="674403" cy="673240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9621471-7226-C0CD-4FE4-31773A0D41C8}"/>
                </a:ext>
              </a:extLst>
            </p:cNvPr>
            <p:cNvSpPr txBox="1"/>
            <p:nvPr/>
          </p:nvSpPr>
          <p:spPr>
            <a:xfrm>
              <a:off x="4643908" y="593025"/>
              <a:ext cx="2813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属性 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 xxx 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260E67-95A8-622A-809C-5B491CABF804}"/>
              </a:ext>
            </a:extLst>
          </p:cNvPr>
          <p:cNvGrpSpPr/>
          <p:nvPr/>
        </p:nvGrpSpPr>
        <p:grpSpPr>
          <a:xfrm>
            <a:off x="4133926" y="1349950"/>
            <a:ext cx="2607146" cy="687759"/>
            <a:chOff x="4133926" y="1349950"/>
            <a:chExt cx="2607146" cy="687759"/>
          </a:xfrm>
        </p:grpSpPr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1D2A8DD0-057A-214D-5075-5EDABBF45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6971" y="1349950"/>
              <a:ext cx="674403" cy="673240"/>
            </a:xfrm>
            <a:prstGeom prst="rect">
              <a:avLst/>
            </a:prstGeom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98C5460-39C2-5519-0243-40B531343015}"/>
                </a:ext>
              </a:extLst>
            </p:cNvPr>
            <p:cNvSpPr txBox="1"/>
            <p:nvPr/>
          </p:nvSpPr>
          <p:spPr>
            <a:xfrm>
              <a:off x="5509645" y="1411842"/>
              <a:ext cx="12314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属性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6AF1468-A15B-33FB-9243-718838E7B617}"/>
                </a:ext>
              </a:extLst>
            </p:cNvPr>
            <p:cNvSpPr txBox="1"/>
            <p:nvPr/>
          </p:nvSpPr>
          <p:spPr>
            <a:xfrm>
              <a:off x="4133926" y="1452934"/>
              <a:ext cx="21248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del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97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D2D612E-CD9D-530E-8266-4FCBD2D63131}"/>
              </a:ext>
            </a:extLst>
          </p:cNvPr>
          <p:cNvGrpSpPr/>
          <p:nvPr/>
        </p:nvGrpSpPr>
        <p:grpSpPr>
          <a:xfrm>
            <a:off x="4415504" y="848159"/>
            <a:ext cx="2212405" cy="673240"/>
            <a:chOff x="4415504" y="848159"/>
            <a:chExt cx="2212405" cy="67324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5EDC950-CD5D-8FE2-AEF9-A47F28032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5504" y="848159"/>
              <a:ext cx="674403" cy="67324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10A7CB4-DDF4-6098-371B-2B4EBD26CEAC}"/>
                </a:ext>
              </a:extLst>
            </p:cNvPr>
            <p:cNvSpPr txBox="1"/>
            <p:nvPr/>
          </p:nvSpPr>
          <p:spPr>
            <a:xfrm>
              <a:off x="4944435" y="936624"/>
              <a:ext cx="16834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方法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29587D2-81B5-146B-6241-99D9837FADD6}"/>
              </a:ext>
            </a:extLst>
          </p:cNvPr>
          <p:cNvGrpSpPr/>
          <p:nvPr/>
        </p:nvGrpSpPr>
        <p:grpSpPr>
          <a:xfrm>
            <a:off x="2490022" y="848159"/>
            <a:ext cx="1165644" cy="673240"/>
            <a:chOff x="2490022" y="848159"/>
            <a:chExt cx="1165644" cy="67324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DDC2AC8-B31F-256B-6006-F5BDA9C0B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022" y="848159"/>
              <a:ext cx="674403" cy="67324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A5F3C3E-C5B9-603A-4A3A-F2E0B7F877CD}"/>
                </a:ext>
              </a:extLst>
            </p:cNvPr>
            <p:cNvSpPr txBox="1"/>
            <p:nvPr/>
          </p:nvSpPr>
          <p:spPr>
            <a:xfrm>
              <a:off x="3018953" y="936624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6EBCAD8-6491-CB1D-3519-F4B8899925B2}"/>
              </a:ext>
            </a:extLst>
          </p:cNvPr>
          <p:cNvGrpSpPr/>
          <p:nvPr/>
        </p:nvGrpSpPr>
        <p:grpSpPr>
          <a:xfrm>
            <a:off x="2490022" y="3092380"/>
            <a:ext cx="2034977" cy="673240"/>
            <a:chOff x="2490022" y="3092380"/>
            <a:chExt cx="2034977" cy="67324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CCE627FE-4FB1-47BA-550B-7A1A128C9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022" y="3092380"/>
              <a:ext cx="674403" cy="673240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F090C9F-8579-58A2-BFE9-2E3C74F9825B}"/>
                </a:ext>
              </a:extLst>
            </p:cNvPr>
            <p:cNvSpPr txBox="1"/>
            <p:nvPr/>
          </p:nvSpPr>
          <p:spPr>
            <a:xfrm>
              <a:off x="2984193" y="3157395"/>
              <a:ext cx="15408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   ()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9EF44E73-F058-991C-E603-2656EFFCD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657" y="3092380"/>
              <a:ext cx="674403" cy="67324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15FBBF-06B4-F6FB-D4D2-B4CF04D685C9}"/>
              </a:ext>
            </a:extLst>
          </p:cNvPr>
          <p:cNvGrpSpPr/>
          <p:nvPr/>
        </p:nvGrpSpPr>
        <p:grpSpPr>
          <a:xfrm>
            <a:off x="2490022" y="2023119"/>
            <a:ext cx="2487024" cy="673240"/>
            <a:chOff x="2490022" y="2023119"/>
            <a:chExt cx="2487024" cy="673240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3C5B0D8B-9E3C-1476-AC4F-D86CA199F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022" y="2023119"/>
              <a:ext cx="674403" cy="673240"/>
            </a:xfrm>
            <a:prstGeom prst="rect">
              <a:avLst/>
            </a:prstGeom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CAF94A8-164B-E016-A1C0-8FA10DD64050}"/>
                </a:ext>
              </a:extLst>
            </p:cNvPr>
            <p:cNvSpPr txBox="1"/>
            <p:nvPr/>
          </p:nvSpPr>
          <p:spPr>
            <a:xfrm>
              <a:off x="2984193" y="2088134"/>
              <a:ext cx="19928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().   ()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5A849736-A98E-48D2-E840-012CB69A0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227" y="2023119"/>
              <a:ext cx="674403" cy="67324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2FE60D9-14CD-F460-7E95-3A9EE4D8527E}"/>
              </a:ext>
            </a:extLst>
          </p:cNvPr>
          <p:cNvGrpSpPr/>
          <p:nvPr/>
        </p:nvGrpSpPr>
        <p:grpSpPr>
          <a:xfrm>
            <a:off x="2490022" y="4226656"/>
            <a:ext cx="6537555" cy="675399"/>
            <a:chOff x="2490022" y="4226656"/>
            <a:chExt cx="6537555" cy="675399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5A1841A3-6AB8-FAAC-5A32-0769B8C04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022" y="4226656"/>
              <a:ext cx="674403" cy="673240"/>
            </a:xfrm>
            <a:prstGeom prst="rect">
              <a:avLst/>
            </a:prstGeom>
          </p:spPr>
        </p:pic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6096973-D3E0-8BF5-5C97-4AE9C31F6103}"/>
                </a:ext>
              </a:extLst>
            </p:cNvPr>
            <p:cNvSpPr txBox="1"/>
            <p:nvPr/>
          </p:nvSpPr>
          <p:spPr>
            <a:xfrm>
              <a:off x="2984193" y="4291671"/>
              <a:ext cx="19928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().   ()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B3C702A6-D33E-BD44-0C3E-06AFD70CC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227" y="4226656"/>
              <a:ext cx="674403" cy="673240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22CEC9A-F167-B7BE-0BC2-6D25E7FBAA56}"/>
                </a:ext>
              </a:extLst>
            </p:cNvPr>
            <p:cNvSpPr txBox="1"/>
            <p:nvPr/>
          </p:nvSpPr>
          <p:spPr>
            <a:xfrm>
              <a:off x="4771429" y="4271113"/>
              <a:ext cx="15408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   ()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0AAE03C0-E37A-5FDE-AEB0-99E415397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907" y="4226656"/>
              <a:ext cx="674403" cy="673240"/>
            </a:xfrm>
            <a:prstGeom prst="rect">
              <a:avLst/>
            </a:prstGeom>
          </p:spPr>
        </p:pic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CF8E5D4-4CDE-DD03-62A6-B56CA147528B}"/>
                </a:ext>
              </a:extLst>
            </p:cNvPr>
            <p:cNvSpPr txBox="1"/>
            <p:nvPr/>
          </p:nvSpPr>
          <p:spPr>
            <a:xfrm>
              <a:off x="6106618" y="4271113"/>
              <a:ext cx="15408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   ()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933E2490-B0B9-F972-6EE9-34DE774EA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5096" y="4226656"/>
              <a:ext cx="674403" cy="673240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E272A18-32A2-E003-F043-EDA6DF81E724}"/>
                </a:ext>
              </a:extLst>
            </p:cNvPr>
            <p:cNvSpPr txBox="1"/>
            <p:nvPr/>
          </p:nvSpPr>
          <p:spPr>
            <a:xfrm>
              <a:off x="7486771" y="4273272"/>
              <a:ext cx="15408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   ()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74AA471C-D565-F89C-C8DB-817516CE3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249" y="4228815"/>
              <a:ext cx="674403" cy="673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219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2C2AC03-14C9-440C-AC14-30A49CF4C742}"/>
              </a:ext>
            </a:extLst>
          </p:cNvPr>
          <p:cNvGrpSpPr/>
          <p:nvPr/>
        </p:nvGrpSpPr>
        <p:grpSpPr>
          <a:xfrm>
            <a:off x="5576122" y="848159"/>
            <a:ext cx="1165644" cy="673240"/>
            <a:chOff x="5576122" y="848159"/>
            <a:chExt cx="1165644" cy="67324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5A0FB80-995D-C38E-9101-E2E77571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122" y="848159"/>
              <a:ext cx="674403" cy="673240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5A400E4-D3EA-30C9-A858-A5129DAE5801}"/>
                </a:ext>
              </a:extLst>
            </p:cNvPr>
            <p:cNvSpPr txBox="1"/>
            <p:nvPr/>
          </p:nvSpPr>
          <p:spPr>
            <a:xfrm>
              <a:off x="6105053" y="936624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D901759-450E-2DEF-5017-36AB0251433F}"/>
              </a:ext>
            </a:extLst>
          </p:cNvPr>
          <p:cNvGrpSpPr/>
          <p:nvPr/>
        </p:nvGrpSpPr>
        <p:grpSpPr>
          <a:xfrm>
            <a:off x="4512706" y="2001550"/>
            <a:ext cx="2229060" cy="704628"/>
            <a:chOff x="4512706" y="2001550"/>
            <a:chExt cx="2229060" cy="704628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46FD5033-E29A-C934-E70C-302163154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122" y="2001550"/>
              <a:ext cx="674403" cy="673240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9F5EDB0-FA97-5E32-9162-2CF8BD46EAF4}"/>
                </a:ext>
              </a:extLst>
            </p:cNvPr>
            <p:cNvSpPr txBox="1"/>
            <p:nvPr/>
          </p:nvSpPr>
          <p:spPr>
            <a:xfrm>
              <a:off x="6105053" y="2090015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4172B27-F5F4-85CC-4A5A-360CC89267A9}"/>
                </a:ext>
              </a:extLst>
            </p:cNvPr>
            <p:cNvSpPr txBox="1"/>
            <p:nvPr/>
          </p:nvSpPr>
          <p:spPr>
            <a:xfrm>
              <a:off x="5165432" y="2121403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987C4BB-5295-B1CA-DCF5-63B1A4048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706" y="2001550"/>
              <a:ext cx="674403" cy="67324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3DC350B-B03C-BDBA-C778-763B495F65E3}"/>
              </a:ext>
            </a:extLst>
          </p:cNvPr>
          <p:cNvGrpSpPr/>
          <p:nvPr/>
        </p:nvGrpSpPr>
        <p:grpSpPr>
          <a:xfrm>
            <a:off x="5576122" y="2969562"/>
            <a:ext cx="1391668" cy="673240"/>
            <a:chOff x="5576122" y="2969562"/>
            <a:chExt cx="1391668" cy="673240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464E2291-560E-F882-C25D-C3457CB91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122" y="2969562"/>
              <a:ext cx="674403" cy="673240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BBAD3C9-BD8F-531F-26A7-E15EFD6DF9D2}"/>
                </a:ext>
              </a:extLst>
            </p:cNvPr>
            <p:cNvSpPr txBox="1"/>
            <p:nvPr/>
          </p:nvSpPr>
          <p:spPr>
            <a:xfrm>
              <a:off x="6105053" y="3026639"/>
              <a:ext cx="8627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(2)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6F2475-A725-BC60-6D78-74263A9F01F8}"/>
              </a:ext>
            </a:extLst>
          </p:cNvPr>
          <p:cNvGrpSpPr/>
          <p:nvPr/>
        </p:nvGrpSpPr>
        <p:grpSpPr>
          <a:xfrm>
            <a:off x="5576122" y="3843410"/>
            <a:ext cx="3199855" cy="673240"/>
            <a:chOff x="5576122" y="3843410"/>
            <a:chExt cx="3199855" cy="673240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7727FE6-C18E-5C32-0685-978961D0F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122" y="3843410"/>
              <a:ext cx="674403" cy="67324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6D6A0EA-68A2-C08D-6D16-3EB78B64ED34}"/>
                </a:ext>
              </a:extLst>
            </p:cNvPr>
            <p:cNvSpPr txBox="1"/>
            <p:nvPr/>
          </p:nvSpPr>
          <p:spPr>
            <a:xfrm>
              <a:off x="6105053" y="3900487"/>
              <a:ext cx="26709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([1, 2, 3])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5AD660-9B21-20FE-53FF-305D47B8D091}"/>
              </a:ext>
            </a:extLst>
          </p:cNvPr>
          <p:cNvGrpSpPr/>
          <p:nvPr/>
        </p:nvGrpSpPr>
        <p:grpSpPr>
          <a:xfrm>
            <a:off x="5576122" y="4717258"/>
            <a:ext cx="1843715" cy="686084"/>
            <a:chOff x="5576122" y="4717258"/>
            <a:chExt cx="1843715" cy="686084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5D60AE8B-A04E-3C7E-884F-7BFA67705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122" y="4717258"/>
              <a:ext cx="674403" cy="673240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A780A31-1A0D-9784-5FC9-302A303A98AD}"/>
                </a:ext>
              </a:extLst>
            </p:cNvPr>
            <p:cNvSpPr txBox="1"/>
            <p:nvPr/>
          </p:nvSpPr>
          <p:spPr>
            <a:xfrm>
              <a:off x="6105053" y="4774335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   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A5866AE0-B509-A0E8-89B0-9635E9995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2254" y="4730102"/>
              <a:ext cx="674403" cy="67324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6F650E-5292-326B-89CC-9DD14F1E3E1E}"/>
              </a:ext>
            </a:extLst>
          </p:cNvPr>
          <p:cNvGrpSpPr/>
          <p:nvPr/>
        </p:nvGrpSpPr>
        <p:grpSpPr>
          <a:xfrm>
            <a:off x="4451484" y="5553368"/>
            <a:ext cx="4098469" cy="717472"/>
            <a:chOff x="4451484" y="5553368"/>
            <a:chExt cx="4098469" cy="717472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9DDF4733-F7A3-A525-6421-5C53EDC4D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122" y="5584756"/>
              <a:ext cx="674403" cy="673240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A01135E-BB91-9EDE-5671-8442C91691D9}"/>
                </a:ext>
              </a:extLst>
            </p:cNvPr>
            <p:cNvSpPr txBox="1"/>
            <p:nvPr/>
          </p:nvSpPr>
          <p:spPr>
            <a:xfrm>
              <a:off x="6105053" y="5641833"/>
              <a:ext cx="2444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   ,    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F6F6EE1A-7912-6551-2649-1D4CD47E1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2254" y="5597600"/>
              <a:ext cx="674403" cy="67324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7BC5C676-96FB-C084-FBC1-C5C67F7A6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638" y="5597600"/>
              <a:ext cx="674403" cy="673240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BF564AF-4ECE-EE46-D3CC-4E2D473266D6}"/>
                </a:ext>
              </a:extLst>
            </p:cNvPr>
            <p:cNvSpPr txBox="1"/>
            <p:nvPr/>
          </p:nvSpPr>
          <p:spPr>
            <a:xfrm>
              <a:off x="5104210" y="5673221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C395C6BA-6DAC-B5AD-4C5D-4CC06EDC4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484" y="5553368"/>
              <a:ext cx="674403" cy="673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378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FA76B1B-0BD8-F6F0-C615-1EA76A4BAE4C}"/>
              </a:ext>
            </a:extLst>
          </p:cNvPr>
          <p:cNvGrpSpPr/>
          <p:nvPr/>
        </p:nvGrpSpPr>
        <p:grpSpPr>
          <a:xfrm>
            <a:off x="4341944" y="2145150"/>
            <a:ext cx="4098469" cy="717472"/>
            <a:chOff x="4341944" y="2145150"/>
            <a:chExt cx="4098469" cy="717472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9DDF4733-F7A3-A525-6421-5C53EDC4D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582" y="2176538"/>
              <a:ext cx="674403" cy="673240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A01135E-BB91-9EDE-5671-8442C91691D9}"/>
                </a:ext>
              </a:extLst>
            </p:cNvPr>
            <p:cNvSpPr txBox="1"/>
            <p:nvPr/>
          </p:nvSpPr>
          <p:spPr>
            <a:xfrm>
              <a:off x="5995513" y="2233615"/>
              <a:ext cx="2444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   ,    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F6F6EE1A-7912-6551-2649-1D4CD47E1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2714" y="2189382"/>
              <a:ext cx="674403" cy="67324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7BC5C676-96FB-C084-FBC1-C5C67F7A6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098" y="2189382"/>
              <a:ext cx="674403" cy="673240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BF564AF-4ECE-EE46-D3CC-4E2D473266D6}"/>
                </a:ext>
              </a:extLst>
            </p:cNvPr>
            <p:cNvSpPr txBox="1"/>
            <p:nvPr/>
          </p:nvSpPr>
          <p:spPr>
            <a:xfrm>
              <a:off x="4994670" y="2265003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C395C6BA-6DAC-B5AD-4C5D-4CC06EDC4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944" y="2145150"/>
              <a:ext cx="674403" cy="673240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12F6D66-EB23-0230-60F4-92350AB7467E}"/>
              </a:ext>
            </a:extLst>
          </p:cNvPr>
          <p:cNvGrpSpPr/>
          <p:nvPr/>
        </p:nvGrpSpPr>
        <p:grpSpPr>
          <a:xfrm>
            <a:off x="4341944" y="948037"/>
            <a:ext cx="3912742" cy="683703"/>
            <a:chOff x="4341944" y="948037"/>
            <a:chExt cx="3912742" cy="683703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28ACBA1-AA14-A24D-DB4D-AB4CBCED664A}"/>
                </a:ext>
              </a:extLst>
            </p:cNvPr>
            <p:cNvSpPr txBox="1"/>
            <p:nvPr/>
          </p:nvSpPr>
          <p:spPr>
            <a:xfrm>
              <a:off x="6835334" y="992269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F554D81-9E95-1125-A964-FBAF7B9200C9}"/>
                </a:ext>
              </a:extLst>
            </p:cNvPr>
            <p:cNvGrpSpPr/>
            <p:nvPr/>
          </p:nvGrpSpPr>
          <p:grpSpPr>
            <a:xfrm>
              <a:off x="7264618" y="958500"/>
              <a:ext cx="990068" cy="673240"/>
              <a:chOff x="7264618" y="958500"/>
              <a:chExt cx="990068" cy="673240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D147561F-C2CE-B110-9759-0E4D7EF39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0283" y="958500"/>
                <a:ext cx="674403" cy="673240"/>
              </a:xfrm>
              <a:prstGeom prst="rect">
                <a:avLst/>
              </a:prstGeom>
            </p:spPr>
          </p:pic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29FB884-C959-9383-9FC7-B4B51EB8EEF7}"/>
                  </a:ext>
                </a:extLst>
              </p:cNvPr>
              <p:cNvSpPr txBox="1"/>
              <p:nvPr/>
            </p:nvSpPr>
            <p:spPr>
              <a:xfrm>
                <a:off x="7264618" y="977981"/>
                <a:ext cx="4106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*</a:t>
                </a:r>
                <a:endParaRPr lang="zh-CN" altLang="en-US" sz="3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7F6A804-D7C6-600E-7CEC-9E14844F11AC}"/>
                </a:ext>
              </a:extLst>
            </p:cNvPr>
            <p:cNvGrpSpPr/>
            <p:nvPr/>
          </p:nvGrpSpPr>
          <p:grpSpPr>
            <a:xfrm>
              <a:off x="4341944" y="958500"/>
              <a:ext cx="908932" cy="673240"/>
              <a:chOff x="1876958" y="983239"/>
              <a:chExt cx="908932" cy="673240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35A0FB80-995D-C38E-9101-E2E77571B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6958" y="983239"/>
                <a:ext cx="674403" cy="673240"/>
              </a:xfrm>
              <a:prstGeom prst="rect">
                <a:avLst/>
              </a:prstGeom>
            </p:spPr>
          </p:pic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6B01D6F-0D0B-03FB-F6DB-D409605E562C}"/>
                  </a:ext>
                </a:extLst>
              </p:cNvPr>
              <p:cNvSpPr txBox="1"/>
              <p:nvPr/>
            </p:nvSpPr>
            <p:spPr>
              <a:xfrm>
                <a:off x="2375200" y="1071704"/>
                <a:ext cx="4106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,</a:t>
                </a:r>
                <a:endParaRPr lang="zh-CN" altLang="en-US" sz="3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D36EE13-2191-6127-388C-3F6CB6DB23C5}"/>
                </a:ext>
              </a:extLst>
            </p:cNvPr>
            <p:cNvGrpSpPr/>
            <p:nvPr/>
          </p:nvGrpSpPr>
          <p:grpSpPr>
            <a:xfrm>
              <a:off x="5118493" y="948037"/>
              <a:ext cx="908932" cy="673240"/>
              <a:chOff x="1876958" y="983239"/>
              <a:chExt cx="908932" cy="673240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B847E5F1-89D1-6C47-88F4-22DE68F153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6958" y="983239"/>
                <a:ext cx="674403" cy="673240"/>
              </a:xfrm>
              <a:prstGeom prst="rect">
                <a:avLst/>
              </a:prstGeom>
            </p:spPr>
          </p:pic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D750BB1-6601-BE61-CDD7-87CD326DB19D}"/>
                  </a:ext>
                </a:extLst>
              </p:cNvPr>
              <p:cNvSpPr txBox="1"/>
              <p:nvPr/>
            </p:nvSpPr>
            <p:spPr>
              <a:xfrm>
                <a:off x="2375200" y="1071704"/>
                <a:ext cx="4106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,</a:t>
                </a:r>
                <a:endParaRPr lang="zh-CN" altLang="en-US" sz="3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4C3A3661-168F-F141-51EA-7AFD7B4175A5}"/>
                </a:ext>
              </a:extLst>
            </p:cNvPr>
            <p:cNvGrpSpPr/>
            <p:nvPr/>
          </p:nvGrpSpPr>
          <p:grpSpPr>
            <a:xfrm>
              <a:off x="5936992" y="958500"/>
              <a:ext cx="908932" cy="673240"/>
              <a:chOff x="1876958" y="983239"/>
              <a:chExt cx="908932" cy="673240"/>
            </a:xfrm>
          </p:grpSpPr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5CBC858A-640D-2DBB-F149-FC87EC240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6958" y="983239"/>
                <a:ext cx="674403" cy="673240"/>
              </a:xfrm>
              <a:prstGeom prst="rect">
                <a:avLst/>
              </a:prstGeom>
            </p:spPr>
          </p:pic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A02DCA4-BC58-6D7D-4F79-B6F8DB482624}"/>
                  </a:ext>
                </a:extLst>
              </p:cNvPr>
              <p:cNvSpPr txBox="1"/>
              <p:nvPr/>
            </p:nvSpPr>
            <p:spPr>
              <a:xfrm>
                <a:off x="2375200" y="1071704"/>
                <a:ext cx="4106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,</a:t>
                </a:r>
                <a:endParaRPr lang="zh-CN" altLang="en-US" sz="3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2372DA5-B940-E3A3-9B87-C8977064BBE5}"/>
              </a:ext>
            </a:extLst>
          </p:cNvPr>
          <p:cNvGrpSpPr/>
          <p:nvPr/>
        </p:nvGrpSpPr>
        <p:grpSpPr>
          <a:xfrm>
            <a:off x="4511266" y="3388876"/>
            <a:ext cx="3872446" cy="704628"/>
            <a:chOff x="4511266" y="3388876"/>
            <a:chExt cx="3872446" cy="704628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4F6C65F5-9C54-18DB-7940-7EAFB8EAB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904" y="3420264"/>
              <a:ext cx="674403" cy="673240"/>
            </a:xfrm>
            <a:prstGeom prst="rect">
              <a:avLst/>
            </a:prstGeom>
          </p:spPr>
        </p:pic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213FAC1-A493-31ED-61E0-22E28D1E1FA7}"/>
                </a:ext>
              </a:extLst>
            </p:cNvPr>
            <p:cNvSpPr txBox="1"/>
            <p:nvPr/>
          </p:nvSpPr>
          <p:spPr>
            <a:xfrm>
              <a:off x="6164835" y="3477341"/>
              <a:ext cx="22188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       )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90DE53B-FDA2-4CE0-7459-BFA038EBF82F}"/>
                </a:ext>
              </a:extLst>
            </p:cNvPr>
            <p:cNvSpPr txBox="1"/>
            <p:nvPr/>
          </p:nvSpPr>
          <p:spPr>
            <a:xfrm>
              <a:off x="5163992" y="3508729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588286A2-EAF3-67F6-104C-1FC4F845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266" y="3388876"/>
              <a:ext cx="674403" cy="673240"/>
            </a:xfrm>
            <a:prstGeom prst="rect">
              <a:avLst/>
            </a:prstGeom>
          </p:spPr>
        </p:pic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912ABE0-6FAA-2A57-422B-4C28BEDDA551}"/>
                </a:ext>
              </a:extLst>
            </p:cNvPr>
            <p:cNvGrpSpPr/>
            <p:nvPr/>
          </p:nvGrpSpPr>
          <p:grpSpPr>
            <a:xfrm>
              <a:off x="6760542" y="3420264"/>
              <a:ext cx="990068" cy="673240"/>
              <a:chOff x="7264618" y="958500"/>
              <a:chExt cx="990068" cy="673240"/>
            </a:xfrm>
          </p:grpSpPr>
          <p:pic>
            <p:nvPicPr>
              <p:cNvPr id="60" name="图片 59">
                <a:extLst>
                  <a:ext uri="{FF2B5EF4-FFF2-40B4-BE49-F238E27FC236}">
                    <a16:creationId xmlns:a16="http://schemas.microsoft.com/office/drawing/2014/main" id="{6AC4D8CA-EA2A-0303-D802-77F8CBC50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0283" y="958500"/>
                <a:ext cx="674403" cy="673240"/>
              </a:xfrm>
              <a:prstGeom prst="rect">
                <a:avLst/>
              </a:prstGeom>
            </p:spPr>
          </p:pic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48B1C15-DE1A-3A5F-375F-5378B6B5C86D}"/>
                  </a:ext>
                </a:extLst>
              </p:cNvPr>
              <p:cNvSpPr txBox="1"/>
              <p:nvPr/>
            </p:nvSpPr>
            <p:spPr>
              <a:xfrm>
                <a:off x="7264618" y="977981"/>
                <a:ext cx="4106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*</a:t>
                </a:r>
                <a:endParaRPr lang="zh-CN" altLang="en-US" sz="3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21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60792F3-7A73-53EB-E28B-CF567349226D}"/>
              </a:ext>
            </a:extLst>
          </p:cNvPr>
          <p:cNvGrpSpPr/>
          <p:nvPr/>
        </p:nvGrpSpPr>
        <p:grpSpPr>
          <a:xfrm>
            <a:off x="2582556" y="865393"/>
            <a:ext cx="1399235" cy="673240"/>
            <a:chOff x="2582556" y="865393"/>
            <a:chExt cx="1399235" cy="67324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DDC2AC8-B31F-256B-6006-F5BDA9C0B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556" y="865393"/>
              <a:ext cx="674403" cy="67324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A5F3C3E-C5B9-603A-4A3A-F2E0B7F877CD}"/>
                </a:ext>
              </a:extLst>
            </p:cNvPr>
            <p:cNvSpPr txBox="1"/>
            <p:nvPr/>
          </p:nvSpPr>
          <p:spPr>
            <a:xfrm>
              <a:off x="3119054" y="909625"/>
              <a:ext cx="8627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[0]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3A854B1-AE45-A894-FDA0-0BF39E53B14E}"/>
              </a:ext>
            </a:extLst>
          </p:cNvPr>
          <p:cNvGrpSpPr/>
          <p:nvPr/>
        </p:nvGrpSpPr>
        <p:grpSpPr>
          <a:xfrm>
            <a:off x="4540385" y="848159"/>
            <a:ext cx="2257241" cy="673240"/>
            <a:chOff x="4540385" y="848159"/>
            <a:chExt cx="2257241" cy="67324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5EDC950-CD5D-8FE2-AEF9-A47F28032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2215" y="848159"/>
              <a:ext cx="674403" cy="67324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10A7CB4-DDF4-6098-371B-2B4EBD26CEAC}"/>
                </a:ext>
              </a:extLst>
            </p:cNvPr>
            <p:cNvSpPr txBox="1"/>
            <p:nvPr/>
          </p:nvSpPr>
          <p:spPr>
            <a:xfrm>
              <a:off x="5934889" y="895097"/>
              <a:ext cx="8627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[2]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BEC5A94-E947-6925-442B-38CEDDF98575}"/>
                </a:ext>
              </a:extLst>
            </p:cNvPr>
            <p:cNvSpPr txBox="1"/>
            <p:nvPr/>
          </p:nvSpPr>
          <p:spPr>
            <a:xfrm>
              <a:off x="4540385" y="927604"/>
              <a:ext cx="21248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C7832"/>
                  </a:solidFill>
                  <a:latin typeface="Consolas" panose="020B0609020204030204" pitchFamily="49" charset="0"/>
                </a:rPr>
                <a:t>del</a:t>
              </a:r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2A9D522-4D31-EDF8-3D25-D7F5631BEB55}"/>
              </a:ext>
            </a:extLst>
          </p:cNvPr>
          <p:cNvGrpSpPr/>
          <p:nvPr/>
        </p:nvGrpSpPr>
        <p:grpSpPr>
          <a:xfrm>
            <a:off x="7611436" y="865393"/>
            <a:ext cx="2303328" cy="673240"/>
            <a:chOff x="7611436" y="865393"/>
            <a:chExt cx="2303328" cy="67324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22C24E9-F265-C299-FB63-70050199B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436" y="865393"/>
              <a:ext cx="674403" cy="67324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F67595A-DCBA-6EF2-9A91-BD77D372E9A3}"/>
                </a:ext>
              </a:extLst>
            </p:cNvPr>
            <p:cNvSpPr txBox="1"/>
            <p:nvPr/>
          </p:nvSpPr>
          <p:spPr>
            <a:xfrm>
              <a:off x="8147934" y="909625"/>
              <a:ext cx="17668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[5] = 5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710037A-5FEF-F50B-EB4B-F87F2568FBA4}"/>
              </a:ext>
            </a:extLst>
          </p:cNvPr>
          <p:cNvGrpSpPr/>
          <p:nvPr/>
        </p:nvGrpSpPr>
        <p:grpSpPr>
          <a:xfrm>
            <a:off x="2582556" y="2268166"/>
            <a:ext cx="1625258" cy="673240"/>
            <a:chOff x="2582556" y="2268166"/>
            <a:chExt cx="1625258" cy="67324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F33CA70-B628-B8E9-04F4-0A84FB5E2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556" y="2268166"/>
              <a:ext cx="674403" cy="673240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76B64B-CCB7-10E0-0544-B80A0CE34034}"/>
                </a:ext>
              </a:extLst>
            </p:cNvPr>
            <p:cNvSpPr txBox="1"/>
            <p:nvPr/>
          </p:nvSpPr>
          <p:spPr>
            <a:xfrm>
              <a:off x="3119054" y="2312398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[::]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0C87D7A-1539-5743-BCDA-B020B6921024}"/>
              </a:ext>
            </a:extLst>
          </p:cNvPr>
          <p:cNvGrpSpPr/>
          <p:nvPr/>
        </p:nvGrpSpPr>
        <p:grpSpPr>
          <a:xfrm>
            <a:off x="5039954" y="2312398"/>
            <a:ext cx="3659469" cy="673240"/>
            <a:chOff x="5039954" y="2312398"/>
            <a:chExt cx="3659469" cy="67324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351F0607-B769-2349-55B0-A898883C6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954" y="2312398"/>
              <a:ext cx="674403" cy="673240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BA307D0-14D9-718E-F350-EF19FC937342}"/>
                </a:ext>
              </a:extLst>
            </p:cNvPr>
            <p:cNvSpPr txBox="1"/>
            <p:nvPr/>
          </p:nvSpPr>
          <p:spPr>
            <a:xfrm>
              <a:off x="5576452" y="2356630"/>
              <a:ext cx="31229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[::, :, 5, 9]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6482DD-7208-0872-4B5D-ADF3859B961D}"/>
              </a:ext>
            </a:extLst>
          </p:cNvPr>
          <p:cNvGrpSpPr/>
          <p:nvPr/>
        </p:nvGrpSpPr>
        <p:grpSpPr>
          <a:xfrm>
            <a:off x="5263784" y="4183689"/>
            <a:ext cx="1995052" cy="673240"/>
            <a:chOff x="5263784" y="4183689"/>
            <a:chExt cx="1995052" cy="673240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21AB95D-90BD-C821-E820-58C2A203A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784" y="4183689"/>
              <a:ext cx="674403" cy="673240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F6F44A-9B2B-EDFE-821C-DE04F848C652}"/>
                </a:ext>
              </a:extLst>
            </p:cNvPr>
            <p:cNvSpPr txBox="1"/>
            <p:nvPr/>
          </p:nvSpPr>
          <p:spPr>
            <a:xfrm>
              <a:off x="5944052" y="4227921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   ]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61D8E2B8-3DD7-FF61-9F9F-E9E4DA797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274" y="4183689"/>
              <a:ext cx="674403" cy="673240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FAFA31E-FF3F-6E73-650A-FC88A36EE7F3}"/>
              </a:ext>
            </a:extLst>
          </p:cNvPr>
          <p:cNvGrpSpPr/>
          <p:nvPr/>
        </p:nvGrpSpPr>
        <p:grpSpPr>
          <a:xfrm>
            <a:off x="3981791" y="5045918"/>
            <a:ext cx="3277045" cy="673240"/>
            <a:chOff x="3981791" y="5045918"/>
            <a:chExt cx="3277045" cy="673240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F321F038-D6BB-8E04-81F5-844A88BE1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784" y="5045918"/>
              <a:ext cx="674403" cy="673240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4B23D5E-3C3B-C99E-79FC-C182FF110145}"/>
                </a:ext>
              </a:extLst>
            </p:cNvPr>
            <p:cNvSpPr txBox="1"/>
            <p:nvPr/>
          </p:nvSpPr>
          <p:spPr>
            <a:xfrm>
              <a:off x="5944052" y="5090150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   ]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E1847AEE-8C9C-752E-32AD-8600CEEB1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274" y="5045918"/>
              <a:ext cx="674403" cy="673240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00C3C7A9-A10A-F003-3C0A-052D3342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791" y="5045918"/>
              <a:ext cx="674403" cy="673240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12C5C43-B98D-49E7-0627-D96A7BE1783B}"/>
                </a:ext>
              </a:extLst>
            </p:cNvPr>
            <p:cNvSpPr txBox="1"/>
            <p:nvPr/>
          </p:nvSpPr>
          <p:spPr>
            <a:xfrm>
              <a:off x="4754644" y="5045918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C93CE1C-CD5A-F56A-4EC7-5DA6C55BE137}"/>
              </a:ext>
            </a:extLst>
          </p:cNvPr>
          <p:cNvGrpSpPr/>
          <p:nvPr/>
        </p:nvGrpSpPr>
        <p:grpSpPr>
          <a:xfrm>
            <a:off x="4076943" y="3349195"/>
            <a:ext cx="2590274" cy="674653"/>
            <a:chOff x="4076943" y="3349195"/>
            <a:chExt cx="2590274" cy="674653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81842438-CAAC-104B-C7E9-E946F94D3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982" y="3349195"/>
              <a:ext cx="674403" cy="673240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E5D15E8-30B8-374A-E93B-8ADEC40670A1}"/>
                </a:ext>
              </a:extLst>
            </p:cNvPr>
            <p:cNvSpPr txBox="1"/>
            <p:nvPr/>
          </p:nvSpPr>
          <p:spPr>
            <a:xfrm>
              <a:off x="5804480" y="3393427"/>
              <a:ext cx="8627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[0]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21B814D-DB67-F73A-AE11-6C07D6E25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943" y="3350608"/>
              <a:ext cx="674403" cy="673240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6377EE9-2D45-C32B-C376-E7132FF5B7E2}"/>
                </a:ext>
              </a:extLst>
            </p:cNvPr>
            <p:cNvSpPr txBox="1"/>
            <p:nvPr/>
          </p:nvSpPr>
          <p:spPr>
            <a:xfrm>
              <a:off x="4751346" y="338367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716FCAB-2ED7-A014-5558-9127E8FC14B1}"/>
              </a:ext>
            </a:extLst>
          </p:cNvPr>
          <p:cNvGrpSpPr/>
          <p:nvPr/>
        </p:nvGrpSpPr>
        <p:grpSpPr>
          <a:xfrm>
            <a:off x="7919712" y="5018403"/>
            <a:ext cx="3020284" cy="673240"/>
            <a:chOff x="7919712" y="5018403"/>
            <a:chExt cx="3020284" cy="673240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15A038A8-9736-2F47-EFB6-468A6213A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712" y="5018403"/>
              <a:ext cx="674403" cy="673240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68F2025-3AD8-7094-9CD4-2E5C49F99CE8}"/>
                </a:ext>
              </a:extLst>
            </p:cNvPr>
            <p:cNvSpPr txBox="1"/>
            <p:nvPr/>
          </p:nvSpPr>
          <p:spPr>
            <a:xfrm>
              <a:off x="8599980" y="5062635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   ]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B91F50C-DE59-C72C-282A-0E074444E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5202" y="5018403"/>
              <a:ext cx="674403" cy="673240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14E9F7B-E5FA-2121-D045-EA5A89987678}"/>
                </a:ext>
              </a:extLst>
            </p:cNvPr>
            <p:cNvSpPr txBox="1"/>
            <p:nvPr/>
          </p:nvSpPr>
          <p:spPr>
            <a:xfrm>
              <a:off x="9890289" y="5062635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</a:t>
              </a:r>
              <a:endParaRPr lang="zh-CN" alt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CD38A375-47F5-0FC5-0320-26756FB7E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5593" y="5018403"/>
              <a:ext cx="674403" cy="673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2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500</Words>
  <Application>Microsoft Office PowerPoint</Application>
  <PresentationFormat>宽屏</PresentationFormat>
  <Paragraphs>236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等线 Light</vt:lpstr>
      <vt:lpstr>庞门正道标题体</vt:lpstr>
      <vt:lpstr>Arial</vt:lpstr>
      <vt:lpstr>Consolas</vt:lpstr>
      <vt:lpstr>Office 主题​​</vt:lpstr>
      <vt:lpstr>Python面向对象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Python面向对象</dc:title>
  <dc:creator>Your Seetong</dc:creator>
  <cp:lastModifiedBy>Your Seetong</cp:lastModifiedBy>
  <cp:revision>7</cp:revision>
  <dcterms:created xsi:type="dcterms:W3CDTF">2022-07-10T11:27:29Z</dcterms:created>
  <dcterms:modified xsi:type="dcterms:W3CDTF">2022-07-13T07:11:54Z</dcterms:modified>
</cp:coreProperties>
</file>