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8" r:id="rId4"/>
    <p:sldId id="258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79" r:id="rId15"/>
    <p:sldId id="259" r:id="rId16"/>
    <p:sldId id="268" r:id="rId17"/>
    <p:sldId id="291" r:id="rId18"/>
    <p:sldId id="292" r:id="rId19"/>
    <p:sldId id="293" r:id="rId20"/>
    <p:sldId id="263" r:id="rId21"/>
    <p:sldId id="264" r:id="rId22"/>
    <p:sldId id="294" r:id="rId23"/>
    <p:sldId id="316" r:id="rId24"/>
    <p:sldId id="260" r:id="rId25"/>
    <p:sldId id="270" r:id="rId26"/>
    <p:sldId id="297" r:id="rId27"/>
    <p:sldId id="295" r:id="rId28"/>
    <p:sldId id="296" r:id="rId29"/>
    <p:sldId id="298" r:id="rId30"/>
    <p:sldId id="299" r:id="rId31"/>
    <p:sldId id="300" r:id="rId32"/>
    <p:sldId id="261" r:id="rId33"/>
    <p:sldId id="271" r:id="rId34"/>
    <p:sldId id="301" r:id="rId35"/>
    <p:sldId id="330" r:id="rId36"/>
    <p:sldId id="302" r:id="rId37"/>
    <p:sldId id="303" r:id="rId38"/>
    <p:sldId id="317" r:id="rId39"/>
    <p:sldId id="318" r:id="rId40"/>
    <p:sldId id="319" r:id="rId41"/>
    <p:sldId id="304" r:id="rId42"/>
    <p:sldId id="274" r:id="rId43"/>
    <p:sldId id="275" r:id="rId44"/>
    <p:sldId id="305" r:id="rId45"/>
    <p:sldId id="276" r:id="rId46"/>
    <p:sldId id="277" r:id="rId47"/>
    <p:sldId id="306" r:id="rId48"/>
    <p:sldId id="272" r:id="rId49"/>
    <p:sldId id="267" r:id="rId50"/>
    <p:sldId id="307" r:id="rId51"/>
    <p:sldId id="265" r:id="rId52"/>
    <p:sldId id="266" r:id="rId53"/>
    <p:sldId id="290" r:id="rId54"/>
    <p:sldId id="311" r:id="rId55"/>
    <p:sldId id="312" r:id="rId56"/>
    <p:sldId id="310" r:id="rId57"/>
    <p:sldId id="308" r:id="rId58"/>
    <p:sldId id="309" r:id="rId59"/>
    <p:sldId id="327" r:id="rId60"/>
    <p:sldId id="326" r:id="rId61"/>
    <p:sldId id="262" r:id="rId62"/>
    <p:sldId id="313" r:id="rId63"/>
    <p:sldId id="314" r:id="rId64"/>
    <p:sldId id="315" r:id="rId65"/>
    <p:sldId id="278" r:id="rId66"/>
    <p:sldId id="320" r:id="rId67"/>
    <p:sldId id="323" r:id="rId68"/>
    <p:sldId id="321" r:id="rId69"/>
    <p:sldId id="324" r:id="rId70"/>
    <p:sldId id="325" r:id="rId71"/>
    <p:sldId id="322" r:id="rId72"/>
    <p:sldId id="329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C2"/>
    <a:srgbClr val="79562B"/>
    <a:srgbClr val="D8B57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3216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12-28T16:13:29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25294 4498 0,'18'0'47,"-1"0"-31,107 0 0,-89 0-1,36 0 1,35 0-1,-36 0 1,-35 0 0,18 0-1,36 0 1,-1 0 0,-35 0-1,0 18 16,-36-18-15,18 0 0,36 0-1,0 0 1,-36 0 0,-35 17-1,17-17 1,54 18-1,-36-18 1,36 17 0,-53-17-1,-1 0 1</inkml:trace>
  <inkml:trace contextRef="#ctx0" brushRef="#br0" timeOffset="530.29">26476 4127 0,'0'18'47,"0"0"-31,106 141 0,-89-124-1,1 88 1,0-35-1,-18-52 1,0-1 0,-18-17 15,18-1-15,-53 1 15,36 17-16,-36 0 1,35-17 0,0 0-16,18-1 15,-17 1 1,-1-18 0</inkml:trace>
  <inkml:trace contextRef="#ctx0" brushRef="#br0" timeOffset="1481.61">28363 4674 0,'0'0'0,"18"0"15,0 0 1,17 0 0,53 0-1,-35 0 1,0 0 0,-18 0-1,0 0 1,36 36-1,-36-36 1,18 0 0,-18 17-1,1-17 1,-1 0 0,0 0-1,-17 0 1,0 0-1,17 0 1,18 0 0,0 0-1,-18 0 1,-17 0 31,-1 0-32,36 35 1,-18 1 0,-17-36-1,-18 17-15</inkml:trace>
  <inkml:trace contextRef="#ctx0" brushRef="#br0" timeOffset="2222.85">29192 4586 0,'18'35'47,"17"1"-31,1-1-16,-1 0 16,0 0-1,-17-17 16,-18 0-15,0-1 109,-18 1-109,0 0-1,1-18 1,17 17 31,-18-17-32,1 18 1</inkml:trace>
  <inkml:trace contextRef="#ctx0" brushRef="#br0" timeOffset="4498.31">29968 4762 0,'18'0'47,"17"18"-31,18 0 0,-35-18-1,-18 17 32,88 19-31,-70-36-1,17 17 1,-17 1 0,-1-18-1,36 18 1,-17-1-1,16 19 1,1-19 0,-35 1-16,35 17 15,-18-17 1,0 35 0,36-18 15,0 35-16,-1-17 1,-17-17 0,-35 17-1,17-18 1,71 53 0,-71-17-1,0-54 1,-17 36-1,17 0 1,-17-18 0,0 1-1,-18-19 1,17 1 0,1 17-1,-18 0 16,0 1-15,0 17 0,-18 0-1,-35 17 1,18-52 0,-18 52-1,-53-17 1,36-17-1,-124 34 1,-36 18 0,-52 0-1,-18-17 1,124-53 0,-195 17 15,19 18-16,228-53 1,-70 17 0,-70-17-1,175 0 1,-193 0 0,194 18-1,0-18 1,-230 18-1,212-18 1,-88 0 0,36 17-1,-1 1 1,0-18 0,106 18-1,-88-1 16,35 1-15,36 0 0,-54-1-1,18 1 1,54-18 0,-37 18-1,1 17 1,0-18-1,-18 1 1,71 0 0,-53 17-1,35-17 1,-18 17 0,36-17-1,-36-1 16,-34 18-15,52-17 0,-18 35-1,18-35 1,-35 35 0,0-36-1,35 1 1,-18 35-1,54-36 1,-19-17 0,1 18-1,0 17 1,0-17 0,-1 0 30,36-1-14</inkml:trace>
  <inkml:trace contextRef="#ctx0" brushRef="#br0" timeOffset="5274.99">24536 7214 0,'-18'36'109,"18"-19"-93,-18 54-16,1 35 31,-1-71-16,18-17 1,18-18 109,35 0-125,88-18 16,-71 0-1,36 1 1,71-1 0,-72 0 15,1 1-16,-88 17 1</inkml:trace>
  <inkml:trace contextRef="#ctx0" brushRef="#br0" timeOffset="6601.89">24818 8043 0,'0'18'47,"18"0"-31,34-1 15,125 36-15,-124-35-1,141 17 1,-124-35 0,71 0-1,-70 0 1,52 0-1,-52 0 1,-18 0 0,53-18-1,-53 1 1,0 17 0,35-35 15,-35 35-16,0-18 1,17 18 0,-52-18-1,35 1 1,-18-1 0,0 0-1,1 1 1,17-1-1,-36 0 17,1 18-1,35-17 0,-18-1-15,-17 0-1,-1 1 1,1 17 0,0 0-1,34-35 1,-16 17 0,-19 18-1,-17-18 1</inkml:trace>
  <inkml:trace contextRef="#ctx0" brushRef="#br0" timeOffset="7255.52">26758 7761 0,'18'0'78,"-1"0"-62,1 0-1,0 0 1,52 0 0,-52 0-1,0 0 1,-1 18 31,-17-1-32,0 1 1,0 0 0,0-1-1,-17 19 1,-1 16 0,0 19 15,-17 0-16,17-54 1</inkml:trace>
  <inkml:trace contextRef="#ctx0" brushRef="#br0" timeOffset="8424.59">28310 7832 0,'53'0'31,"53"0"-16,18 0 1,17 17 0,-18-17-1,36 0 1,0 0 0,17-17 15,-35-1-16,-88 18 1,-35-18 0,17 18-1,0 0 1,18-17 0,-35 17-1,0 0 1,-1 0 31,1 0-32</inkml:trace>
  <inkml:trace contextRef="#ctx0" brushRef="#br0" timeOffset="9023.73">29633 7585 0,'0'17'47,"18"-17"-32,-18 18 1,18 0 0,-1-1-1,1 1 1,-18 0 46,18-1-46,-18 1 0,0-1-1,0 1 1,-18 0 0,-35 35 15,35-18-16,-35 18 1,18 0 0,0-18-1,35-17 1</inkml:trace>
  <inkml:trace contextRef="#ctx0" brushRef="#br0" timeOffset="10957.8">30568 7796 0,'0'18'16,"18"0"-1,-1-1 1,1 1 0,-18 0 31,18-1-47,-1 1 15,-17 17 16,0 0-15,0 1 0,0-1-16,0 18 15,0 53 1,0-89 0,-17 54-1,17-53 1,-36 52-1,1-35 1,0 36 0,-53-1-1,17-17 1,-17 18 15,17-18-15,-34 0-1,16-36 1,-122 54 0,17-18 15,141-35-15,-88 17-1,35-18-15,-106 1 16,124-18-1,-106 53 1,35-35 0,89-1-1,-89-17 1,0 36 0,0-19 15,106-17-16,-70 0 1,52 18-16,19-18 16,-160 0-1,35 53 1,-17-18 0,0-17-1,18-1 1,17 19-1,-35-1 1,35-17 0,-70 17-1,70 0 1,1-17 0,17 35 15,35-18-16,18 0 1,17-17 0,-35 35-1,53-18 1,-35 0 0,35-17-1,-35 35 1,35-18-1,18-17 1,-18 17 0,-18 0-1,36 1 1,-18-19 0,35 1-1,-34 17 16,-1 18-15,-36 18 0,72-36-1,-1-17 1,0-18 0,18 17-1,-17 1 1,-1 35-1,1-53 1</inkml:trace>
  <inkml:trace contextRef="#ctx0" brushRef="#br0" timeOffset="11771">24395 10019 0,'0'18'109,"0"-1"-93,0 36-16,0 71 16,0-36-1,0 0 1,0 0 0,0-70 15,35-18 63,-18-36-79,36-16 1,18-1-1,-36 35 1,18-17 0,-18-18-1,1 35 1,-19 1 15</inkml:trace>
  <inkml:trace contextRef="#ctx0" brushRef="#br0" timeOffset="13619.64">24642 11730 0,'0'35'16,"0"-17"-16,0-1 47,0 1-47,35 17 16,71 71 15,-53-35-16,-1-54 1,-16 36 0,-19-53-1,19 18 1,52 0 0,-53-1-1,18-17 1,0 0-16,18 0 15,-36 0 1,18 0 0,53 0-1,-18-17 1,0-19 0,-18 1-1,-17 17 16,53 1-15,-35-19 0,-18 19-16,-36-1 15,19 1 1,-19-1 0,1 18-1</inkml:trace>
  <inkml:trace contextRef="#ctx0" brushRef="#br0" timeOffset="14273.21">25859 11747 0,'35'18'79,"18"17"-64,-36-35 1,19 0-1,-19 0 1,1 0 0,0 18 31,-1 17-32,-17-17 48,0 0-63,0 52 15,0 1 1,-17-18 0,-1-18-1,0-17 16,18-1-15,-17 1 0</inkml:trace>
  <inkml:trace contextRef="#ctx0" brushRef="#br0" timeOffset="15747.57">28222 11836 0,'0'17'0,"0"1"15,0 35 16,35-53-15,-17 35 0,0-17-1,17-1 1,0 1 0,18 17-1,0-17 16,18 17-15,105 36 0,-158-71-1,70 0 1,18 0 0,0 0-1,-18 0 1,-35-18-1,-36 18 1,1 0 0,0 0-1,-18-17 1,53-1 0,-36 0-1,1 18 16,-1 0 110,1-17-94,0 17-31,-18-18 15,17 18-16,1 0 17,17-18-1,-17 18-31</inkml:trace>
  <inkml:trace contextRef="#ctx0" brushRef="#br0" timeOffset="16553.91">29245 11977 0,'18'17'47,"35"-17"-31,0 0 0,-36 0 15,19 0-16,-1 0 1,-17 0 0,17 0-1,-35 18 95,0 0-95,0-1-15,0 36 16,-18-35 0,18 0 15,-17-18-16,17 35 1,0-18 0,-36 19-1,19-36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3216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12-28T16:13:29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25294 4498 0,'18'0'47,"-1"0"-31,107 0 0,-89 0-1,36 0 1,35 0-1,-36 0 1,-35 0 0,18 0-1,36 0 1,-1 0 0,-35 0-1,0 18 16,-36-18-15,18 0 0,36 0-1,0 0 1,-36 0 0,-35 17-1,17-17 1,54 18-1,-36-18 1,36 17 0,-53-17-1,-1 0 1</inkml:trace>
  <inkml:trace contextRef="#ctx0" brushRef="#br0" timeOffset="530.29">26476 4127 0,'0'18'47,"0"0"-31,106 141 0,-89-124-1,1 88 1,0-35-1,-18-52 1,0-1 0,-18-17 15,18-1-15,-53 1 15,36 17-16,-36 0 1,35-17 0,0 0-16,18-1 15,-17 1 1,-1-18 0</inkml:trace>
  <inkml:trace contextRef="#ctx0" brushRef="#br0" timeOffset="1481.61">28363 4674 0,'0'0'0,"18"0"15,0 0 1,17 0 0,53 0-1,-35 0 1,0 0 0,-18 0-1,0 0 1,36 36-1,-36-36 1,18 0 0,-18 17-1,1-17 1,-1 0 0,0 0-1,-17 0 1,0 0-1,17 0 1,18 0 0,0 0-1,-18 0 1,-17 0 31,-1 0-32,36 35 1,-18 1 0,-17-36-1,-18 17-15</inkml:trace>
  <inkml:trace contextRef="#ctx0" brushRef="#br0" timeOffset="2222.85">29192 4586 0,'18'35'47,"17"1"-31,1-1-16,-1 0 16,0 0-1,-17-17 16,-18 0-15,0-1 109,-18 1-109,0 0-1,1-18 1,17 17 31,-18-17-32,1 18 1</inkml:trace>
  <inkml:trace contextRef="#ctx0" brushRef="#br0" timeOffset="4498.31">29968 4762 0,'18'0'47,"17"18"-31,18 0 0,-35-18-1,-18 17 32,88 19-31,-70-36-1,17 17 1,-17 1 0,-1-18-1,36 18 1,-17-1-1,16 19 1,1-19 0,-35 1-16,35 17 15,-18-17 1,0 35 0,36-18 15,0 35-16,-1-17 1,-17-17 0,-35 17-1,17-18 1,71 53 0,-71-17-1,0-54 1,-17 36-1,17 0 1,-17-18 0,0 1-1,-18-19 1,17 1 0,1 17-1,-18 0 16,0 1-15,0 17 0,-18 0-1,-35 17 1,18-52 0,-18 52-1,-53-17 1,36-17-1,-124 34 1,-36 18 0,-52 0-1,-18-17 1,124-53 0,-195 17 15,19 18-16,228-53 1,-70 17 0,-70-17-1,175 0 1,-193 0 0,194 18-1,0-18 1,-230 18-1,212-18 1,-88 0 0,36 17-1,-1 1 1,0-18 0,106 18-1,-88-1 16,35 1-15,36 0 0,-54-1-1,18 1 1,54-18 0,-37 18-1,1 17 1,0-18-1,-18 1 1,71 0 0,-53 17-1,35-17 1,-18 17 0,36-17-1,-36-1 16,-34 18-15,52-17 0,-18 35-1,18-35 1,-35 35 0,0-36-1,35 1 1,-18 35-1,54-36 1,-19-17 0,1 18-1,0 17 1,0-17 0,-1 0 30,36-1-14</inkml:trace>
  <inkml:trace contextRef="#ctx0" brushRef="#br0" timeOffset="5274.99">24536 7214 0,'-18'36'109,"18"-19"-93,-18 54-16,1 35 31,-1-71-16,18-17 1,18-18 109,35 0-125,88-18 16,-71 0-1,36 1 1,71-1 0,-72 0 15,1 1-16,-88 17 1</inkml:trace>
  <inkml:trace contextRef="#ctx0" brushRef="#br0" timeOffset="6601.89">24818 8043 0,'0'18'47,"18"0"-31,34-1 15,125 36-15,-124-35-1,141 17 1,-124-35 0,71 0-1,-70 0 1,52 0-1,-52 0 1,-18 0 0,53-18-1,-53 1 1,0 17 0,35-35 15,-35 35-16,0-18 1,17 18 0,-52-18-1,35 1 1,-18-1 0,0 0-1,1 1 1,17-1-1,-36 0 17,1 18-1,35-17 0,-18-1-15,-17 0-1,-1 1 1,1 17 0,0 0-1,34-35 1,-16 17 0,-19 18-1,-17-18 1</inkml:trace>
  <inkml:trace contextRef="#ctx0" brushRef="#br0" timeOffset="7255.52">26758 7761 0,'18'0'78,"-1"0"-62,1 0-1,0 0 1,52 0 0,-52 0-1,0 0 1,-1 18 31,-17-1-32,0 1 1,0 0 0,0-1-1,-17 19 1,-1 16 0,0 19 15,-17 0-16,17-54 1</inkml:trace>
  <inkml:trace contextRef="#ctx0" brushRef="#br0" timeOffset="8424.59">28310 7832 0,'53'0'31,"53"0"-16,18 0 1,17 17 0,-18-17-1,36 0 1,0 0 0,17-17 15,-35-1-16,-88 18 1,-35-18 0,17 18-1,0 0 1,18-17 0,-35 17-1,0 0 1,-1 0 31,1 0-32</inkml:trace>
  <inkml:trace contextRef="#ctx0" brushRef="#br0" timeOffset="9023.73">29633 7585 0,'0'17'47,"18"-17"-32,-18 18 1,18 0 0,-1-1-1,1 1 1,-18 0 46,18-1-46,-18 1 0,0-1-1,0 1 1,-18 0 0,-35 35 15,35-18-16,-35 18 1,18 0 0,0-18-1,35-17 1</inkml:trace>
  <inkml:trace contextRef="#ctx0" brushRef="#br0" timeOffset="10957.8">30568 7796 0,'0'18'16,"18"0"-1,-1-1 1,1 1 0,-18 0 31,18-1-47,-1 1 15,-17 17 16,0 0-15,0 1 0,0-1-16,0 18 15,0 53 1,0-89 0,-17 54-1,17-53 1,-36 52-1,1-35 1,0 36 0,-53-1-1,17-17 1,-17 18 15,17-18-15,-34 0-1,16-36 1,-122 54 0,17-18 15,141-35-15,-88 17-1,35-18-15,-106 1 16,124-18-1,-106 53 1,35-35 0,89-1-1,-89-17 1,0 36 0,0-19 15,106-17-16,-70 0 1,52 18-16,19-18 16,-160 0-1,35 53 1,-17-18 0,0-17-1,18-1 1,17 19-1,-35-1 1,35-17 0,-70 17-1,70 0 1,1-17 0,17 35 15,35-18-16,18 0 1,17-17 0,-35 35-1,53-18 1,-35 0 0,35-17-1,-35 35 1,35-18-1,18-17 1,-18 17 0,-18 0-1,36 1 1,-18-19 0,35 1-1,-34 17 16,-1 18-15,-36 18 0,72-36-1,-1-17 1,0-18 0,18 17-1,-17 1 1,-1 35-1,1-53 1</inkml:trace>
  <inkml:trace contextRef="#ctx0" brushRef="#br0" timeOffset="11771">24395 10019 0,'0'18'109,"0"-1"-93,0 36-16,0 71 16,0-36-1,0 0 1,0 0 0,0-70 15,35-18 63,-18-36-79,36-16 1,18-1-1,-36 35 1,18-17 0,-18-18-1,1 35 1,-19 1 15</inkml:trace>
  <inkml:trace contextRef="#ctx0" brushRef="#br0" timeOffset="13619.64">24642 11730 0,'0'35'16,"0"-17"-16,0-1 47,0 1-47,35 17 16,71 71 15,-53-35-16,-1-54 1,-16 36 0,-19-53-1,19 18 1,52 0 0,-53-1-1,18-17 1,0 0-16,18 0 15,-36 0 1,18 0 0,53 0-1,-18-17 1,0-19 0,-18 1-1,-17 17 16,53 1-15,-35-19 0,-18 19-16,-36-1 15,19 1 1,-19-1 0,1 18-1</inkml:trace>
  <inkml:trace contextRef="#ctx0" brushRef="#br0" timeOffset="14273.21">25859 11747 0,'35'18'79,"18"17"-64,-36-35 1,19 0-1,-19 0 1,1 0 0,0 18 31,-1 17-32,-17-17 48,0 0-63,0 52 15,0 1 1,-17-18 0,-1-18-1,0-17 16,18-1-15,-17 1 0</inkml:trace>
  <inkml:trace contextRef="#ctx0" brushRef="#br0" timeOffset="15747.57">28222 11836 0,'0'17'0,"0"1"15,0 35 16,35-53-15,-17 35 0,0-17-1,17-1 1,0 1 0,18 17-1,0-17 16,18 17-15,105 36 0,-158-71-1,70 0 1,18 0 0,0 0-1,-18 0 1,-35-18-1,-36 18 1,1 0 0,0 0-1,-18-17 1,53-1 0,-36 0-1,1 18 16,-1 0 110,1-17-94,0 17-31,-18-18 15,17 18-16,1 0 17,17-18-1,-17 18-31</inkml:trace>
  <inkml:trace contextRef="#ctx0" brushRef="#br0" timeOffset="16553.91">29245 11977 0,'18'17'47,"35"-17"-31,0 0 0,-36 0 15,19 0-16,-1 0 1,-17 0 0,17 0-1,-35 18 95,0 0-95,0-1-15,0 36 16,-18-35 0,18 0 15,-17-18-16,17 35 1,0-18 0,-36 19-1,19-36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3216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12-28T18:45:30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15399 3951 0,'35'0'109,"-17"0"-109,17 0 16,0 0-16,18 0 15,0 0 17,53-18-17,-53 18 1,0 0 0,17 0-1,-34-17 1,-1 17-1,0 0 1,0 0 0,-17 0-1,17 0 1,-17 0 0,17 0-1,0 0 1,18 0-1,-35 0 1,17 0 15,1-18-15,-1 18 0,0 0-1,0 0 1,1 0 15,-19 0-15,1 0-1</inkml:trace>
  <inkml:trace contextRef="#ctx0" brushRef="#br0" timeOffset="1341.56">16192 4233 0,'53'0'78,"0"0"-62,71-17-1,-36-1 1,18 18-1,-18 0 1,-53 0 0,18 0-1,18 0 1,-18 0 0,-18 0-1,-17-18 1,17 1 15,-17 17 0,17 0-15,-18 0 0,19 0-1,-1 0 1,-17 0-1,-1 0 1,1 0 0,0 0-1,-1 0 1,1 0 15,-1 0-15,-17-18 93</inkml:trace>
  <inkml:trace contextRef="#ctx0" brushRef="#br0" timeOffset="3159.86">16916 4480 0,'17'0'93,"36"0"-77,-35 0-16,0 0 16,-1 0-1,18 0 1,1 0 0,70-35-1,-71 17 1,18 1-1,-53-1 1,35 18 15,0 0-15,18 0 0,-18 0-1,36 0 1,-53 0-1,-1 0 1,36 0 0,0 0-1,-35 0 1,-1 0 0,1 0 30,0 0-30,-1 0 62,1 0-47,0 0 1,-1 0 15,1 0-16,0 0 31,-1 0-46,1 0 31,-1 0-16,1 0-15</inkml:trace>
  <inkml:trace contextRef="#ctx0" brushRef="#br0" timeOffset="4354.8">17551 4815 0,'17'0'62,"1"0"-46,17 0-16,159 0 16,-53 0-1,36 0 1,-89 0-1,0 0 17,-70 0-17,88 0 1,-71 0 0,-17 0-1,-1 0 16,1 0-15,17 0 0,18 0-1,-18 0 1,-17 0 0,0 0 15</inkml:trace>
  <inkml:trace contextRef="#ctx0" brushRef="#br0" timeOffset="7501.03">18397 5080 0,'18'0'79,"0"0"-64,-1 0-15,19 0 16,-19 0 31,1 0-16,-1 0-15,1 0 15,0 0-16,-1 0 1,19 18 0,-1-18-1,0 0 1,0 0 0,-17 0-16,17 0 15,-17 0 1,0 0-1,-1 0 17,54 0-17,-36 0 1,-17 0 0,-1 0-1,1 0 16,17 0-15,18 0 0,0 0-1,-35 0 1,-1 0 0,1 0-1,0 0 1,35 0-1,-36 0 267,1 0-267,0 0 63,-1 0-62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4074-AA18-40A7-9C40-25DB4A9C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00AA8-3101-65D2-2CE7-2985BCE1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23A4B-0035-AEB4-07CC-641C7DE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5871C-5CBB-1966-80CD-C64A685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215B-8682-6294-CA2E-09F5A6C7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4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CD60-818B-536D-2C90-3746E451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9024E-DF99-6640-D105-BF65C5DB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76EF5-8E07-A8CC-D20D-B4F5F122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88F8C-9EE7-EC50-EA2A-F2542508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8EFB-239E-3C5C-3AC0-A76CEA82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995E14-F2B5-2BF3-2366-A2AD0C51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DB16B-52F8-A31A-75F8-D29AD211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6E122-197C-54AF-C0BE-7409DC57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704DA-6FAE-CDD6-27BC-8BD0AA84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12C35-D8AB-CB36-F17B-2C0B3A2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28F9-1310-5C47-FD52-DC485433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82075-D3B1-5693-BA8D-6C1F8EC0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DBD02-CC81-531F-35CF-2AD7D6F7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DEB37-2F2F-FBF0-FBE0-33A38E39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03599-F977-11F5-FB80-C2CAD975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16A06-6009-9215-50DB-5047E197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138DE-D84E-619B-32CE-0E5D9CDC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B3501-4D42-7B51-534C-4D594313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54457-3307-25BD-1629-FE8E51B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D74B-B546-A3DE-F9D5-0C41CB0C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5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9F6B6-BDDE-6E74-4EE7-15F84121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C0375-4891-D2ED-1C5B-F50A9498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6E398-6B4F-B7C7-E471-16B8F60F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E1917-2A30-8020-767E-2A2C661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59B74-8FC9-FE44-EAE9-64830B72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8BC1D-E66A-1182-8DE9-59144A56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098CB-97DD-3530-1205-7BBF2FCF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75CEF-9DC1-9903-7E6F-F1AAF154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1CAEE-D3E1-3758-DD60-7258A6D8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9E2CE-6EE2-BC1A-C30B-486F25C3F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CAE5-B43F-CB3A-E8A3-8E41C15B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B6018C-9D18-0ADF-5B36-5ECCA69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60C45-D485-6FB8-F5FC-D3470543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29DE0-ED25-358D-5187-1C1F5298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BE7E-7CC7-F25D-3EE7-C8C0365E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385FE8-288A-7709-B4AF-7D999C5B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F7A0C8-CB62-7D7D-3F91-7A39D7E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185C58-64C7-0AC2-03BE-042FB977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2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C1329-003C-4E04-0E5A-721DADB6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A9058-43B8-CD9A-415F-5A3273B8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25FF7-FB3F-4159-964C-C1C489C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18655-3673-C257-09F6-15D77D36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2537B-473E-F0C4-96DF-5EF53383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C380-2139-CE4F-8FEC-0F21C892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E894C-72A2-F7A2-9F00-E99DF9C1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37B29-7C4C-EE3F-AA64-E7DB28D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FF83B-3846-714B-3CF7-AC47416B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E210-0AA3-7A56-1DDD-7C66E0A3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F7936-E2CD-0A0B-FAD2-790EA9CA1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A2050-52E3-528B-8866-7AE4D742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10B07-1CF8-FEA1-3580-56B0AAFC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CB3EF-5B1F-568D-2E88-DDC08F2F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28CCB-1949-8709-DF39-8320708C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17E96A-B7AC-4A44-FCFF-FAFBFFE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299C2-21A6-262E-EE52-B4891452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C24DF-704B-2456-152B-A4FB37DC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F751-4807-4CFE-A1CC-843CF2582ADE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EFA2F-F344-2997-E5FE-75A9700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68D3-78BA-6629-1412-441946B02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EF20-5614-4849-805E-0865AF8C0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27.png"/><Relationship Id="rId2" Type="http://schemas.openxmlformats.org/officeDocument/2006/relationships/image" Target="../media/image3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2.xml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27.png"/><Relationship Id="rId2" Type="http://schemas.openxmlformats.org/officeDocument/2006/relationships/image" Target="../media/image3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.xml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F22EF-DF6C-ED57-075D-C654168A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1441"/>
            <a:ext cx="9144000" cy="135636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总结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Itertools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里的</a:t>
            </a:r>
            <a:r>
              <a:rPr lang="zh-CN" altLang="en-US" sz="8800" dirty="0">
                <a:solidFill>
                  <a:schemeClr val="accent4">
                    <a:lumMod val="40000"/>
                    <a:lumOff val="60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骚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东西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DEFB5-77C2-83B7-AB97-9A6DC64B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9355"/>
            <a:ext cx="9144000" cy="525384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阿岳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2022.12.29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DC33C86-0585-477E-F17B-AFE8C961201F}"/>
              </a:ext>
            </a:extLst>
          </p:cNvPr>
          <p:cNvSpPr txBox="1">
            <a:spLocks/>
          </p:cNvSpPr>
          <p:nvPr/>
        </p:nvSpPr>
        <p:spPr>
          <a:xfrm>
            <a:off x="1524000" y="2981800"/>
            <a:ext cx="9144000" cy="135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对</a:t>
            </a:r>
            <a:r>
              <a:rPr lang="zh-CN" altLang="en-US" sz="4800" dirty="0">
                <a:solidFill>
                  <a:srgbClr val="795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一坨东西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操作的技巧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09790D-6BAA-8855-8A02-59D09452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62" y="4307681"/>
            <a:ext cx="295275" cy="295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FE549-3B82-9B5F-192F-FBB10E0E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4286884"/>
            <a:ext cx="295275" cy="29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4D1CE9-1480-2EF2-21B3-D546DB87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4" y="4413686"/>
            <a:ext cx="295275" cy="29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82EEB9-F699-571A-285F-60FBBC255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48" y="4266048"/>
            <a:ext cx="295275" cy="29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D130C5-0BF2-2B9A-B195-5D276B820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10" y="4352566"/>
            <a:ext cx="295275" cy="295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115854-D4DF-66C9-C469-8870549E9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66" y="4322244"/>
            <a:ext cx="295275" cy="295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CEF4C0-94BE-6F7D-2A21-1A9C7E23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22" y="445039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B3CF7A-B765-4350-4D44-97FF218E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12" y="161442"/>
            <a:ext cx="942975" cy="13906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367792-0C53-A626-3E33-C739BA0FB295}"/>
              </a:ext>
            </a:extLst>
          </p:cNvPr>
          <p:cNvGrpSpPr/>
          <p:nvPr/>
        </p:nvGrpSpPr>
        <p:grpSpPr>
          <a:xfrm>
            <a:off x="3648117" y="492440"/>
            <a:ext cx="914400" cy="975042"/>
            <a:chOff x="3637280" y="1965960"/>
            <a:chExt cx="914400" cy="9750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2A730FC-142A-4552-9AC8-379CD33FF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492" y="2474277"/>
              <a:ext cx="561975" cy="4667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B77BB31-4D52-8D14-A7F7-B07C0E79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280" y="1965960"/>
              <a:ext cx="914400" cy="60960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DA3682-CA90-0264-79D8-1EB407A34F50}"/>
              </a:ext>
            </a:extLst>
          </p:cNvPr>
          <p:cNvGrpSpPr/>
          <p:nvPr/>
        </p:nvGrpSpPr>
        <p:grpSpPr>
          <a:xfrm>
            <a:off x="4705334" y="691988"/>
            <a:ext cx="771525" cy="759143"/>
            <a:chOff x="2018267" y="2366327"/>
            <a:chExt cx="771525" cy="75914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ADB326-A433-90F1-313B-3D1D027C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21" y="2830195"/>
              <a:ext cx="123825" cy="2286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C3561F-CD2F-31B0-D75A-6EEB15D6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668" y="2763520"/>
              <a:ext cx="466725" cy="36195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8F9101-4914-DF1B-C1AC-C74548D8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67" y="2366327"/>
              <a:ext cx="771525" cy="504825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8A4E5C4-06C8-09B3-BF29-BC2CDC50FE2F}"/>
              </a:ext>
            </a:extLst>
          </p:cNvPr>
          <p:cNvGrpSpPr/>
          <p:nvPr/>
        </p:nvGrpSpPr>
        <p:grpSpPr>
          <a:xfrm>
            <a:off x="5550403" y="560861"/>
            <a:ext cx="866775" cy="966469"/>
            <a:chOff x="7125017" y="3128645"/>
            <a:chExt cx="866775" cy="96646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C5C556B-7587-F710-E6CD-AA453A3B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957" y="3304540"/>
              <a:ext cx="619125" cy="71437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355CD53-401C-EF6E-AB79-391D0BE2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7" y="3362960"/>
              <a:ext cx="466725" cy="4000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995E41B-86E1-3E83-E520-9FD6E04D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192" y="3362960"/>
              <a:ext cx="552450" cy="54292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AE604C-9C81-B071-13E4-D147B3A7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042" y="3128645"/>
              <a:ext cx="666750" cy="4191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09C2F46-C5D2-9953-1D0F-E8B6F6FB0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107" y="3540125"/>
              <a:ext cx="104775" cy="16192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7431530-6D4A-3B49-400E-8373710DD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94" y="3692842"/>
              <a:ext cx="295275" cy="25717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77D1176-6451-C4ED-66A4-8E8597393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17" y="3898899"/>
              <a:ext cx="400050" cy="17145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1E6AEF6-915A-A4AA-0393-C64C7D7B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342" y="3914139"/>
              <a:ext cx="438150" cy="180975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F7A79C9-D4F2-5D60-8C62-6DE1878597FF}"/>
              </a:ext>
            </a:extLst>
          </p:cNvPr>
          <p:cNvGrpSpPr/>
          <p:nvPr/>
        </p:nvGrpSpPr>
        <p:grpSpPr>
          <a:xfrm>
            <a:off x="7759971" y="1046317"/>
            <a:ext cx="971550" cy="481013"/>
            <a:chOff x="3274376" y="2622232"/>
            <a:chExt cx="971550" cy="481013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C726350-BE95-11B3-E65D-9D60FD5D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376" y="2779395"/>
              <a:ext cx="971550" cy="32385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20420761-3A92-459B-D2DF-40D3D1F8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570" y="2622232"/>
              <a:ext cx="171450" cy="3429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740C767-2860-EC0C-D930-11F13603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663" y="2622232"/>
              <a:ext cx="180975" cy="3429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EAA947F-0AFE-95BC-3B90-D139255F1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15" y="2622232"/>
              <a:ext cx="209550" cy="31432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8424B7-E212-40DE-CAED-CBBF769B0C9A}"/>
              </a:ext>
            </a:extLst>
          </p:cNvPr>
          <p:cNvGrpSpPr/>
          <p:nvPr/>
        </p:nvGrpSpPr>
        <p:grpSpPr>
          <a:xfrm>
            <a:off x="221665" y="3229900"/>
            <a:ext cx="11699316" cy="2916161"/>
            <a:chOff x="221665" y="3229900"/>
            <a:chExt cx="11699316" cy="291616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8BFCED4-F3EF-9045-7327-F14279ABB375}"/>
                </a:ext>
              </a:extLst>
            </p:cNvPr>
            <p:cNvGrpSpPr/>
            <p:nvPr/>
          </p:nvGrpSpPr>
          <p:grpSpPr>
            <a:xfrm>
              <a:off x="221665" y="3229900"/>
              <a:ext cx="2948243" cy="1446550"/>
              <a:chOff x="221665" y="3229900"/>
              <a:chExt cx="2948243" cy="1446550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91588BB-7920-0D56-08C6-2C77484F8F58}"/>
                  </a:ext>
                </a:extLst>
              </p:cNvPr>
              <p:cNvGrpSpPr/>
              <p:nvPr/>
            </p:nvGrpSpPr>
            <p:grpSpPr>
              <a:xfrm>
                <a:off x="687923" y="3501215"/>
                <a:ext cx="914400" cy="975042"/>
                <a:chOff x="3637280" y="1965960"/>
                <a:chExt cx="914400" cy="975042"/>
              </a:xfrm>
            </p:grpSpPr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584F75DC-AE8F-D399-A89F-0A2CB719EF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3492" y="2474277"/>
                  <a:ext cx="561975" cy="466725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CB0491-5CE3-2DCC-B53B-245A5ABC97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7280" y="1965960"/>
                  <a:ext cx="914400" cy="6096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0CA6F438-B10B-19A5-A941-8C4AA00901A3}"/>
                  </a:ext>
                </a:extLst>
              </p:cNvPr>
              <p:cNvGrpSpPr/>
              <p:nvPr/>
            </p:nvGrpSpPr>
            <p:grpSpPr>
              <a:xfrm>
                <a:off x="1745140" y="3700763"/>
                <a:ext cx="771525" cy="759143"/>
                <a:chOff x="2018267" y="2366327"/>
                <a:chExt cx="771525" cy="759143"/>
              </a:xfrm>
            </p:grpSpPr>
            <p:pic>
              <p:nvPicPr>
                <p:cNvPr id="48" name="图片 47">
                  <a:extLst>
                    <a:ext uri="{FF2B5EF4-FFF2-40B4-BE49-F238E27FC236}">
                      <a16:creationId xmlns:a16="http://schemas.microsoft.com/office/drawing/2014/main" id="{0B29784D-9447-ED48-AC91-F5E07DAA8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1221" y="2830195"/>
                  <a:ext cx="123825" cy="228600"/>
                </a:xfrm>
                <a:prstGeom prst="rect">
                  <a:avLst/>
                </a:prstGeom>
              </p:spPr>
            </p:pic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42C76D4B-0764-18B2-9F4B-B9FA953AB4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0668" y="2763520"/>
                  <a:ext cx="466725" cy="361950"/>
                </a:xfrm>
                <a:prstGeom prst="rect">
                  <a:avLst/>
                </a:prstGeom>
              </p:spPr>
            </p:pic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F08674B1-878F-53D6-D87A-4A90A654C3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8267" y="2366327"/>
                  <a:ext cx="771525" cy="504825"/>
                </a:xfrm>
                <a:prstGeom prst="rect">
                  <a:avLst/>
                </a:prstGeom>
              </p:spPr>
            </p:pic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94035C4-08EE-B047-EC45-D79B35C71720}"/>
                  </a:ext>
                </a:extLst>
              </p:cNvPr>
              <p:cNvSpPr txBox="1"/>
              <p:nvPr/>
            </p:nvSpPr>
            <p:spPr>
              <a:xfrm>
                <a:off x="221665" y="3229900"/>
                <a:ext cx="294824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bg1">
                        <a:lumMod val="95000"/>
                      </a:schemeClr>
                    </a:solidFill>
                  </a:rPr>
                  <a:t>(   ,   )</a:t>
                </a:r>
                <a:endParaRPr lang="zh-CN" altLang="en-US" sz="8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436686B-623E-F575-CD02-5C3089CCD175}"/>
                </a:ext>
              </a:extLst>
            </p:cNvPr>
            <p:cNvGrpSpPr/>
            <p:nvPr/>
          </p:nvGrpSpPr>
          <p:grpSpPr>
            <a:xfrm>
              <a:off x="3101010" y="3314510"/>
              <a:ext cx="2948243" cy="1446550"/>
              <a:chOff x="3101010" y="3314510"/>
              <a:chExt cx="2948243" cy="1446550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C359214-AF06-4CA7-6BDC-BA452C75F21E}"/>
                  </a:ext>
                </a:extLst>
              </p:cNvPr>
              <p:cNvSpPr txBox="1"/>
              <p:nvPr/>
            </p:nvSpPr>
            <p:spPr>
              <a:xfrm>
                <a:off x="3101010" y="3314510"/>
                <a:ext cx="294824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bg1">
                        <a:lumMod val="95000"/>
                      </a:schemeClr>
                    </a:solidFill>
                  </a:rPr>
                  <a:t>(   ,   )</a:t>
                </a:r>
                <a:endParaRPr lang="zh-CN" altLang="en-US" sz="8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54BB551-0DF8-DCDD-754A-EF7FA8868DAA}"/>
                  </a:ext>
                </a:extLst>
              </p:cNvPr>
              <p:cNvGrpSpPr/>
              <p:nvPr/>
            </p:nvGrpSpPr>
            <p:grpSpPr>
              <a:xfrm>
                <a:off x="3533930" y="3718384"/>
                <a:ext cx="771525" cy="759143"/>
                <a:chOff x="2018267" y="2366327"/>
                <a:chExt cx="771525" cy="759143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B016FB8C-C703-2E65-DD42-F11590BD9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1221" y="2830195"/>
                  <a:ext cx="123825" cy="228600"/>
                </a:xfrm>
                <a:prstGeom prst="rect">
                  <a:avLst/>
                </a:prstGeom>
              </p:spPr>
            </p:pic>
            <p:pic>
              <p:nvPicPr>
                <p:cNvPr id="57" name="图片 56">
                  <a:extLst>
                    <a:ext uri="{FF2B5EF4-FFF2-40B4-BE49-F238E27FC236}">
                      <a16:creationId xmlns:a16="http://schemas.microsoft.com/office/drawing/2014/main" id="{081F90D6-6261-FEBE-E366-67EA8123B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0668" y="2763520"/>
                  <a:ext cx="466725" cy="361950"/>
                </a:xfrm>
                <a:prstGeom prst="rect">
                  <a:avLst/>
                </a:prstGeom>
              </p:spPr>
            </p:pic>
            <p:pic>
              <p:nvPicPr>
                <p:cNvPr id="58" name="图片 57">
                  <a:extLst>
                    <a:ext uri="{FF2B5EF4-FFF2-40B4-BE49-F238E27FC236}">
                      <a16:creationId xmlns:a16="http://schemas.microsoft.com/office/drawing/2014/main" id="{8ACEA7D7-AB8D-B12A-8A2B-8EB2660FE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8267" y="2366327"/>
                  <a:ext cx="771525" cy="504825"/>
                </a:xfrm>
                <a:prstGeom prst="rect">
                  <a:avLst/>
                </a:prstGeom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4A76339F-583C-07A9-3624-1C58258DAF06}"/>
                  </a:ext>
                </a:extLst>
              </p:cNvPr>
              <p:cNvGrpSpPr/>
              <p:nvPr/>
            </p:nvGrpSpPr>
            <p:grpSpPr>
              <a:xfrm>
                <a:off x="4766339" y="3614721"/>
                <a:ext cx="866775" cy="966469"/>
                <a:chOff x="7125017" y="3128645"/>
                <a:chExt cx="866775" cy="966469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CA76DA79-BDA5-508B-82B2-98E56633B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9957" y="3304540"/>
                  <a:ext cx="619125" cy="714375"/>
                </a:xfrm>
                <a:prstGeom prst="rect">
                  <a:avLst/>
                </a:prstGeom>
              </p:spPr>
            </p:pic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11CC40A5-A550-EC3C-A65A-AB115C6468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7917" y="3362960"/>
                  <a:ext cx="466725" cy="400050"/>
                </a:xfrm>
                <a:prstGeom prst="rect">
                  <a:avLst/>
                </a:prstGeom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C717AFF6-C149-AE6E-6C98-D827D2DBB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2192" y="3362960"/>
                  <a:ext cx="552450" cy="542925"/>
                </a:xfrm>
                <a:prstGeom prst="rect">
                  <a:avLst/>
                </a:prstGeom>
              </p:spPr>
            </p:pic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F1FE887B-F841-EBB1-8E3D-C377EE52E7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5042" y="3128645"/>
                  <a:ext cx="666750" cy="419100"/>
                </a:xfrm>
                <a:prstGeom prst="rect">
                  <a:avLst/>
                </a:prstGeom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5032C313-738E-14FF-61C2-9EE6984867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0107" y="3540125"/>
                  <a:ext cx="104775" cy="161925"/>
                </a:xfrm>
                <a:prstGeom prst="rect">
                  <a:avLst/>
                </a:prstGeom>
              </p:spPr>
            </p:pic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22A5E9FC-2E41-B425-11E2-D8330DEAF0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4394" y="3692842"/>
                  <a:ext cx="295275" cy="257175"/>
                </a:xfrm>
                <a:prstGeom prst="rect">
                  <a:avLst/>
                </a:prstGeom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1CF4DC-F067-FAA9-F5A7-DD65A9ED7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017" y="3898899"/>
                  <a:ext cx="400050" cy="171450"/>
                </a:xfrm>
                <a:prstGeom prst="rect">
                  <a:avLst/>
                </a:prstGeom>
              </p:spPr>
            </p:pic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70A640F6-1D73-FEE5-FE99-019224349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9342" y="3914139"/>
                  <a:ext cx="438150" cy="1809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B4A2869-BD06-F989-97DC-AC3B79E05E58}"/>
                </a:ext>
              </a:extLst>
            </p:cNvPr>
            <p:cNvGrpSpPr/>
            <p:nvPr/>
          </p:nvGrpSpPr>
          <p:grpSpPr>
            <a:xfrm>
              <a:off x="6073818" y="3259393"/>
              <a:ext cx="2948243" cy="1501667"/>
              <a:chOff x="6073818" y="3259393"/>
              <a:chExt cx="2948243" cy="1501667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365F3B0-1DC9-D03A-B62E-0A57E9EE1C27}"/>
                  </a:ext>
                </a:extLst>
              </p:cNvPr>
              <p:cNvSpPr txBox="1"/>
              <p:nvPr/>
            </p:nvSpPr>
            <p:spPr>
              <a:xfrm>
                <a:off x="6073818" y="3314510"/>
                <a:ext cx="294824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bg1">
                        <a:lumMod val="95000"/>
                      </a:schemeClr>
                    </a:solidFill>
                  </a:rPr>
                  <a:t>(   ,   )</a:t>
                </a:r>
                <a:endParaRPr lang="zh-CN" altLang="en-US" sz="8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8E73248-5027-557C-8699-2019E05055B9}"/>
                  </a:ext>
                </a:extLst>
              </p:cNvPr>
              <p:cNvGrpSpPr/>
              <p:nvPr/>
            </p:nvGrpSpPr>
            <p:grpSpPr>
              <a:xfrm>
                <a:off x="6433572" y="3695683"/>
                <a:ext cx="866775" cy="966469"/>
                <a:chOff x="7125017" y="3128645"/>
                <a:chExt cx="866775" cy="966469"/>
              </a:xfrm>
            </p:grpSpPr>
            <p:pic>
              <p:nvPicPr>
                <p:cNvPr id="69" name="图片 68">
                  <a:extLst>
                    <a:ext uri="{FF2B5EF4-FFF2-40B4-BE49-F238E27FC236}">
                      <a16:creationId xmlns:a16="http://schemas.microsoft.com/office/drawing/2014/main" id="{AE1E61B2-B254-4C2D-2BD3-483D3F1401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9957" y="3304540"/>
                  <a:ext cx="619125" cy="714375"/>
                </a:xfrm>
                <a:prstGeom prst="rect">
                  <a:avLst/>
                </a:prstGeom>
              </p:spPr>
            </p:pic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8D4E90EF-ECFF-FA72-7B78-C9DE4EB50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7917" y="3362960"/>
                  <a:ext cx="466725" cy="400050"/>
                </a:xfrm>
                <a:prstGeom prst="rect">
                  <a:avLst/>
                </a:prstGeom>
              </p:spPr>
            </p:pic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A28B5FD8-177E-4D88-164A-93BD02CEF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2192" y="3362960"/>
                  <a:ext cx="552450" cy="542925"/>
                </a:xfrm>
                <a:prstGeom prst="rect">
                  <a:avLst/>
                </a:prstGeom>
              </p:spPr>
            </p:pic>
            <p:pic>
              <p:nvPicPr>
                <p:cNvPr id="72" name="图片 71">
                  <a:extLst>
                    <a:ext uri="{FF2B5EF4-FFF2-40B4-BE49-F238E27FC236}">
                      <a16:creationId xmlns:a16="http://schemas.microsoft.com/office/drawing/2014/main" id="{9F1F7E6B-0BD8-5A51-7E67-78C41C99F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5042" y="3128645"/>
                  <a:ext cx="666750" cy="419100"/>
                </a:xfrm>
                <a:prstGeom prst="rect">
                  <a:avLst/>
                </a:prstGeom>
              </p:spPr>
            </p:pic>
            <p:pic>
              <p:nvPicPr>
                <p:cNvPr id="73" name="图片 72">
                  <a:extLst>
                    <a:ext uri="{FF2B5EF4-FFF2-40B4-BE49-F238E27FC236}">
                      <a16:creationId xmlns:a16="http://schemas.microsoft.com/office/drawing/2014/main" id="{3D7B1591-8080-D27B-9B96-CEED07FDC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0107" y="3540125"/>
                  <a:ext cx="104775" cy="161925"/>
                </a:xfrm>
                <a:prstGeom prst="rect">
                  <a:avLst/>
                </a:prstGeom>
              </p:spPr>
            </p:pic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7BBB492E-966D-65EA-A1CB-5809641A15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4394" y="3692842"/>
                  <a:ext cx="295275" cy="257175"/>
                </a:xfrm>
                <a:prstGeom prst="rect">
                  <a:avLst/>
                </a:prstGeom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F0B754E-5772-DF98-F919-B4ABBA1D7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5017" y="3898899"/>
                  <a:ext cx="400050" cy="171450"/>
                </a:xfrm>
                <a:prstGeom prst="rect">
                  <a:avLst/>
                </a:prstGeom>
              </p:spPr>
            </p:pic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10DF2E17-81D2-C7DA-78C0-768E3BCA2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9342" y="3914139"/>
                  <a:ext cx="438150" cy="180975"/>
                </a:xfrm>
                <a:prstGeom prst="rect">
                  <a:avLst/>
                </a:prstGeom>
              </p:spPr>
            </p:pic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29C3AEBB-4C5A-6980-8AC2-C4335D47F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7123" y="3259393"/>
                <a:ext cx="942975" cy="1390650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FB9C38D-134F-8478-E1F1-BFAD3009BF8A}"/>
                </a:ext>
              </a:extLst>
            </p:cNvPr>
            <p:cNvGrpSpPr/>
            <p:nvPr/>
          </p:nvGrpSpPr>
          <p:grpSpPr>
            <a:xfrm>
              <a:off x="8972738" y="3286257"/>
              <a:ext cx="2948243" cy="1446550"/>
              <a:chOff x="8972738" y="3286257"/>
              <a:chExt cx="2948243" cy="144655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BF7F500-FD1A-3CCB-1443-0928754EE4B0}"/>
                  </a:ext>
                </a:extLst>
              </p:cNvPr>
              <p:cNvSpPr txBox="1"/>
              <p:nvPr/>
            </p:nvSpPr>
            <p:spPr>
              <a:xfrm>
                <a:off x="8972738" y="3286257"/>
                <a:ext cx="294824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bg1">
                        <a:lumMod val="95000"/>
                      </a:schemeClr>
                    </a:solidFill>
                  </a:rPr>
                  <a:t>(   ,   )</a:t>
                </a:r>
                <a:endParaRPr lang="zh-CN" altLang="en-US" sz="8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A66B3758-514F-270A-8375-61147B006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484" y="3286257"/>
                <a:ext cx="942975" cy="1390650"/>
              </a:xfrm>
              <a:prstGeom prst="rect">
                <a:avLst/>
              </a:prstGeom>
            </p:spPr>
          </p:pic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155AC265-B97D-E110-7241-370BC5D45565}"/>
                  </a:ext>
                </a:extLst>
              </p:cNvPr>
              <p:cNvGrpSpPr/>
              <p:nvPr/>
            </p:nvGrpSpPr>
            <p:grpSpPr>
              <a:xfrm>
                <a:off x="10567972" y="4009532"/>
                <a:ext cx="971550" cy="481013"/>
                <a:chOff x="3274376" y="2622232"/>
                <a:chExt cx="971550" cy="481013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BDC3AC0A-67C6-554E-835F-A2337C79EE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4376" y="2779395"/>
                  <a:ext cx="971550" cy="323850"/>
                </a:xfrm>
                <a:prstGeom prst="rect">
                  <a:avLst/>
                </a:prstGeom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0CBCC981-9F31-136A-675D-011EE4C913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0570" y="2622232"/>
                  <a:ext cx="171450" cy="342900"/>
                </a:xfrm>
                <a:prstGeom prst="rect">
                  <a:avLst/>
                </a:prstGeom>
              </p:spPr>
            </p:pic>
            <p:pic>
              <p:nvPicPr>
                <p:cNvPr id="82" name="图片 81">
                  <a:extLst>
                    <a:ext uri="{FF2B5EF4-FFF2-40B4-BE49-F238E27FC236}">
                      <a16:creationId xmlns:a16="http://schemas.microsoft.com/office/drawing/2014/main" id="{3634B141-2432-317C-AA52-F9D0973FBE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9663" y="2622232"/>
                  <a:ext cx="180975" cy="342900"/>
                </a:xfrm>
                <a:prstGeom prst="rect">
                  <a:avLst/>
                </a:prstGeom>
              </p:spPr>
            </p:pic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DCFED012-89D5-DEE1-31CD-B7A40D52B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215" y="2622232"/>
                  <a:ext cx="209550" cy="314325"/>
                </a:xfrm>
                <a:prstGeom prst="rect">
                  <a:avLst/>
                </a:prstGeom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5647ADD-AFC0-5B58-5CA9-B7FC86A54482}"/>
                </a:ext>
              </a:extLst>
            </p:cNvPr>
            <p:cNvSpPr txBox="1"/>
            <p:nvPr/>
          </p:nvSpPr>
          <p:spPr>
            <a:xfrm>
              <a:off x="959175" y="4842810"/>
              <a:ext cx="15127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保护组合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EE0D9F5-14F7-6FD9-DB52-5CE5787B021E}"/>
                </a:ext>
              </a:extLst>
            </p:cNvPr>
            <p:cNvSpPr txBox="1"/>
            <p:nvPr/>
          </p:nvSpPr>
          <p:spPr>
            <a:xfrm>
              <a:off x="3799113" y="4899817"/>
              <a:ext cx="15127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远程在后方输出的组合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E7AB5B4-AC9D-851B-5243-7BBD4702A5F9}"/>
                </a:ext>
              </a:extLst>
            </p:cNvPr>
            <p:cNvSpPr txBox="1"/>
            <p:nvPr/>
          </p:nvSpPr>
          <p:spPr>
            <a:xfrm>
              <a:off x="6747897" y="4945732"/>
              <a:ext cx="151274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坚果提供缓冲时间的经典组合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606DDE8-375F-7F02-8E55-916BC4D96970}"/>
                </a:ext>
              </a:extLst>
            </p:cNvPr>
            <p:cNvSpPr txBox="1"/>
            <p:nvPr/>
          </p:nvSpPr>
          <p:spPr>
            <a:xfrm>
              <a:off x="9720081" y="4945732"/>
              <a:ext cx="151274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坚果帮助地刺提供输出时间的经典组合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8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77A0F7-52EF-2649-556A-FBCDB998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27" y="1128387"/>
            <a:ext cx="60960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D2665-3CF5-AFED-0F8D-016DF81FC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80" y="4818104"/>
            <a:ext cx="1238250" cy="1352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54625C-3D31-03CC-F3F4-33366457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8" y="1065704"/>
            <a:ext cx="704850" cy="6151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C73E6D-48C3-6CCA-D97A-809EA903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88" y="1109492"/>
            <a:ext cx="704850" cy="4953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F301A4-7DFF-7DBF-404F-D4D01F10F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73" y="1053287"/>
            <a:ext cx="666750" cy="6953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5F44BE1-CDEA-3010-4D19-6BD93D65D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43" y="1196163"/>
            <a:ext cx="257175" cy="4095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2C8169B-8827-C70E-5F2A-55493B8A1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8" y="4916828"/>
            <a:ext cx="352425" cy="8191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F7A18FF-8263-59A4-C5BD-A51F68757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39" y="1279834"/>
            <a:ext cx="280035" cy="3733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4B54F3E-DB2D-0043-8AE1-025222BD0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06" y="5185893"/>
            <a:ext cx="610720" cy="53299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0A5A5A1D-BF88-29C9-23B9-24D453272F17}"/>
              </a:ext>
            </a:extLst>
          </p:cNvPr>
          <p:cNvSpPr/>
          <p:nvPr/>
        </p:nvSpPr>
        <p:spPr>
          <a:xfrm rot="2616464">
            <a:off x="3762159" y="276046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F5F89D-32F3-0EFF-5181-27F214097C8E}"/>
              </a:ext>
            </a:extLst>
          </p:cNvPr>
          <p:cNvSpPr txBox="1"/>
          <p:nvPr/>
        </p:nvSpPr>
        <p:spPr>
          <a:xfrm>
            <a:off x="1464401" y="3044279"/>
            <a:ext cx="333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一种结合方法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AFE342-6AFB-3C46-3658-BD6BB8EECFC9}"/>
              </a:ext>
            </a:extLst>
          </p:cNvPr>
          <p:cNvSpPr txBox="1"/>
          <p:nvPr/>
        </p:nvSpPr>
        <p:spPr>
          <a:xfrm>
            <a:off x="1148743" y="1024980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B1969E-A0FE-BC17-4BCD-9F1DDEE3CAB3}"/>
              </a:ext>
            </a:extLst>
          </p:cNvPr>
          <p:cNvSpPr txBox="1"/>
          <p:nvPr/>
        </p:nvSpPr>
        <p:spPr>
          <a:xfrm>
            <a:off x="3533862" y="1081803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A2ADE8-1567-D1E3-4B99-28BC96BC37C7}"/>
              </a:ext>
            </a:extLst>
          </p:cNvPr>
          <p:cNvSpPr txBox="1"/>
          <p:nvPr/>
        </p:nvSpPr>
        <p:spPr>
          <a:xfrm>
            <a:off x="6282822" y="1063535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0484B5-BF3B-76DA-0485-B6F5C2E5823D}"/>
              </a:ext>
            </a:extLst>
          </p:cNvPr>
          <p:cNvSpPr txBox="1"/>
          <p:nvPr/>
        </p:nvSpPr>
        <p:spPr>
          <a:xfrm>
            <a:off x="634270" y="633867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FE1202-6AC4-9189-51D8-784FF663BE98}"/>
              </a:ext>
            </a:extLst>
          </p:cNvPr>
          <p:cNvSpPr txBox="1"/>
          <p:nvPr/>
        </p:nvSpPr>
        <p:spPr>
          <a:xfrm>
            <a:off x="8506877" y="67105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D5DFD6-9EBB-D511-1E05-8E450700190A}"/>
              </a:ext>
            </a:extLst>
          </p:cNvPr>
          <p:cNvSpPr txBox="1"/>
          <p:nvPr/>
        </p:nvSpPr>
        <p:spPr>
          <a:xfrm>
            <a:off x="3192710" y="4603128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E322E7-C2E9-D716-32B6-6EA2906D9D01}"/>
              </a:ext>
            </a:extLst>
          </p:cNvPr>
          <p:cNvSpPr txBox="1"/>
          <p:nvPr/>
        </p:nvSpPr>
        <p:spPr>
          <a:xfrm>
            <a:off x="8181609" y="4602855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548550-AE2F-70DD-A404-580EF0E4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51" y="767007"/>
            <a:ext cx="1085533" cy="983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C7369A-086B-1458-612A-5C10470A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29" y="745489"/>
            <a:ext cx="1085533" cy="1085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747FFC-6F79-2818-4D52-AB37DB49D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58" y="1007745"/>
            <a:ext cx="1348773" cy="823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1D119B-D187-7E1D-257B-B73999253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0" y="818793"/>
            <a:ext cx="971868" cy="9389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0C41F6-7711-EA35-2A15-B9F5F300E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03" y="745489"/>
            <a:ext cx="971868" cy="9535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CF2F4B-70D9-731B-D1CF-44198F242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34" y="827952"/>
            <a:ext cx="842646" cy="9320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6AF953-E5D3-901B-69F9-0E1473BE2489}"/>
              </a:ext>
            </a:extLst>
          </p:cNvPr>
          <p:cNvSpPr txBox="1"/>
          <p:nvPr/>
        </p:nvSpPr>
        <p:spPr>
          <a:xfrm>
            <a:off x="927835" y="49897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250563-BE30-C283-4982-D4FDB84D2B7D}"/>
              </a:ext>
            </a:extLst>
          </p:cNvPr>
          <p:cNvSpPr txBox="1"/>
          <p:nvPr/>
        </p:nvSpPr>
        <p:spPr>
          <a:xfrm>
            <a:off x="5285345" y="49897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39F7B-EA64-7482-35EF-E5B77D735F8B}"/>
              </a:ext>
            </a:extLst>
          </p:cNvPr>
          <p:cNvSpPr txBox="1"/>
          <p:nvPr/>
        </p:nvSpPr>
        <p:spPr>
          <a:xfrm>
            <a:off x="6795844" y="56497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54D27-9721-7E26-2513-D860FA0D0B52}"/>
              </a:ext>
            </a:extLst>
          </p:cNvPr>
          <p:cNvSpPr txBox="1"/>
          <p:nvPr/>
        </p:nvSpPr>
        <p:spPr>
          <a:xfrm>
            <a:off x="10587862" y="56497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80698BD-89D9-DF90-C990-9511B8A28729}"/>
              </a:ext>
            </a:extLst>
          </p:cNvPr>
          <p:cNvGrpSpPr/>
          <p:nvPr/>
        </p:nvGrpSpPr>
        <p:grpSpPr>
          <a:xfrm>
            <a:off x="2424099" y="3817747"/>
            <a:ext cx="7229027" cy="1921551"/>
            <a:chOff x="2424099" y="3817747"/>
            <a:chExt cx="7229027" cy="192155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AA4A8B5-BB24-2E7E-7B43-22471910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583" y="4524461"/>
              <a:ext cx="1085533" cy="98312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7F468D3-336A-A472-C3E6-034C40F5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922" y="3817747"/>
              <a:ext cx="1208680" cy="116770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083286D-598C-08A7-5B09-ACB06188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873" y="4524461"/>
              <a:ext cx="1085533" cy="108553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10F9952-569C-9DD5-EDF8-0A09A5C7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5142" y="4377488"/>
              <a:ext cx="1348773" cy="82327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661E0A4-5CAD-66C8-8DE7-CEFD8BACA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928" y="4495974"/>
              <a:ext cx="971868" cy="95353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8095F47-0442-E42A-9133-CFEBF512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371" y="4157101"/>
              <a:ext cx="1348773" cy="149182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8B2949-CE4E-A5C2-79BA-65358158C011}"/>
                </a:ext>
              </a:extLst>
            </p:cNvPr>
            <p:cNvSpPr txBox="1"/>
            <p:nvPr/>
          </p:nvSpPr>
          <p:spPr>
            <a:xfrm>
              <a:off x="2424099" y="4089786"/>
              <a:ext cx="51488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[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C53577-78BA-7068-7C82-E7B7AD16BB18}"/>
                </a:ext>
              </a:extLst>
            </p:cNvPr>
            <p:cNvSpPr txBox="1"/>
            <p:nvPr/>
          </p:nvSpPr>
          <p:spPr>
            <a:xfrm>
              <a:off x="9138241" y="4262180"/>
              <a:ext cx="51488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]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C5BBFB-16E4-EB57-41AE-5D7928EF36FD}"/>
                </a:ext>
              </a:extLst>
            </p:cNvPr>
            <p:cNvSpPr txBox="1"/>
            <p:nvPr/>
          </p:nvSpPr>
          <p:spPr>
            <a:xfrm>
              <a:off x="3111130" y="4165295"/>
              <a:ext cx="17732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(   )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543F96C-99BB-2AE5-E488-1F4E9EF37FDC}"/>
                </a:ext>
              </a:extLst>
            </p:cNvPr>
            <p:cNvSpPr txBox="1"/>
            <p:nvPr/>
          </p:nvSpPr>
          <p:spPr>
            <a:xfrm>
              <a:off x="5197847" y="4262180"/>
              <a:ext cx="17732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(   )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F9B71B5-EB67-09A1-37B4-4EC4AA2E7FAE}"/>
                </a:ext>
              </a:extLst>
            </p:cNvPr>
            <p:cNvSpPr txBox="1"/>
            <p:nvPr/>
          </p:nvSpPr>
          <p:spPr>
            <a:xfrm>
              <a:off x="7263853" y="4292748"/>
              <a:ext cx="17732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dirty="0">
                  <a:solidFill>
                    <a:schemeClr val="bg1">
                      <a:lumMod val="95000"/>
                    </a:schemeClr>
                  </a:solidFill>
                </a:rPr>
                <a:t>(   )</a:t>
              </a:r>
              <a:endParaRPr lang="zh-CN" altLang="en-US" sz="8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6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C7D477-9EBF-5078-F08D-095B695A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20" y="419107"/>
            <a:ext cx="942975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F5C694-99B4-F0F5-90C3-4BCFBF17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95" y="807014"/>
            <a:ext cx="914400" cy="609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964ED8-B47B-94F7-870F-C09CB4BFA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56" y="513714"/>
            <a:ext cx="725488" cy="118150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3D9F13-2038-1A36-0CE1-D79D76530B8F}"/>
              </a:ext>
            </a:extLst>
          </p:cNvPr>
          <p:cNvGrpSpPr/>
          <p:nvPr/>
        </p:nvGrpSpPr>
        <p:grpSpPr>
          <a:xfrm>
            <a:off x="6661419" y="641122"/>
            <a:ext cx="1304527" cy="999329"/>
            <a:chOff x="5866447" y="3251276"/>
            <a:chExt cx="1304527" cy="99932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CD809A-7D72-13FE-EC5C-AB96499D5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47" y="3488212"/>
              <a:ext cx="685800" cy="390525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5010BDF-6FCC-979C-481D-A31BC96EF4FB}"/>
                </a:ext>
              </a:extLst>
            </p:cNvPr>
            <p:cNvGrpSpPr/>
            <p:nvPr/>
          </p:nvGrpSpPr>
          <p:grpSpPr>
            <a:xfrm>
              <a:off x="6048056" y="3251276"/>
              <a:ext cx="1122918" cy="999329"/>
              <a:chOff x="6048056" y="3251276"/>
              <a:chExt cx="1122918" cy="999329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9EBE8FD9-5651-8B5C-049F-B02B2071C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251276"/>
                <a:ext cx="447675" cy="4191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4E0C16E-824F-21EE-C3ED-E4363D563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007" y="3406773"/>
                <a:ext cx="609600" cy="371475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E2A9C44-046E-6913-DD6A-665098CC4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1374" y="3592510"/>
                <a:ext cx="609600" cy="381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65C906A-B34B-401D-7A72-8F3535E00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621955"/>
                <a:ext cx="476250" cy="62865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D596BBB-DF30-11BF-A8E7-054C56477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924" y="3302949"/>
                <a:ext cx="485775" cy="37147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6429AAF-209E-1D57-DB62-4351C77FB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056" y="3614259"/>
                <a:ext cx="523875" cy="523875"/>
              </a:xfrm>
              <a:prstGeom prst="rect">
                <a:avLst/>
              </a:prstGeom>
            </p:spPr>
          </p:pic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A223579-4E12-522B-8C57-4B8FF7B9D3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8" y="641122"/>
            <a:ext cx="933251" cy="90161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818B9C6-9CA0-40F9-3920-8D208F990E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49" y="614767"/>
            <a:ext cx="676275" cy="101917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E56BC55-C74C-782F-F57B-5DA4D8AA9349}"/>
              </a:ext>
            </a:extLst>
          </p:cNvPr>
          <p:cNvGrpSpPr/>
          <p:nvPr/>
        </p:nvGrpSpPr>
        <p:grpSpPr>
          <a:xfrm>
            <a:off x="1302769" y="4347907"/>
            <a:ext cx="9700401" cy="1835351"/>
            <a:chOff x="1302769" y="4347907"/>
            <a:chExt cx="9700401" cy="183535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AC01297-C579-9366-46CA-A49641CDA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769" y="4753137"/>
              <a:ext cx="942975" cy="1390650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F722D77-F6DC-4952-0CFC-5D18525916B2}"/>
                </a:ext>
              </a:extLst>
            </p:cNvPr>
            <p:cNvGrpSpPr/>
            <p:nvPr/>
          </p:nvGrpSpPr>
          <p:grpSpPr>
            <a:xfrm>
              <a:off x="1302769" y="4473569"/>
              <a:ext cx="867808" cy="693668"/>
              <a:chOff x="5866447" y="3251276"/>
              <a:chExt cx="1304527" cy="999329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1BFD79AA-F462-71CA-8842-A7F6DC601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6447" y="3488212"/>
                <a:ext cx="685800" cy="390525"/>
              </a:xfrm>
              <a:prstGeom prst="rect">
                <a:avLst/>
              </a:prstGeom>
            </p:spPr>
          </p:pic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BFDD0AC-2F96-2B62-E37B-62F1453DCBAD}"/>
                  </a:ext>
                </a:extLst>
              </p:cNvPr>
              <p:cNvGrpSpPr/>
              <p:nvPr/>
            </p:nvGrpSpPr>
            <p:grpSpPr>
              <a:xfrm>
                <a:off x="6048056" y="3251276"/>
                <a:ext cx="1122918" cy="999329"/>
                <a:chOff x="6048056" y="3251276"/>
                <a:chExt cx="1122918" cy="999329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DE8E7D90-476A-DDFB-B17E-305E0508A4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251276"/>
                  <a:ext cx="447675" cy="419100"/>
                </a:xfrm>
                <a:prstGeom prst="rect">
                  <a:avLst/>
                </a:prstGeom>
              </p:spPr>
            </p:pic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C6104031-5BE1-507E-D720-954C1396B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7007" y="3406773"/>
                  <a:ext cx="609600" cy="371475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E63CD523-63A5-FD5F-C7B2-471D5BDC3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1374" y="3592510"/>
                  <a:ext cx="609600" cy="381000"/>
                </a:xfrm>
                <a:prstGeom prst="rect">
                  <a:avLst/>
                </a:prstGeom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AC1F882A-8126-5366-4013-4B80C2BE3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621955"/>
                  <a:ext cx="476250" cy="628650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65A3A9E5-55B1-8AC1-1F6E-13294FA41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5924" y="3302949"/>
                  <a:ext cx="485775" cy="371475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134CAF23-2BA3-756D-960C-4C0CBCC08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8056" y="3614259"/>
                  <a:ext cx="523875" cy="523875"/>
                </a:xfrm>
                <a:prstGeom prst="rect">
                  <a:avLst/>
                </a:prstGeom>
              </p:spPr>
            </p:pic>
          </p:grp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2068447-FCF6-552A-598E-1F4B2E35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555" y="4792608"/>
              <a:ext cx="942975" cy="139065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A07F202-C464-EE3B-2581-987EB40BB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041" y="4347907"/>
              <a:ext cx="750489" cy="72504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65F4772-A562-9F48-57CE-D76994972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016" y="4792608"/>
              <a:ext cx="942975" cy="139065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B73D6A3-BE19-9B6B-7786-6DB146CA8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303" y="4459680"/>
              <a:ext cx="914400" cy="6096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1F3D594-6327-51A6-36ED-A9047FE5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827" y="5073658"/>
              <a:ext cx="676275" cy="1019175"/>
            </a:xfrm>
            <a:prstGeom prst="rect">
              <a:avLst/>
            </a:prstGeom>
          </p:spPr>
        </p:pic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D152B82-90AF-9F0A-FDD9-21E83754864C}"/>
                </a:ext>
              </a:extLst>
            </p:cNvPr>
            <p:cNvGrpSpPr/>
            <p:nvPr/>
          </p:nvGrpSpPr>
          <p:grpSpPr>
            <a:xfrm>
              <a:off x="8275454" y="4814261"/>
              <a:ext cx="838772" cy="592378"/>
              <a:chOff x="5866447" y="3251276"/>
              <a:chExt cx="1304527" cy="999329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1803FACB-CA4F-0E61-016E-C313636AC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6447" y="3488212"/>
                <a:ext cx="685800" cy="390525"/>
              </a:xfrm>
              <a:prstGeom prst="rect">
                <a:avLst/>
              </a:prstGeom>
            </p:spPr>
          </p:pic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082800B-573A-5BE7-07CD-9C23BD02901C}"/>
                  </a:ext>
                </a:extLst>
              </p:cNvPr>
              <p:cNvGrpSpPr/>
              <p:nvPr/>
            </p:nvGrpSpPr>
            <p:grpSpPr>
              <a:xfrm>
                <a:off x="6048056" y="3251276"/>
                <a:ext cx="1122918" cy="999329"/>
                <a:chOff x="6048056" y="3251276"/>
                <a:chExt cx="1122918" cy="999329"/>
              </a:xfrm>
            </p:grpSpPr>
            <p:pic>
              <p:nvPicPr>
                <p:cNvPr id="50" name="图片 49">
                  <a:extLst>
                    <a:ext uri="{FF2B5EF4-FFF2-40B4-BE49-F238E27FC236}">
                      <a16:creationId xmlns:a16="http://schemas.microsoft.com/office/drawing/2014/main" id="{DC416FEB-5F3D-74B6-6216-C03480E56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251276"/>
                  <a:ext cx="447675" cy="419100"/>
                </a:xfrm>
                <a:prstGeom prst="rect">
                  <a:avLst/>
                </a:prstGeom>
              </p:spPr>
            </p:pic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19303451-CAC7-0A95-2E85-45C193288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7007" y="3406773"/>
                  <a:ext cx="609600" cy="371475"/>
                </a:xfrm>
                <a:prstGeom prst="rect">
                  <a:avLst/>
                </a:prstGeom>
              </p:spPr>
            </p:pic>
            <p:pic>
              <p:nvPicPr>
                <p:cNvPr id="52" name="图片 51">
                  <a:extLst>
                    <a:ext uri="{FF2B5EF4-FFF2-40B4-BE49-F238E27FC236}">
                      <a16:creationId xmlns:a16="http://schemas.microsoft.com/office/drawing/2014/main" id="{F6B8A41C-D7D9-7D0D-ED96-F6F4CB0E3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1374" y="3592510"/>
                  <a:ext cx="609600" cy="381000"/>
                </a:xfrm>
                <a:prstGeom prst="rect">
                  <a:avLst/>
                </a:prstGeom>
              </p:spPr>
            </p:pic>
            <p:pic>
              <p:nvPicPr>
                <p:cNvPr id="53" name="图片 52">
                  <a:extLst>
                    <a:ext uri="{FF2B5EF4-FFF2-40B4-BE49-F238E27FC236}">
                      <a16:creationId xmlns:a16="http://schemas.microsoft.com/office/drawing/2014/main" id="{B8D2678B-6024-1BC7-3DFD-E626B4C7C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621955"/>
                  <a:ext cx="476250" cy="628650"/>
                </a:xfrm>
                <a:prstGeom prst="rect">
                  <a:avLst/>
                </a:prstGeom>
              </p:spPr>
            </p:pic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702EDDDB-D9F7-4A98-331B-9C8330E8D9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5924" y="3302949"/>
                  <a:ext cx="485775" cy="371475"/>
                </a:xfrm>
                <a:prstGeom prst="rect">
                  <a:avLst/>
                </a:prstGeom>
              </p:spPr>
            </p:pic>
            <p:pic>
              <p:nvPicPr>
                <p:cNvPr id="55" name="图片 54">
                  <a:extLst>
                    <a:ext uri="{FF2B5EF4-FFF2-40B4-BE49-F238E27FC236}">
                      <a16:creationId xmlns:a16="http://schemas.microsoft.com/office/drawing/2014/main" id="{BAF79267-EACD-795C-3079-55BAF1AA3B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8056" y="3614259"/>
                  <a:ext cx="523875" cy="52387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AA0631E-7221-36E4-9F24-2DF095AE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8600" y="5066270"/>
              <a:ext cx="676275" cy="101917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433A492D-0F92-18B7-147E-476B6F51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310" y="4578608"/>
              <a:ext cx="729697" cy="704961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02FDFDB2-01D1-FA4E-C081-FCAEAA0AC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6895" y="5066270"/>
              <a:ext cx="676275" cy="101917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B09A0819-22CD-AF69-4780-E438F62F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834" y="4802711"/>
              <a:ext cx="674307" cy="449538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8AB4C651-6CEF-5533-1022-23B9007B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9195" y="5129666"/>
              <a:ext cx="567071" cy="923516"/>
            </a:xfrm>
            <a:prstGeom prst="rect">
              <a:avLst/>
            </a:prstGeom>
          </p:spPr>
        </p:pic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B528747-A7CB-C4CC-0E05-FCA510CF2BFF}"/>
                </a:ext>
              </a:extLst>
            </p:cNvPr>
            <p:cNvGrpSpPr/>
            <p:nvPr/>
          </p:nvGrpSpPr>
          <p:grpSpPr>
            <a:xfrm>
              <a:off x="6694845" y="4846162"/>
              <a:ext cx="1251015" cy="823590"/>
              <a:chOff x="5866447" y="3251276"/>
              <a:chExt cx="1304527" cy="999329"/>
            </a:xfrm>
          </p:grpSpPr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A3811799-CC48-1908-615B-C55D23748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6447" y="3488212"/>
                <a:ext cx="685800" cy="390525"/>
              </a:xfrm>
              <a:prstGeom prst="rect">
                <a:avLst/>
              </a:prstGeom>
            </p:spPr>
          </p:pic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4739D0-4AA8-09B4-66F0-A29194330C55}"/>
                  </a:ext>
                </a:extLst>
              </p:cNvPr>
              <p:cNvGrpSpPr/>
              <p:nvPr/>
            </p:nvGrpSpPr>
            <p:grpSpPr>
              <a:xfrm>
                <a:off x="6048056" y="3251276"/>
                <a:ext cx="1122918" cy="999329"/>
                <a:chOff x="6048056" y="3251276"/>
                <a:chExt cx="1122918" cy="999329"/>
              </a:xfrm>
            </p:grpSpPr>
            <p:pic>
              <p:nvPicPr>
                <p:cNvPr id="73" name="图片 72">
                  <a:extLst>
                    <a:ext uri="{FF2B5EF4-FFF2-40B4-BE49-F238E27FC236}">
                      <a16:creationId xmlns:a16="http://schemas.microsoft.com/office/drawing/2014/main" id="{4FA9E576-1059-8A1A-1561-4B4836790B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251276"/>
                  <a:ext cx="447675" cy="419100"/>
                </a:xfrm>
                <a:prstGeom prst="rect">
                  <a:avLst/>
                </a:prstGeom>
              </p:spPr>
            </p:pic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880F6EAA-43E6-BB3C-F27A-AAF49D5704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7007" y="3406773"/>
                  <a:ext cx="609600" cy="371475"/>
                </a:xfrm>
                <a:prstGeom prst="rect">
                  <a:avLst/>
                </a:prstGeom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978CADBE-A641-CF48-7838-CC93A846F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1374" y="3592510"/>
                  <a:ext cx="609600" cy="381000"/>
                </a:xfrm>
                <a:prstGeom prst="rect">
                  <a:avLst/>
                </a:prstGeom>
              </p:spPr>
            </p:pic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5CAA2C5E-9433-71D4-6539-D65EB0A4F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0410" y="3621955"/>
                  <a:ext cx="476250" cy="628650"/>
                </a:xfrm>
                <a:prstGeom prst="rect">
                  <a:avLst/>
                </a:prstGeom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4733CF34-D3CB-0D66-9AB5-5A7A620C3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5924" y="3302949"/>
                  <a:ext cx="485775" cy="371475"/>
                </a:xfrm>
                <a:prstGeom prst="rect">
                  <a:avLst/>
                </a:prstGeom>
              </p:spPr>
            </p:pic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791C878C-B3E9-21E2-8186-79560C663D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8056" y="3614259"/>
                  <a:ext cx="523875" cy="52387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D02E92A6-CFD1-9D31-9714-E80587BE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488" y="5097170"/>
              <a:ext cx="611372" cy="995663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E9A60F56-C6FA-CBD9-B7A2-4CDFBDDC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949" y="4764726"/>
              <a:ext cx="749219" cy="723822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AAD5567-F209-E8AA-2055-2C9E3C2C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227" y="5035359"/>
              <a:ext cx="636537" cy="103664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F75E93C7-6064-375D-8FF3-92EEDA5A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609" y="4888748"/>
              <a:ext cx="828957" cy="552638"/>
            </a:xfrm>
            <a:prstGeom prst="rect">
              <a:avLst/>
            </a:prstGeom>
          </p:spPr>
        </p:pic>
      </p:grpSp>
      <p:sp>
        <p:nvSpPr>
          <p:cNvPr id="83" name="箭头: 右 82">
            <a:extLst>
              <a:ext uri="{FF2B5EF4-FFF2-40B4-BE49-F238E27FC236}">
                <a16:creationId xmlns:a16="http://schemas.microsoft.com/office/drawing/2014/main" id="{9D0A0B82-4CB5-F44C-7264-09825326318A}"/>
              </a:ext>
            </a:extLst>
          </p:cNvPr>
          <p:cNvSpPr/>
          <p:nvPr/>
        </p:nvSpPr>
        <p:spPr>
          <a:xfrm rot="5400000">
            <a:off x="5389176" y="3395634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C0193C04-B665-1384-0588-1EE2215E9573}"/>
              </a:ext>
            </a:extLst>
          </p:cNvPr>
          <p:cNvSpPr/>
          <p:nvPr/>
        </p:nvSpPr>
        <p:spPr>
          <a:xfrm rot="2238141">
            <a:off x="4530923" y="2172069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EE6DFDC-2933-B9F8-DB7B-CD146B92D8A1}"/>
              </a:ext>
            </a:extLst>
          </p:cNvPr>
          <p:cNvSpPr/>
          <p:nvPr/>
        </p:nvSpPr>
        <p:spPr>
          <a:xfrm rot="8984386">
            <a:off x="6223521" y="2148533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F2FCBF-F7AF-9787-1B9E-E694B7AB3191}"/>
              </a:ext>
            </a:extLst>
          </p:cNvPr>
          <p:cNvSpPr txBox="1"/>
          <p:nvPr/>
        </p:nvSpPr>
        <p:spPr>
          <a:xfrm>
            <a:off x="1298007" y="331768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1381CF-1599-226C-4613-047477FD869F}"/>
              </a:ext>
            </a:extLst>
          </p:cNvPr>
          <p:cNvSpPr txBox="1"/>
          <p:nvPr/>
        </p:nvSpPr>
        <p:spPr>
          <a:xfrm>
            <a:off x="4924935" y="363207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7A4030-3B17-1F8D-AC89-AF2DA9698218}"/>
              </a:ext>
            </a:extLst>
          </p:cNvPr>
          <p:cNvSpPr txBox="1"/>
          <p:nvPr/>
        </p:nvSpPr>
        <p:spPr>
          <a:xfrm>
            <a:off x="6198461" y="315894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86FD3F-E09B-04A1-D95D-B1D3503D6349}"/>
              </a:ext>
            </a:extLst>
          </p:cNvPr>
          <p:cNvSpPr txBox="1"/>
          <p:nvPr/>
        </p:nvSpPr>
        <p:spPr>
          <a:xfrm>
            <a:off x="10555971" y="315894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A5A0CF-9AAB-86D6-8A8C-665037036E1B}"/>
              </a:ext>
            </a:extLst>
          </p:cNvPr>
          <p:cNvSpPr txBox="1">
            <a:spLocks/>
          </p:cNvSpPr>
          <p:nvPr/>
        </p:nvSpPr>
        <p:spPr>
          <a:xfrm>
            <a:off x="1524000" y="2331560"/>
            <a:ext cx="9144000" cy="3835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5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下面细说</a:t>
            </a:r>
            <a:endParaRPr lang="en-US" altLang="zh-CN" sz="115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r>
              <a:rPr lang="zh-CN" altLang="en-US" sz="115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举例子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72C35-416B-060D-4A9B-59524011FC2F}"/>
              </a:ext>
            </a:extLst>
          </p:cNvPr>
          <p:cNvSpPr txBox="1"/>
          <p:nvPr/>
        </p:nvSpPr>
        <p:spPr>
          <a:xfrm>
            <a:off x="2843470" y="930999"/>
            <a:ext cx="736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太抽象   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~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594C45-A6CA-E603-50C7-5F9D7A96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806131"/>
            <a:ext cx="676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CF8A80-D7E2-411C-013E-ADC7FD35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88" y="2865418"/>
            <a:ext cx="1044575" cy="1044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21026A-B850-2CF0-D10F-6EC0A5F3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80" y="2953045"/>
            <a:ext cx="1044575" cy="104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4E328-9292-B514-032C-1FA7E154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43" y="2822398"/>
            <a:ext cx="1044575" cy="104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72" y="2321183"/>
            <a:ext cx="1044575" cy="104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BDB41-8DA6-7423-CEC1-E4AB9FC3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65" y="2417464"/>
            <a:ext cx="1044575" cy="1044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53" y="1701341"/>
            <a:ext cx="1044575" cy="1044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364A16-3D38-D5CA-078B-AD6A7174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43" y="3247131"/>
            <a:ext cx="1044575" cy="104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DBDEEC-76DD-83EB-9DD7-8E7C61D7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60" y="3244453"/>
            <a:ext cx="1044575" cy="1044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BD6FD-62F7-8729-5E69-939BD697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16" y="3475332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B7A11F3-1F5A-BE0F-AA3A-4F8DBE3F2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35" y="2729327"/>
            <a:ext cx="864553" cy="8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0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6E86CC-D686-213D-0B5C-FEB2E2FEF3BE}"/>
              </a:ext>
            </a:extLst>
          </p:cNvPr>
          <p:cNvSpPr txBox="1"/>
          <p:nvPr/>
        </p:nvSpPr>
        <p:spPr>
          <a:xfrm>
            <a:off x="4658361" y="1278623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DF0F26-D5E0-271D-5B01-8855ED496C60}"/>
              </a:ext>
            </a:extLst>
          </p:cNvPr>
          <p:cNvSpPr txBox="1"/>
          <p:nvPr/>
        </p:nvSpPr>
        <p:spPr>
          <a:xfrm>
            <a:off x="4013202" y="2752899"/>
            <a:ext cx="438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15CF9A-0779-D622-A4F8-EE9E4457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637" y="2419739"/>
            <a:ext cx="498085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16925E-EB5F-75D3-FD16-69D446CF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807" y="1225939"/>
            <a:ext cx="4416594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E7C4E9-7B57-8501-4507-8267EE52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637" y="3613539"/>
            <a:ext cx="498085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40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3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E1FB-D29B-2CED-B0E7-773BA566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1191"/>
            <a:ext cx="9225602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b: a * b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5EB35-A077-1171-7E0B-9BCA5C3E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7444"/>
            <a:ext cx="651332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functools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4B9FC0-11D6-C773-4DD6-EF0C77DE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984596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b: a * 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14B087-671A-3440-0640-E322EFD1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71201"/>
            <a:ext cx="984596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4C85080-301C-89F0-A714-F1EFC8A0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" y="5313402"/>
            <a:ext cx="1058174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* f(n -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4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A5EB35-A077-1171-7E0B-9BCA5C3E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7444"/>
            <a:ext cx="651332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functools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DCD4D3-763B-1FB5-B16F-4D3A7A4D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73999"/>
            <a:ext cx="925445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b: a * 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E7B2B1-0ED1-7A48-9980-6DC398B14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8999"/>
            <a:ext cx="9825126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operator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mul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reduce(mul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3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E5593B-25C9-9A78-4B62-FE2C6F828CCB}"/>
              </a:ext>
            </a:extLst>
          </p:cNvPr>
          <p:cNvSpPr txBox="1">
            <a:spLocks/>
          </p:cNvSpPr>
          <p:nvPr/>
        </p:nvSpPr>
        <p:spPr>
          <a:xfrm>
            <a:off x="1524000" y="167480"/>
            <a:ext cx="9144000" cy="135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什么是</a:t>
            </a:r>
            <a:r>
              <a:rPr lang="zh-CN" altLang="en-US" sz="4800" dirty="0">
                <a:solidFill>
                  <a:srgbClr val="795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 一坨东西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61158-C8E1-4890-9C3D-95425C42B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97" y="1627505"/>
            <a:ext cx="295275" cy="295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3759A2-660F-18C0-76B3-D59185FE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89" y="1715132"/>
            <a:ext cx="295275" cy="295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8EA08E-2B0C-A1FD-207E-EEBD1506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671478"/>
            <a:ext cx="295275" cy="29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8FB8C3-64C8-BFF5-8851-87B14C3C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1450022"/>
            <a:ext cx="295275" cy="29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AA7A24-0E83-FD1C-0DAB-1652D194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4" y="1560750"/>
            <a:ext cx="295275" cy="29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7C67A7-DA69-004E-4AE7-AD3255B67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65" y="1899678"/>
            <a:ext cx="295275" cy="295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67B95-3696-F836-A7EA-AE9F310F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05" y="1899678"/>
            <a:ext cx="295275" cy="295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6E424C-320C-5491-ABA5-A67AD6D3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90" y="1862769"/>
            <a:ext cx="295275" cy="2952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93FF2E-C660-9A78-6BC1-BE6FF795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28" y="1788950"/>
            <a:ext cx="295275" cy="29527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DF6E53EC-D1F0-5960-5DA5-CB35B9DA6625}"/>
              </a:ext>
            </a:extLst>
          </p:cNvPr>
          <p:cNvSpPr txBox="1">
            <a:spLocks/>
          </p:cNvSpPr>
          <p:nvPr/>
        </p:nvSpPr>
        <p:spPr>
          <a:xfrm>
            <a:off x="2560320" y="2154079"/>
            <a:ext cx="1696720" cy="100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[ ]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D7A21CD4-16B6-4CFC-61D9-6460FD233378}"/>
              </a:ext>
            </a:extLst>
          </p:cNvPr>
          <p:cNvSpPr txBox="1">
            <a:spLocks/>
          </p:cNvSpPr>
          <p:nvPr/>
        </p:nvSpPr>
        <p:spPr>
          <a:xfrm>
            <a:off x="4546917" y="2296319"/>
            <a:ext cx="1696720" cy="100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{ }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0E1D1D5-32CA-ACA7-1F42-313B31981862}"/>
              </a:ext>
            </a:extLst>
          </p:cNvPr>
          <p:cNvSpPr txBox="1">
            <a:spLocks/>
          </p:cNvSpPr>
          <p:nvPr/>
        </p:nvSpPr>
        <p:spPr>
          <a:xfrm>
            <a:off x="6524622" y="2513011"/>
            <a:ext cx="1696720" cy="100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( )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B1D177F-47A3-F209-4186-4E06613755E5}"/>
              </a:ext>
            </a:extLst>
          </p:cNvPr>
          <p:cNvSpPr txBox="1">
            <a:spLocks/>
          </p:cNvSpPr>
          <p:nvPr/>
        </p:nvSpPr>
        <p:spPr>
          <a:xfrm>
            <a:off x="8502327" y="2513011"/>
            <a:ext cx="1696720" cy="100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set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11B59396-2DEB-0DFA-47E0-80F5A3DE8045}"/>
              </a:ext>
            </a:extLst>
          </p:cNvPr>
          <p:cNvSpPr txBox="1">
            <a:spLocks/>
          </p:cNvSpPr>
          <p:nvPr/>
        </p:nvSpPr>
        <p:spPr>
          <a:xfrm>
            <a:off x="8319284" y="3672758"/>
            <a:ext cx="2765113" cy="1005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fronzenset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754A76BC-BD82-455E-C424-FE0A729ADBCD}"/>
              </a:ext>
            </a:extLst>
          </p:cNvPr>
          <p:cNvSpPr txBox="1">
            <a:spLocks/>
          </p:cNvSpPr>
          <p:nvPr/>
        </p:nvSpPr>
        <p:spPr>
          <a:xfrm>
            <a:off x="1341120" y="3941839"/>
            <a:ext cx="2765113" cy="46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generator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D776805-35EA-0156-5775-9E17893A4082}"/>
              </a:ext>
            </a:extLst>
          </p:cNvPr>
          <p:cNvSpPr txBox="1">
            <a:spLocks/>
          </p:cNvSpPr>
          <p:nvPr/>
        </p:nvSpPr>
        <p:spPr>
          <a:xfrm>
            <a:off x="2630164" y="4724077"/>
            <a:ext cx="2765113" cy="46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iterator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2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81" y="1451356"/>
            <a:ext cx="1044575" cy="104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BDB41-8DA6-7423-CEC1-E4AB9FC3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45" y="1544441"/>
            <a:ext cx="1044575" cy="1044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28" y="1396110"/>
            <a:ext cx="1044575" cy="1044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BD6FD-62F7-8729-5E69-939BD697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4" y="2001560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F598A-AFB0-E2A7-0575-62464A59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06" y="2142269"/>
            <a:ext cx="864552" cy="9591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B8A812-F55C-14E2-2F7A-471B92524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61" y="2258073"/>
            <a:ext cx="864552" cy="9591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4608B3-E94F-F749-87C7-7F6E3CC4D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84" y="2693503"/>
            <a:ext cx="838735" cy="8157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D49412-3B8D-BC19-A01B-F56B8C590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97" y="2835829"/>
            <a:ext cx="838735" cy="8157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7669F34-A87C-5B9A-1FB6-B359408DC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7" y="2967985"/>
            <a:ext cx="958829" cy="932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483052-349F-DFDF-1595-0CCD8CC1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01" y="2721419"/>
            <a:ext cx="1044575" cy="10445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4804410-A9FB-EECD-7F35-9117E0CA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47" y="2833964"/>
            <a:ext cx="864552" cy="9591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1971EE-4091-684F-2CA4-B58E6C8F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94" y="2962720"/>
            <a:ext cx="958829" cy="9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E1FB38-B363-66E2-1840-7902003DEFFA}"/>
              </a:ext>
            </a:extLst>
          </p:cNvPr>
          <p:cNvSpPr txBox="1"/>
          <p:nvPr/>
        </p:nvSpPr>
        <p:spPr>
          <a:xfrm>
            <a:off x="4378960" y="337641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groupby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1052E-5528-523E-48EE-2B1D7B62D602}"/>
              </a:ext>
            </a:extLst>
          </p:cNvPr>
          <p:cNvSpPr txBox="1"/>
          <p:nvPr/>
        </p:nvSpPr>
        <p:spPr>
          <a:xfrm>
            <a:off x="5039360" y="184225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2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CEB33C-CA6E-0974-186C-69125606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49" y="1216374"/>
            <a:ext cx="447911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groupby(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"AABBCCDD"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B8D609-EBE5-BE00-40D7-3F84834C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49" y="363231"/>
            <a:ext cx="471956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C05B01-2E87-7E45-E55D-655E2E6B56E8}"/>
              </a:ext>
            </a:extLst>
          </p:cNvPr>
          <p:cNvSpPr txBox="1"/>
          <p:nvPr/>
        </p:nvSpPr>
        <p:spPr>
          <a:xfrm>
            <a:off x="2072640" y="2059952"/>
            <a:ext cx="7498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 (‘A’, &lt;itertools._grouper object at 0x0000024A0743B6D0&gt;), (‘B’, &lt;itertools._grouper object at 0x0000024A0743B670&gt;), (‘C’, &lt;itertools._grouper object at 0x0000024A0743B640&gt;), (‘D’, &lt;itertools._grouper object at 0x0000024A0743B610&gt;) 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D6BE07-273F-F310-F07C-14A72CC1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0" y="3501592"/>
            <a:ext cx="846577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[k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groupby(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'AAAABBBCCDAABBB'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29B08-AC96-8D12-9DE8-82B3A0C35723}"/>
              </a:ext>
            </a:extLst>
          </p:cNvPr>
          <p:cNvSpPr txBox="1"/>
          <p:nvPr/>
        </p:nvSpPr>
        <p:spPr>
          <a:xfrm>
            <a:off x="2235200" y="42491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['A', 'B', 'C', 'D', 'A', 'B']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B5A4715-232B-DF4B-F19A-FF4F7F2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680" y="4953392"/>
            <a:ext cx="866294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groupby(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'AAAABBBCCD'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76A1A6-6DA8-FF05-FD49-C941C001661F}"/>
              </a:ext>
            </a:extLst>
          </p:cNvPr>
          <p:cNvSpPr txBox="1"/>
          <p:nvPr/>
        </p:nvSpPr>
        <p:spPr>
          <a:xfrm>
            <a:off x="2082800" y="569075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[['A', 'A', 'A', 'A'], ['B', 'B', 'B'], ['C', 'C'], ['D']]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94D01B-01BB-C4E1-8EC8-E657C2B9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1037606"/>
            <a:ext cx="10200228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= itertools.groupby([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%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(v))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60BE3F-ED68-2AA5-396B-142547EC13BD}"/>
              </a:ext>
            </a:extLst>
          </p:cNvPr>
          <p:cNvSpPr txBox="1"/>
          <p:nvPr/>
        </p:nvSpPr>
        <p:spPr>
          <a:xfrm>
            <a:off x="3048740" y="3512070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True [93, 15]</a:t>
            </a:r>
          </a:p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False [5, 4]</a:t>
            </a:r>
          </a:p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True [12, 24, 42]</a:t>
            </a:r>
          </a:p>
          <a:p>
            <a:endParaRPr lang="zh-CN" altLang="en-US" sz="3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4413964" y="2759946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5EF9A-F236-B178-7330-0EE1A235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30" y="2759946"/>
            <a:ext cx="959482" cy="837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B24F8B-4256-A430-4920-A70141F6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0" y="2598415"/>
            <a:ext cx="985859" cy="8603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AA25D2-4840-CE5D-205C-DD646F9B9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06" y="2360220"/>
            <a:ext cx="1338809" cy="13035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039AE8-BD46-8D17-2A06-3582AB0A6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91" y="2553992"/>
            <a:ext cx="1109805" cy="1109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8E4AED-9B86-A750-1400-77A03A877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42" y="2426154"/>
            <a:ext cx="1533525" cy="150495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11ECD2-5920-1456-92C2-AF14548CCF13}"/>
              </a:ext>
            </a:extLst>
          </p:cNvPr>
          <p:cNvGrpSpPr/>
          <p:nvPr/>
        </p:nvGrpSpPr>
        <p:grpSpPr>
          <a:xfrm>
            <a:off x="8723806" y="2619782"/>
            <a:ext cx="1029880" cy="949032"/>
            <a:chOff x="9711451" y="2759946"/>
            <a:chExt cx="1029880" cy="9490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55B34AA-873D-F4B5-424E-4F0CBF03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5062" y="3074537"/>
              <a:ext cx="806269" cy="63444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DF5DD91-F4AB-0E1A-2D90-60279F66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451" y="2759946"/>
              <a:ext cx="964236" cy="833934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F72C127-D812-AC5A-A730-C8033B416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65" y="2091334"/>
            <a:ext cx="733425" cy="7524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D639B4C-6C4D-7DD3-59CB-73AC3FF316D4}"/>
              </a:ext>
            </a:extLst>
          </p:cNvPr>
          <p:cNvSpPr txBox="1"/>
          <p:nvPr/>
        </p:nvSpPr>
        <p:spPr>
          <a:xfrm>
            <a:off x="4609861" y="333352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一种方法</a:t>
            </a:r>
          </a:p>
        </p:txBody>
      </p:sp>
    </p:spTree>
    <p:extLst>
      <p:ext uri="{BB962C8B-B14F-4D97-AF65-F5344CB8AC3E}">
        <p14:creationId xmlns:p14="http://schemas.microsoft.com/office/powerpoint/2010/main" val="368962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C035D3-2AC0-030D-1CB5-EB62005A7FBF}"/>
              </a:ext>
            </a:extLst>
          </p:cNvPr>
          <p:cNvSpPr txBox="1"/>
          <p:nvPr/>
        </p:nvSpPr>
        <p:spPr>
          <a:xfrm>
            <a:off x="2064452" y="2117659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18658-7A89-97B0-9655-FF0DAA7140F4}"/>
              </a:ext>
            </a:extLst>
          </p:cNvPr>
          <p:cNvSpPr txBox="1"/>
          <p:nvPr/>
        </p:nvSpPr>
        <p:spPr>
          <a:xfrm>
            <a:off x="2448560" y="418921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accumulate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EB7133-B4C0-9BC7-2412-466F26046F5B}"/>
              </a:ext>
            </a:extLst>
          </p:cNvPr>
          <p:cNvSpPr txBox="1"/>
          <p:nvPr/>
        </p:nvSpPr>
        <p:spPr>
          <a:xfrm>
            <a:off x="4976328" y="2244933"/>
            <a:ext cx="6049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starmap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 </a:t>
            </a:r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后面讲</a:t>
            </a:r>
          </a:p>
        </p:txBody>
      </p:sp>
    </p:spTree>
    <p:extLst>
      <p:ext uri="{BB962C8B-B14F-4D97-AF65-F5344CB8AC3E}">
        <p14:creationId xmlns:p14="http://schemas.microsoft.com/office/powerpoint/2010/main" val="10251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4724CA-2AF9-5F91-9230-29DD8CF7D3B3}"/>
              </a:ext>
            </a:extLst>
          </p:cNvPr>
          <p:cNvSpPr txBox="1"/>
          <p:nvPr/>
        </p:nvSpPr>
        <p:spPr>
          <a:xfrm>
            <a:off x="4470400" y="64337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映射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9815CF-1947-2C32-2315-6FBC18A9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9" y="1856678"/>
            <a:ext cx="4051832" cy="4249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30974E-1FD9-9DFA-F998-DDA3556AA4BC}"/>
              </a:ext>
            </a:extLst>
          </p:cNvPr>
          <p:cNvSpPr txBox="1"/>
          <p:nvPr/>
        </p:nvSpPr>
        <p:spPr>
          <a:xfrm>
            <a:off x="6289040" y="224865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1  2  3  4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04906E-7DE7-C715-6C65-8F48058F5AAD}"/>
              </a:ext>
            </a:extLst>
          </p:cNvPr>
          <p:cNvSpPr txBox="1"/>
          <p:nvPr/>
        </p:nvSpPr>
        <p:spPr>
          <a:xfrm>
            <a:off x="6254572" y="4182348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1  4  9  16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D8CB875-277E-7032-4FD0-E0C81E9E1E26}"/>
              </a:ext>
            </a:extLst>
          </p:cNvPr>
          <p:cNvSpPr/>
          <p:nvPr/>
        </p:nvSpPr>
        <p:spPr>
          <a:xfrm rot="5400000">
            <a:off x="7620867" y="3250794"/>
            <a:ext cx="782773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D2CE35-0AE5-529A-E202-90DFB82B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662" y="5629851"/>
            <a:ext cx="515718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6E141-28B1-D812-A802-0ED5C29F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2618454"/>
            <a:ext cx="741741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().split())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05497-BE2A-D99E-D119-A7E3C7079858}"/>
              </a:ext>
            </a:extLst>
          </p:cNvPr>
          <p:cNvSpPr txBox="1"/>
          <p:nvPr/>
        </p:nvSpPr>
        <p:spPr>
          <a:xfrm>
            <a:off x="1137920" y="134309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5EF72E-3810-A0D0-BB5E-19360570A063}"/>
              </a:ext>
            </a:extLst>
          </p:cNvPr>
          <p:cNvSpPr txBox="1"/>
          <p:nvPr/>
        </p:nvSpPr>
        <p:spPr>
          <a:xfrm>
            <a:off x="2113280" y="7436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oj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算法题输入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15 20 </a:t>
            </a:r>
            <a:endParaRPr lang="zh-CN" altLang="en-US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17B398-0500-DED8-9A17-08ED3CBA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3479504"/>
            <a:ext cx="673934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"15"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3D08EA0-9CFB-71D9-10E5-2BADAB41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0" y="4406911"/>
            <a:ext cx="628729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"15"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37AC388-B23D-2D77-B09C-01BD0457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9" y="2608591"/>
            <a:ext cx="1102898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list_of_ints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"1234567891597566341854"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183DAD-85D0-AC92-A6C2-F497E54E5FA5}"/>
              </a:ext>
            </a:extLst>
          </p:cNvPr>
          <p:cNvSpPr txBox="1"/>
          <p:nvPr/>
        </p:nvSpPr>
        <p:spPr>
          <a:xfrm>
            <a:off x="1916354" y="1943854"/>
            <a:ext cx="856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[1, 2, 3, 4, 5, 6, 7, 8, 9, 1, 5, 9, 7, 5, 6, 6, 3, 4, 1, 8, 5, 4]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505221-97AA-4B5C-EC3A-BB7ACCDC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10" y="3939551"/>
            <a:ext cx="1162048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list_of_ints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"13 15 45 84 23 21"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.split()))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9A92F1-82BF-7366-9C51-24462973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618759"/>
            <a:ext cx="834074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转大写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s.upper()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(upper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'sentence'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'fragment'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F76C1D-0020-BBEF-D0CA-80CA4392F01C}"/>
              </a:ext>
            </a:extLst>
          </p:cNvPr>
          <p:cNvSpPr txBox="1"/>
          <p:nvPr/>
        </p:nvSpPr>
        <p:spPr>
          <a:xfrm>
            <a:off x="4307840" y="3347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['SENTENCE', 'FRAGMENT']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773A0B-BA7C-494E-E4C3-03BD0203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" y="4691391"/>
            <a:ext cx="1043747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'sentence'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'fragment'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8FE458-B364-79AC-C7DC-07C8CFE8626D}"/>
              </a:ext>
            </a:extLst>
          </p:cNvPr>
          <p:cNvSpPr txBox="1"/>
          <p:nvPr/>
        </p:nvSpPr>
        <p:spPr>
          <a:xfrm>
            <a:off x="3912636" y="772596"/>
            <a:ext cx="379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range(100)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E1070-6919-2560-10C8-37BAACF9E26A}"/>
              </a:ext>
            </a:extLst>
          </p:cNvPr>
          <p:cNvSpPr txBox="1"/>
          <p:nvPr/>
        </p:nvSpPr>
        <p:spPr>
          <a:xfrm>
            <a:off x="3697821" y="2086492"/>
            <a:ext cx="545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[0,1,2,3,4,5,6,7,8,9…… 99]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7AA1C-86B8-FDDE-6573-486866C3405E}"/>
              </a:ext>
            </a:extLst>
          </p:cNvPr>
          <p:cNvSpPr txBox="1"/>
          <p:nvPr/>
        </p:nvSpPr>
        <p:spPr>
          <a:xfrm>
            <a:off x="4199409" y="3080790"/>
            <a:ext cx="379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count(1)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CD96DB-A92E-4999-CD0F-BDCAAE26AD9B}"/>
              </a:ext>
            </a:extLst>
          </p:cNvPr>
          <p:cNvSpPr txBox="1"/>
          <p:nvPr/>
        </p:nvSpPr>
        <p:spPr>
          <a:xfrm>
            <a:off x="3912636" y="4213587"/>
            <a:ext cx="552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[1,2,3,4,5,6,7,8,9……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∞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4626332" y="1886186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5EF9A-F236-B178-7330-0EE1A235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98" y="1886186"/>
            <a:ext cx="959482" cy="837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B24F8B-4256-A430-4920-A70141F6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8" y="1724655"/>
            <a:ext cx="985859" cy="8603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AA25D2-4840-CE5D-205C-DD646F9B9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74" y="1486460"/>
            <a:ext cx="1338809" cy="13035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039AE8-BD46-8D17-2A06-3582AB0A6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59" y="1680232"/>
            <a:ext cx="1109805" cy="1109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8E4AED-9B86-A750-1400-77A03A877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10" y="1552394"/>
            <a:ext cx="1533525" cy="150495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11ECD2-5920-1456-92C2-AF14548CCF13}"/>
              </a:ext>
            </a:extLst>
          </p:cNvPr>
          <p:cNvGrpSpPr/>
          <p:nvPr/>
        </p:nvGrpSpPr>
        <p:grpSpPr>
          <a:xfrm>
            <a:off x="8936174" y="1746022"/>
            <a:ext cx="1029880" cy="949032"/>
            <a:chOff x="9711451" y="2759946"/>
            <a:chExt cx="1029880" cy="9490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55B34AA-873D-F4B5-424E-4F0CBF03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5062" y="3074537"/>
              <a:ext cx="806269" cy="63444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DF5DD91-F4AB-0E1A-2D90-60279F66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451" y="2759946"/>
              <a:ext cx="964236" cy="833934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F72C127-D812-AC5A-A730-C8033B416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33" y="1217574"/>
            <a:ext cx="733425" cy="7524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D639B4C-6C4D-7DD3-59CB-73AC3FF316D4}"/>
              </a:ext>
            </a:extLst>
          </p:cNvPr>
          <p:cNvSpPr txBox="1"/>
          <p:nvPr/>
        </p:nvSpPr>
        <p:spPr>
          <a:xfrm>
            <a:off x="4822229" y="245976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2AD50E-7BF1-CAC9-2406-C3CD9FDB4A2B}"/>
              </a:ext>
            </a:extLst>
          </p:cNvPr>
          <p:cNvSpPr txBox="1"/>
          <p:nvPr/>
        </p:nvSpPr>
        <p:spPr>
          <a:xfrm>
            <a:off x="4246768" y="3471519"/>
            <a:ext cx="412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MAP!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54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34DE6E2-55EC-A9D2-0359-3B891F00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18165"/>
            <a:ext cx="6494085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accumulate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(accumulate(a))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501BC-E572-8A14-E07A-769BB1D0DE97}"/>
              </a:ext>
            </a:extLst>
          </p:cNvPr>
          <p:cNvSpPr txBox="1"/>
          <p:nvPr/>
        </p:nvSpPr>
        <p:spPr>
          <a:xfrm>
            <a:off x="1493520" y="2888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[1, 3, 6, 10, 15]</a:t>
            </a:r>
          </a:p>
        </p:txBody>
      </p:sp>
    </p:spTree>
    <p:extLst>
      <p:ext uri="{BB962C8B-B14F-4D97-AF65-F5344CB8AC3E}">
        <p14:creationId xmlns:p14="http://schemas.microsoft.com/office/powerpoint/2010/main" val="55947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99" y="1472534"/>
            <a:ext cx="940315" cy="9403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5" y="1564201"/>
            <a:ext cx="756982" cy="7569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364A16-3D38-D5CA-078B-AD6A7174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34" y="1455901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16A335-409F-6BE5-D9E7-93EB4BB9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2" y="1537490"/>
            <a:ext cx="756982" cy="756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73C465-D06A-EF4D-4F07-8FF098CC6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" y="2561937"/>
            <a:ext cx="804293" cy="7569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B91B5F-A964-51E9-1EB6-23D454C77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2" y="2609562"/>
            <a:ext cx="975095" cy="7569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8F7B84E-CD63-106E-2B14-30D2F425E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11" y="2561936"/>
            <a:ext cx="804607" cy="80460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D1BA61-FD8A-D479-B983-9F970D597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65" y="2609562"/>
            <a:ext cx="835487" cy="8354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40C783-9AB3-B7B3-9BA6-DFA092399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7" y="3559673"/>
            <a:ext cx="750821" cy="81137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21EB062-D624-5A4F-F942-7F3CDE89D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84" y="3560469"/>
            <a:ext cx="713724" cy="69885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E4F2714-2E9C-5AF3-9AAF-381A54A91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41" y="3529463"/>
            <a:ext cx="1148965" cy="69885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61467A4-FF5A-5A06-6C4E-E70075E3A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41" y="3562233"/>
            <a:ext cx="628650" cy="6953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A02118F-51F2-CD53-10D5-928C7B642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76" y="3559673"/>
            <a:ext cx="770262" cy="75698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51B97B9-C902-9011-54D1-826BAFE2F6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80" y="4483157"/>
            <a:ext cx="919536" cy="8767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27B8C61-861B-8D8C-1126-98661C2AF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9" y="4446042"/>
            <a:ext cx="872322" cy="93942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A86FF00-9BC8-9A48-B695-17D1757EB0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24" y="4420500"/>
            <a:ext cx="790325" cy="87676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901265-BE65-96D6-6747-D18E2986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84" y="2655161"/>
            <a:ext cx="713724" cy="69885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A0CDE37-255C-BBEC-9F9D-6614914D5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38" y="2609562"/>
            <a:ext cx="750821" cy="81137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18E9679-CDC0-33B2-F4E5-57EB374AC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66" y="1266025"/>
            <a:ext cx="713724" cy="69885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12F4034-020B-D028-B238-F72C4BCD39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259" y="3526692"/>
            <a:ext cx="628650" cy="69532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8A62BDF-C837-D391-5837-46EEDFB79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321" y="2305734"/>
            <a:ext cx="713724" cy="69885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15411CE-C1CC-9F98-BEC0-072EBF654E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01" y="2033298"/>
            <a:ext cx="1085850" cy="105727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BF3DD24-CB24-7EA3-A53B-05ADEA8D4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8" y="4480392"/>
            <a:ext cx="770262" cy="75698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DF5BA579-5215-B7C9-3194-2560394893BF}"/>
              </a:ext>
            </a:extLst>
          </p:cNvPr>
          <p:cNvSpPr txBox="1"/>
          <p:nvPr/>
        </p:nvSpPr>
        <p:spPr>
          <a:xfrm>
            <a:off x="5296452" y="346860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一种标准</a:t>
            </a:r>
          </a:p>
        </p:txBody>
      </p:sp>
    </p:spTree>
    <p:extLst>
      <p:ext uri="{BB962C8B-B14F-4D97-AF65-F5344CB8AC3E}">
        <p14:creationId xmlns:p14="http://schemas.microsoft.com/office/powerpoint/2010/main" val="1179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822542-A7E0-2452-510C-2DB0A4C0755C}"/>
              </a:ext>
            </a:extLst>
          </p:cNvPr>
          <p:cNvSpPr txBox="1"/>
          <p:nvPr/>
        </p:nvSpPr>
        <p:spPr>
          <a:xfrm>
            <a:off x="1183640" y="60273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63A12-14B0-20A5-5D84-683570074B05}"/>
              </a:ext>
            </a:extLst>
          </p:cNvPr>
          <p:cNvSpPr txBox="1"/>
          <p:nvPr/>
        </p:nvSpPr>
        <p:spPr>
          <a:xfrm>
            <a:off x="5034280" y="663267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filterfalse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3F8FEC-DA92-8EA2-F3EA-5A2F17565502}"/>
              </a:ext>
            </a:extLst>
          </p:cNvPr>
          <p:cNvSpPr txBox="1"/>
          <p:nvPr/>
        </p:nvSpPr>
        <p:spPr>
          <a:xfrm>
            <a:off x="1183640" y="2949446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compress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,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65C3E-AE4B-192B-9770-3DC24EB790AA}"/>
              </a:ext>
            </a:extLst>
          </p:cNvPr>
          <p:cNvSpPr txBox="1"/>
          <p:nvPr/>
        </p:nvSpPr>
        <p:spPr>
          <a:xfrm>
            <a:off x="1183640" y="4134266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islice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,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C1D329-397E-ED3E-B597-6858C1D7AE6D}"/>
              </a:ext>
            </a:extLst>
          </p:cNvPr>
          <p:cNvSpPr txBox="1"/>
          <p:nvPr/>
        </p:nvSpPr>
        <p:spPr>
          <a:xfrm>
            <a:off x="5425440" y="4134266"/>
            <a:ext cx="18592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[::]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902E7C-8E26-A95A-482F-665D5B523717}"/>
              </a:ext>
            </a:extLst>
          </p:cNvPr>
          <p:cNvSpPr txBox="1"/>
          <p:nvPr/>
        </p:nvSpPr>
        <p:spPr>
          <a:xfrm>
            <a:off x="1021080" y="5296158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dropwhile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,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021A8A-19B1-BB65-3C15-951F1233D198}"/>
              </a:ext>
            </a:extLst>
          </p:cNvPr>
          <p:cNvSpPr txBox="1"/>
          <p:nvPr/>
        </p:nvSpPr>
        <p:spPr>
          <a:xfrm>
            <a:off x="5999480" y="5296157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takewhile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,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D57C40-4F88-A68B-1394-E1504365FEC9}"/>
              </a:ext>
            </a:extLst>
          </p:cNvPr>
          <p:cNvSpPr txBox="1"/>
          <p:nvPr/>
        </p:nvSpPr>
        <p:spPr>
          <a:xfrm>
            <a:off x="1275080" y="1828801"/>
            <a:ext cx="2809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B4925-C1A0-8695-5F94-401BE904F4B8}"/>
              </a:ext>
            </a:extLst>
          </p:cNvPr>
          <p:cNvSpPr txBox="1"/>
          <p:nvPr/>
        </p:nvSpPr>
        <p:spPr>
          <a:xfrm>
            <a:off x="3769360" y="1853119"/>
            <a:ext cx="2809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4FB726-9AAA-C6CC-071C-A23A7A7CD20D}"/>
              </a:ext>
            </a:extLst>
          </p:cNvPr>
          <p:cNvSpPr txBox="1"/>
          <p:nvPr/>
        </p:nvSpPr>
        <p:spPr>
          <a:xfrm>
            <a:off x="7180580" y="1795531"/>
            <a:ext cx="2809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07AA6-59DB-D0E2-2B79-8F1FDD9734BA}"/>
              </a:ext>
            </a:extLst>
          </p:cNvPr>
          <p:cNvSpPr txBox="1"/>
          <p:nvPr/>
        </p:nvSpPr>
        <p:spPr>
          <a:xfrm>
            <a:off x="7180580" y="2543074"/>
            <a:ext cx="2809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BA4C40-1F56-21B6-27E2-B4FC08E6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52593"/>
            <a:ext cx="9903673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(x):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是否是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的倍数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%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写臭了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F2CB2E-3010-6602-7BFC-415A5F54EE08}"/>
              </a:ext>
            </a:extLst>
          </p:cNvPr>
          <p:cNvSpPr txBox="1"/>
          <p:nvPr/>
        </p:nvSpPr>
        <p:spPr>
          <a:xfrm>
            <a:off x="3988293" y="566157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[6, 345, 12]</a:t>
            </a:r>
          </a:p>
        </p:txBody>
      </p:sp>
    </p:spTree>
    <p:extLst>
      <p:ext uri="{BB962C8B-B14F-4D97-AF65-F5344CB8AC3E}">
        <p14:creationId xmlns:p14="http://schemas.microsoft.com/office/powerpoint/2010/main" val="21226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BA4C40-1F56-21B6-27E2-B4FC08E6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5035"/>
            <a:ext cx="9903673" cy="37240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(x):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是否是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的倍数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%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F2CB2E-3010-6602-7BFC-415A5F54EE08}"/>
              </a:ext>
            </a:extLst>
          </p:cNvPr>
          <p:cNvSpPr txBox="1"/>
          <p:nvPr/>
        </p:nvSpPr>
        <p:spPr>
          <a:xfrm>
            <a:off x="3988293" y="5661574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[6, 345, 12]</a:t>
            </a:r>
          </a:p>
        </p:txBody>
      </p:sp>
    </p:spTree>
    <p:extLst>
      <p:ext uri="{BB962C8B-B14F-4D97-AF65-F5344CB8AC3E}">
        <p14:creationId xmlns:p14="http://schemas.microsoft.com/office/powerpoint/2010/main" val="237260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CE42-771A-7DF8-721E-6F30EBCB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035311"/>
            <a:ext cx="1083181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%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90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CE42-771A-7DF8-721E-6F30EBCB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" y="3858271"/>
            <a:ext cx="1004313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%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1A2B0-4AEC-08BA-2BD2-63153D18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" y="1406437"/>
            <a:ext cx="1139927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filterfalse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(filterfalse(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C3024D-2672-1686-7DE8-A1514D15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2395528"/>
            <a:ext cx="1139927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compress(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"ABCDEFG"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True, False, True, False, True, False, 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54E707-6E50-6C04-2C1F-314C6311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3592922"/>
            <a:ext cx="2672526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ACDE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600C3E-81A4-9B0C-E322-C358CAE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73502"/>
            <a:ext cx="4423006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Compress  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压缩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75D24-B52E-801E-D127-459546CB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812" y="4512139"/>
            <a:ext cx="719940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compress(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“ABCDEFG”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CC7832"/>
                </a:solidFill>
                <a:latin typeface="Consolas" panose="020B0609020204030204" pitchFamily="49" charset="0"/>
              </a:rPr>
              <a:t>, 0, 1, 0, 1, 0, 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5BA9EEA-2A50-41C8-9849-7963F3B5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014" y="3801849"/>
            <a:ext cx="1713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--&gt; 6 4 1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258EE6-2BFB-56C3-A3F5-E90B2AB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04" y="2612536"/>
            <a:ext cx="866294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dropwhile(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&lt;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A0B9B2-4F2C-E4F2-B3D7-53FD997D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73502"/>
            <a:ext cx="8177239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err="1">
                <a:solidFill>
                  <a:srgbClr val="A9B7C6"/>
                </a:solidFill>
                <a:latin typeface="Consolas" panose="020B0609020204030204" pitchFamily="49" charset="0"/>
              </a:rPr>
              <a:t>dropwhile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一直抛弃，直到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……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9A5A0CF-9AAB-86D6-8A8C-665037036E1B}"/>
              </a:ext>
            </a:extLst>
          </p:cNvPr>
          <p:cNvSpPr txBox="1">
            <a:spLocks/>
          </p:cNvSpPr>
          <p:nvPr/>
        </p:nvSpPr>
        <p:spPr>
          <a:xfrm>
            <a:off x="1524000" y="167480"/>
            <a:ext cx="9144000" cy="135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我们可以对 </a:t>
            </a:r>
            <a:r>
              <a:rPr lang="zh-CN" altLang="en-US" sz="4800" dirty="0">
                <a:solidFill>
                  <a:srgbClr val="795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一坨东西 </a:t>
            </a: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做什么？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94873-E1DA-61FF-B5FF-8921075ED4B6}"/>
              </a:ext>
            </a:extLst>
          </p:cNvPr>
          <p:cNvSpPr txBox="1"/>
          <p:nvPr/>
        </p:nvSpPr>
        <p:spPr>
          <a:xfrm>
            <a:off x="2641600" y="3044279"/>
            <a:ext cx="136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筛选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82277-545F-5B1A-0823-76BA887B58EA}"/>
              </a:ext>
            </a:extLst>
          </p:cNvPr>
          <p:cNvSpPr txBox="1"/>
          <p:nvPr/>
        </p:nvSpPr>
        <p:spPr>
          <a:xfrm>
            <a:off x="7010400" y="2133599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压缩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5DC68B-065A-DF53-73CB-012D74E1A8A7}"/>
              </a:ext>
            </a:extLst>
          </p:cNvPr>
          <p:cNvSpPr txBox="1"/>
          <p:nvPr/>
        </p:nvSpPr>
        <p:spPr>
          <a:xfrm>
            <a:off x="4988560" y="3664039"/>
            <a:ext cx="136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变幻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39AE9D-6E25-92EA-C58E-8837727BEB96}"/>
              </a:ext>
            </a:extLst>
          </p:cNvPr>
          <p:cNvSpPr txBox="1"/>
          <p:nvPr/>
        </p:nvSpPr>
        <p:spPr>
          <a:xfrm>
            <a:off x="8178800" y="3813720"/>
            <a:ext cx="136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合并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B3A12C-FD63-BFF5-D593-80D274EC7874}"/>
              </a:ext>
            </a:extLst>
          </p:cNvPr>
          <p:cNvSpPr txBox="1"/>
          <p:nvPr/>
        </p:nvSpPr>
        <p:spPr>
          <a:xfrm>
            <a:off x="1940560" y="502276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产生新的一坨东西</a:t>
            </a:r>
          </a:p>
        </p:txBody>
      </p:sp>
    </p:spTree>
    <p:extLst>
      <p:ext uri="{BB962C8B-B14F-4D97-AF65-F5344CB8AC3E}">
        <p14:creationId xmlns:p14="http://schemas.microsoft.com/office/powerpoint/2010/main" val="118355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5BA9EEA-2A50-41C8-9849-7963F3B5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014" y="3801849"/>
            <a:ext cx="1374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--&gt;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1 4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A0B9B2-4F2C-E4F2-B3D7-53FD997D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73502"/>
            <a:ext cx="8177239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err="1">
                <a:solidFill>
                  <a:srgbClr val="A9B7C6"/>
                </a:solidFill>
                <a:latin typeface="Consolas" panose="020B0609020204030204" pitchFamily="49" charset="0"/>
              </a:rPr>
              <a:t>takewhile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一直保留，直到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……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F2344-1588-411E-04B2-1BFFEF69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88" y="2555127"/>
            <a:ext cx="990367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takewhile(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x &lt;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C600C3E-81A4-9B0C-E322-C358CAEB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73502"/>
            <a:ext cx="4160113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islice</a:t>
            </a:r>
            <a:r>
              <a:rPr kumimoji="0" lang="en-US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切片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儿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C1FE7A-87C8-EDB4-EF3C-ED011F26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2092551"/>
            <a:ext cx="60612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 = (i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islice(g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(n)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43523B-8941-3F91-B8F1-82C5A2890ADB}"/>
              </a:ext>
            </a:extLst>
          </p:cNvPr>
          <p:cNvSpPr txBox="1"/>
          <p:nvPr/>
        </p:nvSpPr>
        <p:spPr>
          <a:xfrm>
            <a:off x="8657947" y="2092551"/>
            <a:ext cx="15780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D9DEDFD-2AC6-6A52-941C-9162E61F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060" y="5249014"/>
            <a:ext cx="7007046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这里只介绍有这个东西，用到再查文档即可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6A1122DA-906E-C047-F31A-2FE7AB28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32" y="2743835"/>
            <a:ext cx="561975" cy="4667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76FDD1-6EAF-668C-2A89-B71FE112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6" y="2779395"/>
            <a:ext cx="971550" cy="323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B3E3B9E-BAC9-BF37-F0FC-7FA0B6754798}"/>
              </a:ext>
            </a:extLst>
          </p:cNvPr>
          <p:cNvSpPr txBox="1"/>
          <p:nvPr/>
        </p:nvSpPr>
        <p:spPr>
          <a:xfrm>
            <a:off x="833098" y="1510743"/>
            <a:ext cx="587561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8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    ]</a:t>
            </a:r>
            <a:endParaRPr lang="zh-CN" altLang="en-US" sz="13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CF3182-6FCF-39B3-6E2C-A81F8441A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0" y="2622232"/>
            <a:ext cx="171450" cy="342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F62E64-6682-BA1B-C260-A8383D833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63" y="2622232"/>
            <a:ext cx="180975" cy="34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40873B-7449-8548-2938-00CE970C7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15" y="2622232"/>
            <a:ext cx="209550" cy="3143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AC414D-6846-044D-CDC5-B317C49E7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21" y="2830195"/>
            <a:ext cx="123825" cy="228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B2E0A1E-543E-E174-30E9-53AF81D23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68" y="2763520"/>
            <a:ext cx="466725" cy="3619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29AEF72-2D02-F359-4B30-9A60CE002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67" y="2366327"/>
            <a:ext cx="771525" cy="5048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5E13B5D-E8CF-21AA-086A-708A528D2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9" y="2261552"/>
            <a:ext cx="914400" cy="609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2861E43-C2C4-76F2-38D0-D474ACA1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21" y="3835717"/>
            <a:ext cx="561975" cy="4667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C10077F-2019-284B-230B-CACB90B6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29" y="3806506"/>
            <a:ext cx="971550" cy="3238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4A7AE9-5DFB-287E-AED4-E56E9BD58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43" y="2673349"/>
            <a:ext cx="171450" cy="342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C2F037F-9706-0529-B203-3C53F4B0B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57" y="2715895"/>
            <a:ext cx="180975" cy="3429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13EA949-3438-0BF8-5A77-D86F9C273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990" y="2673032"/>
            <a:ext cx="209550" cy="3143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A0DB523-E79C-16B9-AEE1-C18FCDE59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38" y="1606866"/>
            <a:ext cx="123825" cy="2286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C604D86-3B68-2873-CCC7-B42FE3979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26" y="1540191"/>
            <a:ext cx="466725" cy="3619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5F90ECD-D7F7-B9D2-3D6D-B71E87E34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22" y="1468754"/>
            <a:ext cx="771525" cy="5048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54E797F-3040-050A-A47D-B7993CFAB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49" y="3663631"/>
            <a:ext cx="9144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003C075-1226-CFA5-2423-BB3C4D85FC60}"/>
                  </a:ext>
                </a:extLst>
              </p14:cNvPr>
              <p14:cNvContentPartPr/>
              <p14:nvPr/>
            </p14:nvContentPartPr>
            <p14:xfrm>
              <a:off x="8782200" y="1485720"/>
              <a:ext cx="2457720" cy="29152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003C075-1226-CFA5-2423-BB3C4D85FC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2840" y="1476360"/>
                <a:ext cx="2476440" cy="29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222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FFCD5-DB17-0128-C5DA-9F204E0A32DB}"/>
              </a:ext>
            </a:extLst>
          </p:cNvPr>
          <p:cNvSpPr txBox="1"/>
          <p:nvPr/>
        </p:nvSpPr>
        <p:spPr>
          <a:xfrm>
            <a:off x="2570480" y="2197854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chain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579D0-2F48-89FA-FA7C-BC81B0F80583}"/>
              </a:ext>
            </a:extLst>
          </p:cNvPr>
          <p:cNvSpPr txBox="1"/>
          <p:nvPr/>
        </p:nvSpPr>
        <p:spPr>
          <a:xfrm>
            <a:off x="2570480" y="3234174"/>
            <a:ext cx="76809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chain.from_iterable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0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8F4C2C0-5855-902B-B232-21C13769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0" y="576294"/>
            <a:ext cx="583525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(chain(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"def"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5220E-E862-FD28-62B3-FAD17F367473}"/>
              </a:ext>
            </a:extLst>
          </p:cNvPr>
          <p:cNvSpPr txBox="1"/>
          <p:nvPr/>
        </p:nvSpPr>
        <p:spPr>
          <a:xfrm>
            <a:off x="1727200" y="173049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['a', 'b', 'c', 'd', 'e', 'f']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23B5F2-5038-AC64-51F0-932E08E66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0" y="2659094"/>
            <a:ext cx="8321509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(chain(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"def"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BE0DE-68D3-34BB-8EE8-ABFC9C6BDE26}"/>
              </a:ext>
            </a:extLst>
          </p:cNvPr>
          <p:cNvSpPr txBox="1"/>
          <p:nvPr/>
        </p:nvSpPr>
        <p:spPr>
          <a:xfrm>
            <a:off x="1727200" y="3614132"/>
            <a:ext cx="910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['a', 'b', 'c', 'd', 'e', 'f', 1, 2, 3]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847F1D-9DC1-E0F1-CDC2-5035F2DD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05" y="4650454"/>
            <a:ext cx="11033790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(chain.from_iterable([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"BCD"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3DEE-71B7-A294-3988-93132F30B0FF}"/>
              </a:ext>
            </a:extLst>
          </p:cNvPr>
          <p:cNvSpPr txBox="1"/>
          <p:nvPr/>
        </p:nvSpPr>
        <p:spPr>
          <a:xfrm>
            <a:off x="1412240" y="5481489"/>
            <a:ext cx="9103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['a', 'b', 'c', 'B', 'C', 'D', 'Q', 'W', 'E']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953B1-1ECE-868A-52F4-119DC12D28D7}"/>
              </a:ext>
            </a:extLst>
          </p:cNvPr>
          <p:cNvSpPr txBox="1"/>
          <p:nvPr/>
        </p:nvSpPr>
        <p:spPr>
          <a:xfrm>
            <a:off x="4502586" y="6155960"/>
            <a:ext cx="231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只能拆一层</a:t>
            </a:r>
          </a:p>
        </p:txBody>
      </p:sp>
    </p:spTree>
    <p:extLst>
      <p:ext uri="{BB962C8B-B14F-4D97-AF65-F5344CB8AC3E}">
        <p14:creationId xmlns:p14="http://schemas.microsoft.com/office/powerpoint/2010/main" val="30139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B3CF7A-B765-4350-4D44-97FF218ED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80" y="415442"/>
            <a:ext cx="942975" cy="13906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367792-0C53-A626-3E33-C739BA0FB295}"/>
              </a:ext>
            </a:extLst>
          </p:cNvPr>
          <p:cNvGrpSpPr/>
          <p:nvPr/>
        </p:nvGrpSpPr>
        <p:grpSpPr>
          <a:xfrm>
            <a:off x="1162485" y="746440"/>
            <a:ext cx="914400" cy="975042"/>
            <a:chOff x="3637280" y="1965960"/>
            <a:chExt cx="914400" cy="9750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2A730FC-142A-4552-9AC8-379CD33FF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492" y="2474277"/>
              <a:ext cx="561975" cy="4667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B77BB31-4D52-8D14-A7F7-B07C0E79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280" y="1965960"/>
              <a:ext cx="914400" cy="60960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DA3682-CA90-0264-79D8-1EB407A34F50}"/>
              </a:ext>
            </a:extLst>
          </p:cNvPr>
          <p:cNvGrpSpPr/>
          <p:nvPr/>
        </p:nvGrpSpPr>
        <p:grpSpPr>
          <a:xfrm>
            <a:off x="2219702" y="945988"/>
            <a:ext cx="771525" cy="759143"/>
            <a:chOff x="2018267" y="2366327"/>
            <a:chExt cx="771525" cy="75914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ADB326-A433-90F1-313B-3D1D027C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21" y="2830195"/>
              <a:ext cx="123825" cy="2286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C3561F-CD2F-31B0-D75A-6EEB15D6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668" y="2763520"/>
              <a:ext cx="466725" cy="36195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8F9101-4914-DF1B-C1AC-C74548D8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67" y="2366327"/>
              <a:ext cx="771525" cy="504825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8A4E5C4-06C8-09B3-BF29-BC2CDC50FE2F}"/>
              </a:ext>
            </a:extLst>
          </p:cNvPr>
          <p:cNvGrpSpPr/>
          <p:nvPr/>
        </p:nvGrpSpPr>
        <p:grpSpPr>
          <a:xfrm>
            <a:off x="3064771" y="814861"/>
            <a:ext cx="866775" cy="966469"/>
            <a:chOff x="7125017" y="3128645"/>
            <a:chExt cx="866775" cy="96646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C5C556B-7587-F710-E6CD-AA453A3B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957" y="3304540"/>
              <a:ext cx="619125" cy="71437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355CD53-401C-EF6E-AB79-391D0BE2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7" y="3362960"/>
              <a:ext cx="466725" cy="4000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995E41B-86E1-3E83-E520-9FD6E04DC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192" y="3362960"/>
              <a:ext cx="552450" cy="54292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AE604C-9C81-B071-13E4-D147B3A7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042" y="3128645"/>
              <a:ext cx="666750" cy="4191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09C2F46-C5D2-9953-1D0F-E8B6F6FB0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107" y="3540125"/>
              <a:ext cx="104775" cy="16192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7431530-6D4A-3B49-400E-8373710DD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94" y="3692842"/>
              <a:ext cx="295275" cy="25717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77D1176-6451-C4ED-66A4-8E8597393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17" y="3898899"/>
              <a:ext cx="400050" cy="17145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1E6AEF6-915A-A4AA-0393-C64C7D7B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342" y="3914139"/>
              <a:ext cx="438150" cy="180975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F7A79C9-D4F2-5D60-8C62-6DE1878597FF}"/>
              </a:ext>
            </a:extLst>
          </p:cNvPr>
          <p:cNvGrpSpPr/>
          <p:nvPr/>
        </p:nvGrpSpPr>
        <p:grpSpPr>
          <a:xfrm>
            <a:off x="5274339" y="1300317"/>
            <a:ext cx="971550" cy="481013"/>
            <a:chOff x="3274376" y="2622232"/>
            <a:chExt cx="971550" cy="481013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1C726350-BE95-11B3-E65D-9D60FD5D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376" y="2779395"/>
              <a:ext cx="971550" cy="32385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20420761-3A92-459B-D2DF-40D3D1F8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570" y="2622232"/>
              <a:ext cx="171450" cy="3429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740C767-2860-EC0C-D930-11F13603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663" y="2622232"/>
              <a:ext cx="180975" cy="3429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EAA947F-0AFE-95BC-3B90-D139255F1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15" y="2622232"/>
              <a:ext cx="209550" cy="314325"/>
            </a:xfrm>
            <a:prstGeom prst="rect">
              <a:avLst/>
            </a:prstGeom>
          </p:spPr>
        </p:pic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91588BB-7920-0D56-08C6-2C77484F8F58}"/>
              </a:ext>
            </a:extLst>
          </p:cNvPr>
          <p:cNvGrpSpPr/>
          <p:nvPr/>
        </p:nvGrpSpPr>
        <p:grpSpPr>
          <a:xfrm>
            <a:off x="687923" y="3501215"/>
            <a:ext cx="914400" cy="975042"/>
            <a:chOff x="3637280" y="1965960"/>
            <a:chExt cx="914400" cy="975042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84F75DC-AE8F-D399-A89F-0A2CB719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492" y="2474277"/>
              <a:ext cx="561975" cy="466725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1BCB0491-5CE3-2DCC-B53B-245A5ABC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280" y="1965960"/>
              <a:ext cx="914400" cy="609600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A6F438-B10B-19A5-A941-8C4AA00901A3}"/>
              </a:ext>
            </a:extLst>
          </p:cNvPr>
          <p:cNvGrpSpPr/>
          <p:nvPr/>
        </p:nvGrpSpPr>
        <p:grpSpPr>
          <a:xfrm>
            <a:off x="1745140" y="3700763"/>
            <a:ext cx="771525" cy="759143"/>
            <a:chOff x="2018267" y="2366327"/>
            <a:chExt cx="771525" cy="759143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B29784D-9447-ED48-AC91-F5E07DAA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21" y="2830195"/>
              <a:ext cx="123825" cy="2286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2C76D4B-0764-18B2-9F4B-B9FA953A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668" y="2763520"/>
              <a:ext cx="466725" cy="36195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08674B1-878F-53D6-D87A-4A90A654C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67" y="2366327"/>
              <a:ext cx="771525" cy="504825"/>
            </a:xfrm>
            <a:prstGeom prst="rect">
              <a:avLst/>
            </a:prstGeom>
          </p:spPr>
        </p:pic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994035C4-08EE-B047-EC45-D79B35C71720}"/>
              </a:ext>
            </a:extLst>
          </p:cNvPr>
          <p:cNvSpPr txBox="1"/>
          <p:nvPr/>
        </p:nvSpPr>
        <p:spPr>
          <a:xfrm>
            <a:off x="221665" y="3229900"/>
            <a:ext cx="294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(   ,   )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359214-AF06-4CA7-6BDC-BA452C75F21E}"/>
              </a:ext>
            </a:extLst>
          </p:cNvPr>
          <p:cNvSpPr txBox="1"/>
          <p:nvPr/>
        </p:nvSpPr>
        <p:spPr>
          <a:xfrm>
            <a:off x="3101010" y="3314510"/>
            <a:ext cx="294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(   ,   )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365F3B0-1DC9-D03A-B62E-0A57E9EE1C27}"/>
              </a:ext>
            </a:extLst>
          </p:cNvPr>
          <p:cNvSpPr txBox="1"/>
          <p:nvPr/>
        </p:nvSpPr>
        <p:spPr>
          <a:xfrm>
            <a:off x="6073818" y="3314510"/>
            <a:ext cx="294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(   ,   )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F7F500-FD1A-3CCB-1443-0928754EE4B0}"/>
              </a:ext>
            </a:extLst>
          </p:cNvPr>
          <p:cNvSpPr txBox="1"/>
          <p:nvPr/>
        </p:nvSpPr>
        <p:spPr>
          <a:xfrm>
            <a:off x="8972738" y="3286257"/>
            <a:ext cx="29482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(   ,   )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54BB551-0DF8-DCDD-754A-EF7FA8868DAA}"/>
              </a:ext>
            </a:extLst>
          </p:cNvPr>
          <p:cNvGrpSpPr/>
          <p:nvPr/>
        </p:nvGrpSpPr>
        <p:grpSpPr>
          <a:xfrm>
            <a:off x="3533930" y="3718384"/>
            <a:ext cx="771525" cy="759143"/>
            <a:chOff x="2018267" y="2366327"/>
            <a:chExt cx="771525" cy="75914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016FB8C-C703-2E65-DD42-F11590B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221" y="2830195"/>
              <a:ext cx="123825" cy="2286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081F90D6-6261-FEBE-E366-67EA8123B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668" y="2763520"/>
              <a:ext cx="466725" cy="361950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8ACEA7D7-AB8D-B12A-8A2B-8EB2660F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267" y="2366327"/>
              <a:ext cx="771525" cy="504825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A76339F-583C-07A9-3624-1C58258DAF06}"/>
              </a:ext>
            </a:extLst>
          </p:cNvPr>
          <p:cNvGrpSpPr/>
          <p:nvPr/>
        </p:nvGrpSpPr>
        <p:grpSpPr>
          <a:xfrm>
            <a:off x="4766339" y="3614721"/>
            <a:ext cx="866775" cy="966469"/>
            <a:chOff x="7125017" y="3128645"/>
            <a:chExt cx="866775" cy="96646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CA76DA79-BDA5-508B-82B2-98E56633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957" y="3304540"/>
              <a:ext cx="619125" cy="714375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11CC40A5-A550-EC3C-A65A-AB115C6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7" y="3362960"/>
              <a:ext cx="466725" cy="400050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717AFF6-C149-AE6E-6C98-D827D2DBB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192" y="3362960"/>
              <a:ext cx="552450" cy="54292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F1FE887B-F841-EBB1-8E3D-C377EE52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042" y="3128645"/>
              <a:ext cx="666750" cy="419100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032C313-738E-14FF-61C2-9EE698486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107" y="3540125"/>
              <a:ext cx="104775" cy="16192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2A5E9FC-2E41-B425-11E2-D8330DEA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94" y="3692842"/>
              <a:ext cx="295275" cy="25717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3F1CF4DC-F067-FAA9-F5A7-DD65A9ED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17" y="3898899"/>
              <a:ext cx="400050" cy="17145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70A640F6-1D73-FEE5-FE99-01922434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342" y="3914139"/>
              <a:ext cx="438150" cy="180975"/>
            </a:xfrm>
            <a:prstGeom prst="rect">
              <a:avLst/>
            </a:prstGeom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E73248-5027-557C-8699-2019E05055B9}"/>
              </a:ext>
            </a:extLst>
          </p:cNvPr>
          <p:cNvGrpSpPr/>
          <p:nvPr/>
        </p:nvGrpSpPr>
        <p:grpSpPr>
          <a:xfrm>
            <a:off x="6433572" y="3695683"/>
            <a:ext cx="866775" cy="966469"/>
            <a:chOff x="7125017" y="3128645"/>
            <a:chExt cx="866775" cy="966469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AE1E61B2-B254-4C2D-2BD3-483D3F14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957" y="3304540"/>
              <a:ext cx="619125" cy="71437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D4E90EF-ECFF-FA72-7B78-C9DE4EB5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7" y="3362960"/>
              <a:ext cx="466725" cy="40005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28B5FD8-177E-4D88-164A-93BD02CEF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192" y="3362960"/>
              <a:ext cx="552450" cy="542925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9F1F7E6B-0BD8-5A51-7E67-78C41C99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042" y="3128645"/>
              <a:ext cx="666750" cy="4191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3D7B1591-8080-D27B-9B96-CEED07FD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107" y="3540125"/>
              <a:ext cx="104775" cy="16192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7BBB492E-966D-65EA-A1CB-5809641A1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94" y="3692842"/>
              <a:ext cx="295275" cy="257175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F0B754E-5772-DF98-F919-B4ABBA1D7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17" y="3898899"/>
              <a:ext cx="400050" cy="171450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10DF2E17-81D2-C7DA-78C0-768E3BCA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342" y="3914139"/>
              <a:ext cx="438150" cy="180975"/>
            </a:xfrm>
            <a:prstGeom prst="rect">
              <a:avLst/>
            </a:prstGeom>
          </p:spPr>
        </p:pic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29C3AEBB-4C5A-6980-8AC2-C4335D47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23" y="3259393"/>
            <a:ext cx="942975" cy="139065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A66B3758-514F-270A-8375-61147B00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84" y="3286257"/>
            <a:ext cx="942975" cy="1390650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155AC265-B97D-E110-7241-370BC5D45565}"/>
              </a:ext>
            </a:extLst>
          </p:cNvPr>
          <p:cNvGrpSpPr/>
          <p:nvPr/>
        </p:nvGrpSpPr>
        <p:grpSpPr>
          <a:xfrm>
            <a:off x="10567972" y="4009532"/>
            <a:ext cx="971550" cy="481013"/>
            <a:chOff x="3274376" y="2622232"/>
            <a:chExt cx="971550" cy="481013"/>
          </a:xfrm>
        </p:grpSpPr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BDC3AC0A-67C6-554E-835F-A2337C79E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376" y="2779395"/>
              <a:ext cx="971550" cy="32385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CBCC981-9F31-136A-675D-011EE4C9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570" y="2622232"/>
              <a:ext cx="171450" cy="34290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3634B141-2432-317C-AA52-F9D0973F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9663" y="2622232"/>
              <a:ext cx="180975" cy="3429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DCFED012-89D5-DEE1-31CD-B7A40D52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215" y="2622232"/>
              <a:ext cx="209550" cy="314325"/>
            </a:xfrm>
            <a:prstGeom prst="rect">
              <a:avLst/>
            </a:prstGeom>
          </p:spPr>
        </p:pic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F5647ADD-AFC0-5B58-5CA9-B7FC86A54482}"/>
              </a:ext>
            </a:extLst>
          </p:cNvPr>
          <p:cNvSpPr txBox="1"/>
          <p:nvPr/>
        </p:nvSpPr>
        <p:spPr>
          <a:xfrm>
            <a:off x="959175" y="4842810"/>
            <a:ext cx="1512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保护组合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E0D9F5-14F7-6FD9-DB52-5CE5787B021E}"/>
              </a:ext>
            </a:extLst>
          </p:cNvPr>
          <p:cNvSpPr txBox="1"/>
          <p:nvPr/>
        </p:nvSpPr>
        <p:spPr>
          <a:xfrm>
            <a:off x="3799113" y="4899817"/>
            <a:ext cx="1512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远程在后方输出的组合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E7AB5B4-AC9D-851B-5243-7BBD4702A5F9}"/>
              </a:ext>
            </a:extLst>
          </p:cNvPr>
          <p:cNvSpPr txBox="1"/>
          <p:nvPr/>
        </p:nvSpPr>
        <p:spPr>
          <a:xfrm>
            <a:off x="6747897" y="4945732"/>
            <a:ext cx="1512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坚果提供缓冲时间的经典组合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606DDE8-375F-7F02-8E55-916BC4D96970}"/>
              </a:ext>
            </a:extLst>
          </p:cNvPr>
          <p:cNvSpPr txBox="1"/>
          <p:nvPr/>
        </p:nvSpPr>
        <p:spPr>
          <a:xfrm>
            <a:off x="9720081" y="4945732"/>
            <a:ext cx="1512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坚果帮助地刺提供输出时间的经典组合</a:t>
            </a:r>
          </a:p>
        </p:txBody>
      </p:sp>
    </p:spTree>
    <p:extLst>
      <p:ext uri="{BB962C8B-B14F-4D97-AF65-F5344CB8AC3E}">
        <p14:creationId xmlns:p14="http://schemas.microsoft.com/office/powerpoint/2010/main" val="3368420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FFCD5-DB17-0128-C5DA-9F204E0A32DB}"/>
              </a:ext>
            </a:extLst>
          </p:cNvPr>
          <p:cNvSpPr txBox="1"/>
          <p:nvPr/>
        </p:nvSpPr>
        <p:spPr>
          <a:xfrm>
            <a:off x="2570480" y="2197854"/>
            <a:ext cx="517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pairwise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9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55906A-275A-8428-3CA0-20B7A247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080" y="829996"/>
            <a:ext cx="626325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(pairwise(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"ABCDEF"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43EB07-44E3-296C-2166-DAD07328FBBF}"/>
              </a:ext>
            </a:extLst>
          </p:cNvPr>
          <p:cNvSpPr txBox="1"/>
          <p:nvPr/>
        </p:nvSpPr>
        <p:spPr>
          <a:xfrm>
            <a:off x="1574800" y="2624574"/>
            <a:ext cx="803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[('A', 'B'), ('B', 'C'), ('C', 'D'), ('D', 'E'), ('E', 'F')]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F8E2C88-006E-D341-7D82-05146ECF2772}"/>
                  </a:ext>
                </a:extLst>
              </p14:cNvPr>
              <p14:cNvContentPartPr/>
              <p14:nvPr/>
            </p14:nvContentPartPr>
            <p14:xfrm>
              <a:off x="5543640" y="1403280"/>
              <a:ext cx="1416240" cy="432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F8E2C88-006E-D341-7D82-05146ECF2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4280" y="1393920"/>
                <a:ext cx="143496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77A0F7-52EF-2649-556A-FBCDB998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27" y="1128387"/>
            <a:ext cx="60960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D2665-3CF5-AFED-0F8D-016DF81FC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80" y="4818104"/>
            <a:ext cx="1238250" cy="1352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54625C-3D31-03CC-F3F4-33366457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8" y="1065704"/>
            <a:ext cx="704850" cy="6151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C73E6D-48C3-6CCA-D97A-809EA903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88" y="1109492"/>
            <a:ext cx="704850" cy="4953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F301A4-7DFF-7DBF-404F-D4D01F10F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73" y="1053287"/>
            <a:ext cx="666750" cy="6953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5F44BE1-CDEA-3010-4D19-6BD93D65D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43" y="1196163"/>
            <a:ext cx="257175" cy="4095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2C8169B-8827-C70E-5F2A-55493B8A1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8" y="4916828"/>
            <a:ext cx="352425" cy="8191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F7A18FF-8263-59A4-C5BD-A51F68757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39" y="1279834"/>
            <a:ext cx="280035" cy="3733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4B54F3E-DB2D-0043-8AE1-025222BD0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06" y="5185893"/>
            <a:ext cx="610720" cy="53299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0A5A5A1D-BF88-29C9-23B9-24D453272F17}"/>
              </a:ext>
            </a:extLst>
          </p:cNvPr>
          <p:cNvSpPr/>
          <p:nvPr/>
        </p:nvSpPr>
        <p:spPr>
          <a:xfrm rot="2616464">
            <a:off x="3762159" y="276046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F5F89D-32F3-0EFF-5181-27F214097C8E}"/>
              </a:ext>
            </a:extLst>
          </p:cNvPr>
          <p:cNvSpPr txBox="1"/>
          <p:nvPr/>
        </p:nvSpPr>
        <p:spPr>
          <a:xfrm>
            <a:off x="1464401" y="3044279"/>
            <a:ext cx="333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一种结合方法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AFE342-6AFB-3C46-3658-BD6BB8EECFC9}"/>
              </a:ext>
            </a:extLst>
          </p:cNvPr>
          <p:cNvSpPr txBox="1"/>
          <p:nvPr/>
        </p:nvSpPr>
        <p:spPr>
          <a:xfrm>
            <a:off x="1148743" y="1024980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B1969E-A0FE-BC17-4BCD-9F1DDEE3CAB3}"/>
              </a:ext>
            </a:extLst>
          </p:cNvPr>
          <p:cNvSpPr txBox="1"/>
          <p:nvPr/>
        </p:nvSpPr>
        <p:spPr>
          <a:xfrm>
            <a:off x="3533862" y="1081803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A2ADE8-1567-D1E3-4B99-28BC96BC37C7}"/>
              </a:ext>
            </a:extLst>
          </p:cNvPr>
          <p:cNvSpPr txBox="1"/>
          <p:nvPr/>
        </p:nvSpPr>
        <p:spPr>
          <a:xfrm>
            <a:off x="6282822" y="1063535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0484B5-BF3B-76DA-0485-B6F5C2E5823D}"/>
              </a:ext>
            </a:extLst>
          </p:cNvPr>
          <p:cNvSpPr txBox="1"/>
          <p:nvPr/>
        </p:nvSpPr>
        <p:spPr>
          <a:xfrm>
            <a:off x="634270" y="633867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FE1202-6AC4-9189-51D8-784FF663BE98}"/>
              </a:ext>
            </a:extLst>
          </p:cNvPr>
          <p:cNvSpPr txBox="1"/>
          <p:nvPr/>
        </p:nvSpPr>
        <p:spPr>
          <a:xfrm>
            <a:off x="8506877" y="67105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D5DFD6-9EBB-D511-1E05-8E450700190A}"/>
              </a:ext>
            </a:extLst>
          </p:cNvPr>
          <p:cNvSpPr txBox="1"/>
          <p:nvPr/>
        </p:nvSpPr>
        <p:spPr>
          <a:xfrm>
            <a:off x="3192710" y="4603128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E322E7-C2E9-D716-32B6-6EA2906D9D01}"/>
              </a:ext>
            </a:extLst>
          </p:cNvPr>
          <p:cNvSpPr txBox="1"/>
          <p:nvPr/>
        </p:nvSpPr>
        <p:spPr>
          <a:xfrm>
            <a:off x="8181609" y="4602855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DF072D-742D-A03F-9C92-599E78C56D64}"/>
              </a:ext>
            </a:extLst>
          </p:cNvPr>
          <p:cNvSpPr txBox="1"/>
          <p:nvPr/>
        </p:nvSpPr>
        <p:spPr>
          <a:xfrm>
            <a:off x="2783840" y="253313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starmap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6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CF8A80-D7E2-411C-013E-ADC7FD35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88" y="2865418"/>
            <a:ext cx="1044575" cy="1044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21026A-B850-2CF0-D10F-6EC0A5F3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80" y="2953045"/>
            <a:ext cx="1044575" cy="104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74E328-9292-B514-032C-1FA7E154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43" y="2822398"/>
            <a:ext cx="1044575" cy="104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72" y="2321183"/>
            <a:ext cx="1044575" cy="104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BDB41-8DA6-7423-CEC1-E4AB9FC3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65" y="2417464"/>
            <a:ext cx="1044575" cy="1044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53" y="1701341"/>
            <a:ext cx="1044575" cy="1044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364A16-3D38-D5CA-078B-AD6A7174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43" y="3247131"/>
            <a:ext cx="1044575" cy="1044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DBDEEC-76DD-83EB-9DD7-8E7C61D7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60" y="3244453"/>
            <a:ext cx="1044575" cy="1044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BD6FD-62F7-8729-5E69-939BD697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16" y="3475332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B7A11F3-1F5A-BE0F-AA3A-4F8DBE3F2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35" y="2729327"/>
            <a:ext cx="864553" cy="8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5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1EE013-1072-8425-FD3A-D0F538CD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556" y="769334"/>
            <a:ext cx="10355720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(starmap(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)]))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7C792-370F-E99E-3100-9F4678C2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912499"/>
            <a:ext cx="4416594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[32, 9, 1000]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32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164553-86F2-C37D-A84D-B4844BC29047}"/>
              </a:ext>
            </a:extLst>
          </p:cNvPr>
          <p:cNvSpPr txBox="1">
            <a:spLocks/>
          </p:cNvSpPr>
          <p:nvPr/>
        </p:nvSpPr>
        <p:spPr>
          <a:xfrm>
            <a:off x="1381760" y="2555080"/>
            <a:ext cx="9144000" cy="135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现在你有 </a:t>
            </a:r>
            <a:r>
              <a:rPr lang="zh-CN" altLang="en-US" sz="8000" dirty="0">
                <a:solidFill>
                  <a:srgbClr val="7956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两坨东西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6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548550-AE2F-70DD-A404-580EF0E4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51" y="767007"/>
            <a:ext cx="1085533" cy="983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C7369A-086B-1458-612A-5C10470A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29" y="745489"/>
            <a:ext cx="1085533" cy="10855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747FFC-6F79-2818-4D52-AB37DB49D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58" y="1007745"/>
            <a:ext cx="1348773" cy="823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1D119B-D187-7E1D-257B-B73999253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0" y="818793"/>
            <a:ext cx="971868" cy="9389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0C41F6-7711-EA35-2A15-B9F5F300E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03" y="745489"/>
            <a:ext cx="971868" cy="9535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CF2F4B-70D9-731B-D1CF-44198F242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34" y="827952"/>
            <a:ext cx="842646" cy="9320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A4A8B5-BB24-2E7E-7B43-22471910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83" y="4524461"/>
            <a:ext cx="1085533" cy="9831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F468D3-336A-A472-C3E6-034C40F57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22" y="3817747"/>
            <a:ext cx="1208680" cy="11677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83286D-598C-08A7-5B09-ACB061886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73" y="4524461"/>
            <a:ext cx="1085533" cy="10855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0F9952-569C-9DD5-EDF8-0A09A5C7D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42" y="4377488"/>
            <a:ext cx="1348773" cy="8232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61E0A4-5CAD-66C8-8DE7-CEFD8BACA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28" y="4495974"/>
            <a:ext cx="971868" cy="9535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095F47-0442-E42A-9133-CFEBF5125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71" y="4157101"/>
            <a:ext cx="1348773" cy="14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0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DF072D-742D-A03F-9C92-599E78C56D64}"/>
              </a:ext>
            </a:extLst>
          </p:cNvPr>
          <p:cNvSpPr txBox="1"/>
          <p:nvPr/>
        </p:nvSpPr>
        <p:spPr>
          <a:xfrm>
            <a:off x="2286000" y="1070094"/>
            <a:ext cx="436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zip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222360-F9CE-5E05-3910-6F5C17C6FA35}"/>
              </a:ext>
            </a:extLst>
          </p:cNvPr>
          <p:cNvSpPr txBox="1"/>
          <p:nvPr/>
        </p:nvSpPr>
        <p:spPr>
          <a:xfrm>
            <a:off x="2286000" y="2299454"/>
            <a:ext cx="49377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zip_longest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6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C5DAF7-071E-187C-9231-ECC6A8FC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709011"/>
            <a:ext cx="639149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"ABCDEF"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b):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(item)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7A45C0-A2A7-B9E4-FC10-7C5C4EBDE2F0}"/>
              </a:ext>
            </a:extLst>
          </p:cNvPr>
          <p:cNvSpPr txBox="1"/>
          <p:nvPr/>
        </p:nvSpPr>
        <p:spPr>
          <a:xfrm>
            <a:off x="5760720" y="4028443"/>
            <a:ext cx="31597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('A', '1')</a:t>
            </a:r>
          </a:p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('B', '2')</a:t>
            </a:r>
          </a:p>
          <a:p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('C', '3')</a:t>
            </a:r>
          </a:p>
        </p:txBody>
      </p:sp>
    </p:spTree>
    <p:extLst>
      <p:ext uri="{BB962C8B-B14F-4D97-AF65-F5344CB8AC3E}">
        <p14:creationId xmlns:p14="http://schemas.microsoft.com/office/powerpoint/2010/main" val="101550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38C6DAD-05F3-8502-227D-377F6027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602" y="1775471"/>
            <a:ext cx="964879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(zip_longest(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"ABCDE"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fillvalue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"?"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D66BF-9536-4151-B190-3EFC3F234E4B}"/>
              </a:ext>
            </a:extLst>
          </p:cNvPr>
          <p:cNvSpPr txBox="1"/>
          <p:nvPr/>
        </p:nvSpPr>
        <p:spPr>
          <a:xfrm>
            <a:off x="1620519" y="3228945"/>
            <a:ext cx="8524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[('A', '1'), ('B', '2'), ('C', '3'), ('D', '?'), ('E', '?')]</a:t>
            </a:r>
          </a:p>
        </p:txBody>
      </p:sp>
    </p:spTree>
    <p:extLst>
      <p:ext uri="{BB962C8B-B14F-4D97-AF65-F5344CB8AC3E}">
        <p14:creationId xmlns:p14="http://schemas.microsoft.com/office/powerpoint/2010/main" val="20264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2D31F97-42D4-D686-109F-11214AA1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280" y="1404045"/>
            <a:ext cx="660959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ABCDEFG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6000" dirty="0" err="1">
                <a:solidFill>
                  <a:srgbClr val="808080"/>
                </a:solidFill>
                <a:latin typeface="Consolas" panose="020B0609020204030204" pitchFamily="49" charset="0"/>
              </a:rPr>
              <a:t>abcd</a:t>
            </a:r>
            <a:endParaRPr lang="en-US" altLang="zh-CN" sz="6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6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6000" dirty="0">
                <a:solidFill>
                  <a:srgbClr val="80808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6000" dirty="0" err="1">
                <a:solidFill>
                  <a:srgbClr val="808080"/>
                </a:solidFill>
                <a:latin typeface="Consolas" panose="020B0609020204030204" pitchFamily="49" charset="0"/>
              </a:rPr>
              <a:t>AaBbCcDdEFG</a:t>
            </a:r>
            <a:endParaRPr kumimoji="0" lang="en-US" altLang="zh-CN" sz="6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87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87C92F-F3AD-3368-3FC5-E5C4186A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0" y="766732"/>
            <a:ext cx="893065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Solution2: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mergeAlternately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word1: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word2: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(word1)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(word2):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string += word1[i]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+= word2[j]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(word1):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string += word1[i]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(word2):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string += word2[j]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j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88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A240E-DF65-DCF1-13ED-B6DE73C3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72013"/>
            <a:ext cx="1071960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Solution: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mergeAlternately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word1: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word2: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ans = []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zip_longest(word1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word2):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x: ans.append(x)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y: ans.append(y)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.join(ans)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83778-1493-53C1-F985-35A3C31F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595" y="5357008"/>
            <a:ext cx="687880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来自</a:t>
            </a:r>
            <a:r>
              <a:rPr kumimoji="0" lang="en-US" altLang="zh-CN" sz="4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leetcode</a:t>
            </a:r>
            <a:r>
              <a:rPr lang="en-US" altLang="zh-CN" sz="4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en-US" sz="4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灵茶山艾府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73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77A0F7-52EF-2649-556A-FBCDB998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27" y="1128387"/>
            <a:ext cx="60960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7D2665-3CF5-AFED-0F8D-016DF81FC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80" y="4818104"/>
            <a:ext cx="1238250" cy="1352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54625C-3D31-03CC-F3F4-33366457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8" y="1065704"/>
            <a:ext cx="704850" cy="6151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C73E6D-48C3-6CCA-D97A-809EA903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88" y="1109492"/>
            <a:ext cx="704850" cy="4953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F301A4-7DFF-7DBF-404F-D4D01F10FC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73" y="1053287"/>
            <a:ext cx="666750" cy="6953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5F44BE1-CDEA-3010-4D19-6BD93D65DF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43" y="1196163"/>
            <a:ext cx="257175" cy="4095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2C8169B-8827-C70E-5F2A-55493B8A1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8" y="4916828"/>
            <a:ext cx="352425" cy="8191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F7A18FF-8263-59A4-C5BD-A51F68757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39" y="1279834"/>
            <a:ext cx="280035" cy="3733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4B54F3E-DB2D-0043-8AE1-025222BD0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06" y="5185893"/>
            <a:ext cx="610720" cy="53299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0A5A5A1D-BF88-29C9-23B9-24D453272F17}"/>
              </a:ext>
            </a:extLst>
          </p:cNvPr>
          <p:cNvSpPr/>
          <p:nvPr/>
        </p:nvSpPr>
        <p:spPr>
          <a:xfrm rot="2616464">
            <a:off x="3762159" y="276046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F5F89D-32F3-0EFF-5181-27F214097C8E}"/>
              </a:ext>
            </a:extLst>
          </p:cNvPr>
          <p:cNvSpPr txBox="1"/>
          <p:nvPr/>
        </p:nvSpPr>
        <p:spPr>
          <a:xfrm>
            <a:off x="1464401" y="3044279"/>
            <a:ext cx="333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一种结合方法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AFE342-6AFB-3C46-3658-BD6BB8EECFC9}"/>
              </a:ext>
            </a:extLst>
          </p:cNvPr>
          <p:cNvSpPr txBox="1"/>
          <p:nvPr/>
        </p:nvSpPr>
        <p:spPr>
          <a:xfrm>
            <a:off x="1148743" y="1024980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B1969E-A0FE-BC17-4BCD-9F1DDEE3CAB3}"/>
              </a:ext>
            </a:extLst>
          </p:cNvPr>
          <p:cNvSpPr txBox="1"/>
          <p:nvPr/>
        </p:nvSpPr>
        <p:spPr>
          <a:xfrm>
            <a:off x="3533862" y="1081803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A2ADE8-1567-D1E3-4B99-28BC96BC37C7}"/>
              </a:ext>
            </a:extLst>
          </p:cNvPr>
          <p:cNvSpPr txBox="1"/>
          <p:nvPr/>
        </p:nvSpPr>
        <p:spPr>
          <a:xfrm>
            <a:off x="6282822" y="1063535"/>
            <a:ext cx="2246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ea typeface="庞门正道标题体" panose="02010600030101010101" pitchFamily="2" charset="-122"/>
              </a:rPr>
              <a:t>(    ,     )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ea typeface="庞门正道标题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0484B5-BF3B-76DA-0485-B6F5C2E5823D}"/>
              </a:ext>
            </a:extLst>
          </p:cNvPr>
          <p:cNvSpPr txBox="1"/>
          <p:nvPr/>
        </p:nvSpPr>
        <p:spPr>
          <a:xfrm>
            <a:off x="634270" y="633867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FE1202-6AC4-9189-51D8-784FF663BE98}"/>
              </a:ext>
            </a:extLst>
          </p:cNvPr>
          <p:cNvSpPr txBox="1"/>
          <p:nvPr/>
        </p:nvSpPr>
        <p:spPr>
          <a:xfrm>
            <a:off x="8506877" y="671059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D5DFD6-9EBB-D511-1E05-8E450700190A}"/>
              </a:ext>
            </a:extLst>
          </p:cNvPr>
          <p:cNvSpPr txBox="1"/>
          <p:nvPr/>
        </p:nvSpPr>
        <p:spPr>
          <a:xfrm>
            <a:off x="3192710" y="4603128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E322E7-C2E9-D716-32B6-6EA2906D9D01}"/>
              </a:ext>
            </a:extLst>
          </p:cNvPr>
          <p:cNvSpPr txBox="1"/>
          <p:nvPr/>
        </p:nvSpPr>
        <p:spPr>
          <a:xfrm>
            <a:off x="8181609" y="4602855"/>
            <a:ext cx="514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2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81" y="1451356"/>
            <a:ext cx="1044575" cy="104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BDB41-8DA6-7423-CEC1-E4AB9FC3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45" y="1544441"/>
            <a:ext cx="1044575" cy="1044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28" y="1396110"/>
            <a:ext cx="1044575" cy="1044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1BD6FD-62F7-8729-5E69-939BD697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4" y="2001560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F598A-AFB0-E2A7-0575-62464A59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06" y="2142269"/>
            <a:ext cx="864552" cy="9591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B8A812-F55C-14E2-2F7A-471B92524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61" y="2258073"/>
            <a:ext cx="864552" cy="9591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4608B3-E94F-F749-87C7-7F6E3CC4D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84" y="2693503"/>
            <a:ext cx="838735" cy="8157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D49412-3B8D-BC19-A01B-F56B8C590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97" y="2835829"/>
            <a:ext cx="838735" cy="8157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7669F34-A87C-5B9A-1FB6-B359408DC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7" y="2967985"/>
            <a:ext cx="958829" cy="932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483052-349F-DFDF-1595-0CCD8CC1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01" y="2721419"/>
            <a:ext cx="1044575" cy="10445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4804410-A9FB-EECD-7F35-9117E0CA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47" y="2833964"/>
            <a:ext cx="864552" cy="9591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1971EE-4091-684F-2CA4-B58E6C8F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94" y="2962720"/>
            <a:ext cx="958829" cy="9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36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23CBDEA-38D2-3B1E-6355-388A6167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7" y="2320136"/>
            <a:ext cx="1190902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"abcdefghij"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"134514"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operator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.join(starmap(add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zip_longest(word1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word2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fillvalue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8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C7D477-9EBF-5078-F08D-095B695A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20" y="419107"/>
            <a:ext cx="942975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F5C694-99B4-F0F5-90C3-4BCFBF17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95" y="807014"/>
            <a:ext cx="914400" cy="609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964ED8-B47B-94F7-870F-C09CB4BFA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56" y="513714"/>
            <a:ext cx="725488" cy="118150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413D9F13-2038-1A36-0CE1-D79D76530B8F}"/>
              </a:ext>
            </a:extLst>
          </p:cNvPr>
          <p:cNvGrpSpPr/>
          <p:nvPr/>
        </p:nvGrpSpPr>
        <p:grpSpPr>
          <a:xfrm>
            <a:off x="6661419" y="641122"/>
            <a:ext cx="1304527" cy="999329"/>
            <a:chOff x="5866447" y="3251276"/>
            <a:chExt cx="1304527" cy="99932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CD809A-7D72-13FE-EC5C-AB96499D5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47" y="3488212"/>
              <a:ext cx="685800" cy="390525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5010BDF-6FCC-979C-481D-A31BC96EF4FB}"/>
                </a:ext>
              </a:extLst>
            </p:cNvPr>
            <p:cNvGrpSpPr/>
            <p:nvPr/>
          </p:nvGrpSpPr>
          <p:grpSpPr>
            <a:xfrm>
              <a:off x="6048056" y="3251276"/>
              <a:ext cx="1122918" cy="999329"/>
              <a:chOff x="6048056" y="3251276"/>
              <a:chExt cx="1122918" cy="999329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9EBE8FD9-5651-8B5C-049F-B02B2071C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251276"/>
                <a:ext cx="447675" cy="4191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4E0C16E-824F-21EE-C3ED-E4363D563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007" y="3406773"/>
                <a:ext cx="609600" cy="371475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E2A9C44-046E-6913-DD6A-665098CC4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1374" y="3592510"/>
                <a:ext cx="609600" cy="381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65C906A-B34B-401D-7A72-8F3535E00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621955"/>
                <a:ext cx="476250" cy="62865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D596BBB-DF30-11BF-A8E7-054C56477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924" y="3302949"/>
                <a:ext cx="485775" cy="371475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6429AAF-209E-1D57-DB62-4351C77FB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056" y="3614259"/>
                <a:ext cx="523875" cy="523875"/>
              </a:xfrm>
              <a:prstGeom prst="rect">
                <a:avLst/>
              </a:prstGeom>
            </p:spPr>
          </p:pic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A223579-4E12-522B-8C57-4B8FF7B9D3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8" y="641122"/>
            <a:ext cx="933251" cy="90161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818B9C6-9CA0-40F9-3920-8D208F990E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49" y="614767"/>
            <a:ext cx="676275" cy="10191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AC01297-C579-9366-46CA-A49641CD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69" y="4753137"/>
            <a:ext cx="942975" cy="139065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722D77-F6DC-4952-0CFC-5D18525916B2}"/>
              </a:ext>
            </a:extLst>
          </p:cNvPr>
          <p:cNvGrpSpPr/>
          <p:nvPr/>
        </p:nvGrpSpPr>
        <p:grpSpPr>
          <a:xfrm>
            <a:off x="1302769" y="4473569"/>
            <a:ext cx="867808" cy="693668"/>
            <a:chOff x="5866447" y="3251276"/>
            <a:chExt cx="1304527" cy="999329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BFD79AA-F462-71CA-8842-A7F6DC601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47" y="3488212"/>
              <a:ext cx="685800" cy="390525"/>
            </a:xfrm>
            <a:prstGeom prst="rect">
              <a:avLst/>
            </a:prstGeom>
          </p:spPr>
        </p:pic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BFDD0AC-2F96-2B62-E37B-62F1453DCBAD}"/>
                </a:ext>
              </a:extLst>
            </p:cNvPr>
            <p:cNvGrpSpPr/>
            <p:nvPr/>
          </p:nvGrpSpPr>
          <p:grpSpPr>
            <a:xfrm>
              <a:off x="6048056" y="3251276"/>
              <a:ext cx="1122918" cy="999329"/>
              <a:chOff x="6048056" y="3251276"/>
              <a:chExt cx="1122918" cy="999329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DE8E7D90-476A-DDFB-B17E-305E0508A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251276"/>
                <a:ext cx="447675" cy="419100"/>
              </a:xfrm>
              <a:prstGeom prst="rect">
                <a:avLst/>
              </a:prstGeom>
            </p:spPr>
          </p:pic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C6104031-5BE1-507E-D720-954C1396B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007" y="3406773"/>
                <a:ext cx="609600" cy="371475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E63CD523-63A5-FD5F-C7B2-471D5BDC3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1374" y="3592510"/>
                <a:ext cx="609600" cy="381000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AC1F882A-8126-5366-4013-4B80C2BE3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621955"/>
                <a:ext cx="476250" cy="628650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65A3A9E5-55B1-8AC1-1F6E-13294FA41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924" y="3302949"/>
                <a:ext cx="485775" cy="371475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134CAF23-2BA3-756D-960C-4C0CBCC08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056" y="3614259"/>
                <a:ext cx="523875" cy="523875"/>
              </a:xfrm>
              <a:prstGeom prst="rect">
                <a:avLst/>
              </a:prstGeom>
            </p:spPr>
          </p:pic>
        </p:grp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F2068447-FCF6-552A-598E-1F4B2E35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55" y="4792608"/>
            <a:ext cx="942975" cy="13906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A07F202-C464-EE3B-2581-987EB40BB1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41" y="4347907"/>
            <a:ext cx="750489" cy="72504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65F4772-A562-9F48-57CE-D76994972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16" y="4792608"/>
            <a:ext cx="942975" cy="13906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B73D6A3-BE19-9B6B-7786-6DB146CA8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03" y="4459680"/>
            <a:ext cx="914400" cy="6096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1F3D594-6327-51A6-36ED-A9047FE513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827" y="5073658"/>
            <a:ext cx="676275" cy="1019175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BD152B82-90AF-9F0A-FDD9-21E83754864C}"/>
              </a:ext>
            </a:extLst>
          </p:cNvPr>
          <p:cNvGrpSpPr/>
          <p:nvPr/>
        </p:nvGrpSpPr>
        <p:grpSpPr>
          <a:xfrm>
            <a:off x="8275454" y="4814261"/>
            <a:ext cx="838772" cy="592378"/>
            <a:chOff x="5866447" y="3251276"/>
            <a:chExt cx="1304527" cy="999329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1803FACB-CA4F-0E61-016E-C313636AC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47" y="3488212"/>
              <a:ext cx="685800" cy="390525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082800B-573A-5BE7-07CD-9C23BD02901C}"/>
                </a:ext>
              </a:extLst>
            </p:cNvPr>
            <p:cNvGrpSpPr/>
            <p:nvPr/>
          </p:nvGrpSpPr>
          <p:grpSpPr>
            <a:xfrm>
              <a:off x="6048056" y="3251276"/>
              <a:ext cx="1122918" cy="999329"/>
              <a:chOff x="6048056" y="3251276"/>
              <a:chExt cx="1122918" cy="999329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DC416FEB-5F3D-74B6-6216-C03480E56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251276"/>
                <a:ext cx="447675" cy="419100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19303451-CAC7-0A95-2E85-45C193288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007" y="3406773"/>
                <a:ext cx="609600" cy="371475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F6B8A41C-D7D9-7D0D-ED96-F6F4CB0E3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1374" y="3592510"/>
                <a:ext cx="609600" cy="381000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B8D2678B-6024-1BC7-3DFD-E626B4C7C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621955"/>
                <a:ext cx="476250" cy="62865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702EDDDB-D9F7-4A98-331B-9C8330E8D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924" y="3302949"/>
                <a:ext cx="485775" cy="371475"/>
              </a:xfrm>
              <a:prstGeom prst="rect">
                <a:avLst/>
              </a:prstGeom>
            </p:spPr>
          </p:pic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BAF79267-EACD-795C-3079-55BAF1AA3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056" y="3614259"/>
                <a:ext cx="523875" cy="523875"/>
              </a:xfrm>
              <a:prstGeom prst="rect">
                <a:avLst/>
              </a:prstGeom>
            </p:spPr>
          </p:pic>
        </p:grp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BAA0631E-7221-36E4-9F24-2DF095AE70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5066270"/>
            <a:ext cx="676275" cy="1019175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433A492D-0F92-18B7-147E-476B6F51A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10" y="4578608"/>
            <a:ext cx="729697" cy="70496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2FDFDB2-01D1-FA4E-C081-FCAEAA0AC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895" y="5066270"/>
            <a:ext cx="676275" cy="101917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09A0819-22CD-AF69-4780-E438F62F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34" y="4802711"/>
            <a:ext cx="674307" cy="44953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AB4C651-6CEF-5533-1022-23B9007BD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5" y="5129666"/>
            <a:ext cx="567071" cy="923516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EB528747-A7CB-C4CC-0E05-FCA510CF2BFF}"/>
              </a:ext>
            </a:extLst>
          </p:cNvPr>
          <p:cNvGrpSpPr/>
          <p:nvPr/>
        </p:nvGrpSpPr>
        <p:grpSpPr>
          <a:xfrm>
            <a:off x="6694845" y="4846162"/>
            <a:ext cx="1251015" cy="823590"/>
            <a:chOff x="5866447" y="3251276"/>
            <a:chExt cx="1304527" cy="999329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3811799-CC48-1908-615B-C55D23748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47" y="3488212"/>
              <a:ext cx="685800" cy="390525"/>
            </a:xfrm>
            <a:prstGeom prst="rect">
              <a:avLst/>
            </a:prstGeom>
          </p:spPr>
        </p:pic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244739D0-4AA8-09B4-66F0-A29194330C55}"/>
                </a:ext>
              </a:extLst>
            </p:cNvPr>
            <p:cNvGrpSpPr/>
            <p:nvPr/>
          </p:nvGrpSpPr>
          <p:grpSpPr>
            <a:xfrm>
              <a:off x="6048056" y="3251276"/>
              <a:ext cx="1122918" cy="999329"/>
              <a:chOff x="6048056" y="3251276"/>
              <a:chExt cx="1122918" cy="999329"/>
            </a:xfrm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4FA9E576-1059-8A1A-1561-4B4836790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251276"/>
                <a:ext cx="447675" cy="419100"/>
              </a:xfrm>
              <a:prstGeom prst="rect">
                <a:avLst/>
              </a:prstGeom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80F6EAA-43E6-BB3C-F27A-AAF49D570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7007" y="3406773"/>
                <a:ext cx="609600" cy="371475"/>
              </a:xfrm>
              <a:prstGeom prst="rect">
                <a:avLst/>
              </a:prstGeom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978CADBE-A641-CF48-7838-CC93A846F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1374" y="3592510"/>
                <a:ext cx="609600" cy="381000"/>
              </a:xfrm>
              <a:prstGeom prst="rect">
                <a:avLst/>
              </a:prstGeom>
            </p:spPr>
          </p:pic>
          <p:pic>
            <p:nvPicPr>
              <p:cNvPr id="76" name="图片 75">
                <a:extLst>
                  <a:ext uri="{FF2B5EF4-FFF2-40B4-BE49-F238E27FC236}">
                    <a16:creationId xmlns:a16="http://schemas.microsoft.com/office/drawing/2014/main" id="{5CAA2C5E-9433-71D4-6539-D65EB0A4F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0410" y="3621955"/>
                <a:ext cx="476250" cy="628650"/>
              </a:xfrm>
              <a:prstGeom prst="rect">
                <a:avLst/>
              </a:prstGeom>
            </p:spPr>
          </p:pic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4733CF34-D3CB-0D66-9AB5-5A7A620C3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5924" y="3302949"/>
                <a:ext cx="485775" cy="371475"/>
              </a:xfrm>
              <a:prstGeom prst="rect">
                <a:avLst/>
              </a:prstGeom>
            </p:spPr>
          </p:pic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791C878C-B3E9-21E2-8186-79560C663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8056" y="3614259"/>
                <a:ext cx="523875" cy="523875"/>
              </a:xfrm>
              <a:prstGeom prst="rect">
                <a:avLst/>
              </a:prstGeom>
            </p:spPr>
          </p:pic>
        </p:grpSp>
      </p:grpSp>
      <p:pic>
        <p:nvPicPr>
          <p:cNvPr id="79" name="图片 78">
            <a:extLst>
              <a:ext uri="{FF2B5EF4-FFF2-40B4-BE49-F238E27FC236}">
                <a16:creationId xmlns:a16="http://schemas.microsoft.com/office/drawing/2014/main" id="{D02E92A6-CFD1-9D31-9714-E80587BED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88" y="5097170"/>
            <a:ext cx="611372" cy="995663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E9A60F56-C6FA-CBD9-B7A2-4CDFBDDC42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49" y="4764726"/>
            <a:ext cx="749219" cy="723822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5AAD5567-F209-E8AA-2055-2C9E3C2CD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27" y="5035359"/>
            <a:ext cx="636537" cy="1036646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F75E93C7-6064-375D-8FF3-92EEDA5A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09" y="4888748"/>
            <a:ext cx="828957" cy="552638"/>
          </a:xfrm>
          <a:prstGeom prst="rect">
            <a:avLst/>
          </a:prstGeom>
        </p:spPr>
      </p:pic>
      <p:sp>
        <p:nvSpPr>
          <p:cNvPr id="83" name="箭头: 右 82">
            <a:extLst>
              <a:ext uri="{FF2B5EF4-FFF2-40B4-BE49-F238E27FC236}">
                <a16:creationId xmlns:a16="http://schemas.microsoft.com/office/drawing/2014/main" id="{9D0A0B82-4CB5-F44C-7264-09825326318A}"/>
              </a:ext>
            </a:extLst>
          </p:cNvPr>
          <p:cNvSpPr/>
          <p:nvPr/>
        </p:nvSpPr>
        <p:spPr>
          <a:xfrm rot="5400000">
            <a:off x="5389176" y="3395634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C0193C04-B665-1384-0588-1EE2215E9573}"/>
              </a:ext>
            </a:extLst>
          </p:cNvPr>
          <p:cNvSpPr/>
          <p:nvPr/>
        </p:nvSpPr>
        <p:spPr>
          <a:xfrm rot="2238141">
            <a:off x="4530923" y="2172069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EE6DFDC-2933-B9F8-DB7B-CD146B92D8A1}"/>
              </a:ext>
            </a:extLst>
          </p:cNvPr>
          <p:cNvSpPr/>
          <p:nvPr/>
        </p:nvSpPr>
        <p:spPr>
          <a:xfrm rot="8984386">
            <a:off x="6223521" y="2148533"/>
            <a:ext cx="1625478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6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CB2BA0-BABE-4E98-3EC8-E59A0270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440" y="1637944"/>
            <a:ext cx="869019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arr1 = [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高建国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辣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莴苣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arr2 = [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一抹绿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路障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蘑菇头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arr1: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hat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arr2: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(body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戴着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hat)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471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FA7F49B-B10F-8640-010C-C14CCA09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1560067"/>
            <a:ext cx="854753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product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arr1 = 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高建国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辣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莴苣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arr2 = [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一抹绿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路障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蘑菇头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hat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product(arr1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arr2):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(body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戴着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hat)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99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2ABA95-374E-F46E-82C5-69A090D2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941" y="1464616"/>
            <a:ext cx="886011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itertools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product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product(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repeat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setblock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800" i="1" dirty="0">
                <a:solidFill>
                  <a:srgbClr val="FFF9C2"/>
                </a:solidFill>
                <a:latin typeface="Consolas" panose="020B0609020204030204" pitchFamily="49" charset="0"/>
              </a:rPr>
              <a:t>169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E20E4B-1D0F-ADAE-2067-90AB1950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3" y="3355759"/>
            <a:ext cx="5726191" cy="32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5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D321CB1-5349-81F6-B740-1997F4CAD372}"/>
              </a:ext>
            </a:extLst>
          </p:cNvPr>
          <p:cNvSpPr txBox="1">
            <a:spLocks/>
          </p:cNvSpPr>
          <p:nvPr/>
        </p:nvSpPr>
        <p:spPr>
          <a:xfrm>
            <a:off x="1524000" y="746600"/>
            <a:ext cx="9144000" cy="135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当然还可以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排列，组合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……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855394-B4ED-3F9B-191A-3F675CF90641}"/>
              </a:ext>
            </a:extLst>
          </p:cNvPr>
          <p:cNvSpPr txBox="1"/>
          <p:nvPr/>
        </p:nvSpPr>
        <p:spPr>
          <a:xfrm>
            <a:off x="2387600" y="2512814"/>
            <a:ext cx="538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permutations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BA3375-F00C-0904-0D93-3CF76B5F2482}"/>
              </a:ext>
            </a:extLst>
          </p:cNvPr>
          <p:cNvSpPr txBox="1"/>
          <p:nvPr/>
        </p:nvSpPr>
        <p:spPr>
          <a:xfrm>
            <a:off x="2387600" y="3575746"/>
            <a:ext cx="5384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combinations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BC009-56F7-602D-3103-61613280A552}"/>
              </a:ext>
            </a:extLst>
          </p:cNvPr>
          <p:cNvSpPr txBox="1"/>
          <p:nvPr/>
        </p:nvSpPr>
        <p:spPr>
          <a:xfrm>
            <a:off x="772160" y="4784946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combinations_with_replacement</a:t>
            </a:r>
            <a:r>
              <a:rPr lang="en-US" altLang="zh-CN" sz="4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 )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92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149BFC-E97F-F8E8-99BD-83202C8A4667}"/>
              </a:ext>
            </a:extLst>
          </p:cNvPr>
          <p:cNvSpPr txBox="1"/>
          <p:nvPr/>
        </p:nvSpPr>
        <p:spPr>
          <a:xfrm>
            <a:off x="3775664" y="430529"/>
            <a:ext cx="3903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汉仪中宋简" panose="02010609000101010101" pitchFamily="49" charset="-122"/>
                <a:ea typeface="汉仪中宋简" panose="02010609000101010101" pitchFamily="49" charset="-122"/>
              </a:rPr>
              <a:t>无穷迭代器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93F0DB-EAAE-6834-46C0-74315ACD56FE}"/>
              </a:ext>
            </a:extLst>
          </p:cNvPr>
          <p:cNvSpPr txBox="1"/>
          <p:nvPr/>
        </p:nvSpPr>
        <p:spPr>
          <a:xfrm>
            <a:off x="1727200" y="2144292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CA8154-F2FE-93E5-FB19-F27449345E2B}"/>
              </a:ext>
            </a:extLst>
          </p:cNvPr>
          <p:cNvSpPr txBox="1"/>
          <p:nvPr/>
        </p:nvSpPr>
        <p:spPr>
          <a:xfrm>
            <a:off x="4763364" y="2144291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cycle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A49AB4-FBE1-5001-D62D-760E47FEA1C5}"/>
              </a:ext>
            </a:extLst>
          </p:cNvPr>
          <p:cNvSpPr txBox="1"/>
          <p:nvPr/>
        </p:nvSpPr>
        <p:spPr>
          <a:xfrm>
            <a:off x="7613096" y="2144290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repeat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95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9E5C87-F4ED-F821-5C94-022DDB5E5A50}"/>
              </a:ext>
            </a:extLst>
          </p:cNvPr>
          <p:cNvSpPr txBox="1"/>
          <p:nvPr/>
        </p:nvSpPr>
        <p:spPr>
          <a:xfrm>
            <a:off x="5020815" y="564067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repeat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28EC8C-5DEA-CEF4-9F42-FEDB362C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824" y="1486450"/>
            <a:ext cx="727635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134514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12EA9C-8F9B-4887-15B5-8C967237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139" y="3019120"/>
            <a:ext cx="7643439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repeat(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134514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0000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B73988-CE2D-EF2A-A82A-30C4F180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75" y="4417443"/>
            <a:ext cx="9845965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chain(repeat(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666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repeat(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233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E3D4C6-69B3-6C3C-692A-3C2C8F26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606" y="5562663"/>
            <a:ext cx="471956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repeat(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666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#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无限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9E5C87-F4ED-F821-5C94-022DDB5E5A50}"/>
              </a:ext>
            </a:extLst>
          </p:cNvPr>
          <p:cNvSpPr txBox="1"/>
          <p:nvPr/>
        </p:nvSpPr>
        <p:spPr>
          <a:xfrm>
            <a:off x="5020815" y="564067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F1AF87-3151-829C-8F1A-C600D5BE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601" y="1857548"/>
            <a:ext cx="764824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</a:t>
            </a:r>
            <a:b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20 23 26 29 ....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9E5C87-F4ED-F821-5C94-022DDB5E5A50}"/>
              </a:ext>
            </a:extLst>
          </p:cNvPr>
          <p:cNvSpPr txBox="1"/>
          <p:nvPr/>
        </p:nvSpPr>
        <p:spPr>
          <a:xfrm>
            <a:off x="5020815" y="564067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F07E3-C3A6-7B5D-543E-7F245749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39" y="2083355"/>
            <a:ext cx="5311069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[1^2, 2^4, 3^6, 4^8 ...]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** b)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 +=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+=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BF6017-C820-51F9-3EAA-BE47344C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815" y="3222127"/>
            <a:ext cx="681148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** b)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EBA084-9A70-942D-60B3-95A36C1F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815" y="4654964"/>
            <a:ext cx="681148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** b)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** b &gt;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1e9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4413964" y="2759946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5EF9A-F236-B178-7330-0EE1A235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30" y="2759946"/>
            <a:ext cx="959482" cy="837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B24F8B-4256-A430-4920-A70141F6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0" y="2598415"/>
            <a:ext cx="985859" cy="8603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AA25D2-4840-CE5D-205C-DD646F9B9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06" y="2360220"/>
            <a:ext cx="1338809" cy="13035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039AE8-BD46-8D17-2A06-3582AB0A6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91" y="2553992"/>
            <a:ext cx="1109805" cy="1109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8E4AED-9B86-A750-1400-77A03A877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42" y="2426154"/>
            <a:ext cx="1533525" cy="150495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2111ECD2-5920-1456-92C2-AF14548CCF13}"/>
              </a:ext>
            </a:extLst>
          </p:cNvPr>
          <p:cNvGrpSpPr/>
          <p:nvPr/>
        </p:nvGrpSpPr>
        <p:grpSpPr>
          <a:xfrm>
            <a:off x="8723806" y="2619782"/>
            <a:ext cx="1029880" cy="949032"/>
            <a:chOff x="9711451" y="2759946"/>
            <a:chExt cx="1029880" cy="9490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55B34AA-873D-F4B5-424E-4F0CBF03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5062" y="3074537"/>
              <a:ext cx="806269" cy="63444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DF5DD91-F4AB-0E1A-2D90-60279F66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451" y="2759946"/>
              <a:ext cx="964236" cy="833934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F72C127-D812-AC5A-A730-C8033B416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65" y="2091334"/>
            <a:ext cx="733425" cy="75247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D639B4C-6C4D-7DD3-59CB-73AC3FF316D4}"/>
              </a:ext>
            </a:extLst>
          </p:cNvPr>
          <p:cNvSpPr txBox="1"/>
          <p:nvPr/>
        </p:nvSpPr>
        <p:spPr>
          <a:xfrm>
            <a:off x="4609861" y="3333527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一种方法</a:t>
            </a:r>
          </a:p>
        </p:txBody>
      </p:sp>
    </p:spTree>
    <p:extLst>
      <p:ext uri="{BB962C8B-B14F-4D97-AF65-F5344CB8AC3E}">
        <p14:creationId xmlns:p14="http://schemas.microsoft.com/office/powerpoint/2010/main" val="2350534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9E5C87-F4ED-F821-5C94-022DDB5E5A50}"/>
              </a:ext>
            </a:extLst>
          </p:cNvPr>
          <p:cNvSpPr txBox="1"/>
          <p:nvPr/>
        </p:nvSpPr>
        <p:spPr>
          <a:xfrm>
            <a:off x="5020815" y="564067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count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3E2CB1-56E8-9135-ABF8-86539935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63" y="1421727"/>
            <a:ext cx="528221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(arr):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02411F-177C-2E4E-F590-A33F7659965C}"/>
              </a:ext>
            </a:extLst>
          </p:cNvPr>
          <p:cNvSpPr txBox="1"/>
          <p:nvPr/>
        </p:nvSpPr>
        <p:spPr>
          <a:xfrm>
            <a:off x="375082" y="2951759"/>
            <a:ext cx="539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0 2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1 0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2 7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3 7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4 0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5 5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6 1</a:t>
            </a:r>
          </a:p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7 5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A717D0-7156-D1A2-7ACD-D0A6D882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86287"/>
            <a:ext cx="545213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zip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1F080A4-18D5-E854-6719-B3F9DEEB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93392"/>
            <a:ext cx="4980851" cy="15081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(count(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6C6F2C-4C17-2018-8760-4C92F1233E43}"/>
              </a:ext>
            </a:extLst>
          </p:cNvPr>
          <p:cNvSpPr txBox="1"/>
          <p:nvPr/>
        </p:nvSpPr>
        <p:spPr>
          <a:xfrm>
            <a:off x="2953428" y="5287047"/>
            <a:ext cx="670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Zip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是合并到短的结束，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count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是无穷迭代器，所以肯定不会漏</a:t>
            </a:r>
          </a:p>
        </p:txBody>
      </p:sp>
    </p:spTree>
    <p:extLst>
      <p:ext uri="{BB962C8B-B14F-4D97-AF65-F5344CB8AC3E}">
        <p14:creationId xmlns:p14="http://schemas.microsoft.com/office/powerpoint/2010/main" val="14494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9E5C87-F4ED-F821-5C94-022DDB5E5A50}"/>
              </a:ext>
            </a:extLst>
          </p:cNvPr>
          <p:cNvSpPr txBox="1"/>
          <p:nvPr/>
        </p:nvSpPr>
        <p:spPr>
          <a:xfrm>
            <a:off x="5020815" y="564067"/>
            <a:ext cx="29158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cycle</a:t>
            </a:r>
            <a:endParaRPr lang="zh-CN" alt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7A363-17C8-961F-CA2C-73C5D575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68" y="1574003"/>
            <a:ext cx="826861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cycle([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(num)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1 2 3 1 1 2 3 1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(1=C)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53EEE0-8326-A843-CF56-17001A5D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68" y="4709739"/>
            <a:ext cx="9451626" cy="20005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cycle([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* b)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正负正正负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6ADEDC-FC6A-E2F3-FD82-23607CDCA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668" y="2955413"/>
            <a:ext cx="647164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cycle([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* b)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正负交替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A93F8D-D84F-2F4F-2A1D-873BE888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25" y="4796746"/>
            <a:ext cx="519401" cy="519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4086DE-EE79-EE71-7555-5AA19816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87" y="4932410"/>
            <a:ext cx="519401" cy="519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6529DF-360F-8528-76B5-B3F8EFF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16" y="4613611"/>
            <a:ext cx="990600" cy="838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5BBFB0-0B2F-E9E1-5D06-B653F4322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5821" flipV="1">
            <a:off x="3570025" y="4681641"/>
            <a:ext cx="807174" cy="7496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65FB74-9CC8-C245-62B0-A7036DCC0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91" y="4368073"/>
            <a:ext cx="293180" cy="4910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50A6F2-13DE-63AC-97C7-776A4FB9174B}"/>
              </a:ext>
            </a:extLst>
          </p:cNvPr>
          <p:cNvSpPr txBox="1"/>
          <p:nvPr/>
        </p:nvSpPr>
        <p:spPr>
          <a:xfrm>
            <a:off x="2281561" y="2489927"/>
            <a:ext cx="97831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thanks_for_watching</a:t>
            </a:r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6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CEBEFF7-C695-31BC-6850-2C948151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99" y="1472534"/>
            <a:ext cx="940315" cy="9403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74A4EF-8E0C-4E92-DC26-3A114E2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5" y="1564201"/>
            <a:ext cx="756982" cy="7569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364A16-3D38-D5CA-078B-AD6A7174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34" y="1455901"/>
            <a:ext cx="1044575" cy="10445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083678-F3C4-AB6B-409B-4B94BF4A4529}"/>
              </a:ext>
            </a:extLst>
          </p:cNvPr>
          <p:cNvSpPr/>
          <p:nvPr/>
        </p:nvSpPr>
        <p:spPr>
          <a:xfrm>
            <a:off x="5100555" y="2895025"/>
            <a:ext cx="2939336" cy="6988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16A335-409F-6BE5-D9E7-93EB4BB9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2" y="1537490"/>
            <a:ext cx="756982" cy="756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73C465-D06A-EF4D-4F07-8FF098CC6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" y="2561937"/>
            <a:ext cx="804293" cy="7569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B91B5F-A964-51E9-1EB6-23D454C77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2" y="2609562"/>
            <a:ext cx="975095" cy="7569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8F7B84E-CD63-106E-2B14-30D2F425E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11" y="2561936"/>
            <a:ext cx="804607" cy="80460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D1BA61-FD8A-D479-B983-9F970D597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65" y="2609562"/>
            <a:ext cx="835487" cy="83548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A40C783-9AB3-B7B3-9BA6-DFA092399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7" y="3559673"/>
            <a:ext cx="750821" cy="81137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21EB062-D624-5A4F-F942-7F3CDE89D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84" y="3560469"/>
            <a:ext cx="713724" cy="69885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E4F2714-2E9C-5AF3-9AAF-381A54A91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41" y="3529463"/>
            <a:ext cx="1148965" cy="69885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61467A4-FF5A-5A06-6C4E-E70075E3A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41" y="3562233"/>
            <a:ext cx="628650" cy="6953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A02118F-51F2-CD53-10D5-928C7B6423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76" y="3559673"/>
            <a:ext cx="770262" cy="75698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51B97B9-C902-9011-54D1-826BAFE2F6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80" y="4483157"/>
            <a:ext cx="919536" cy="8767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27B8C61-861B-8D8C-1126-98661C2AF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9" y="4446042"/>
            <a:ext cx="872322" cy="93942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A86FF00-9BC8-9A48-B695-17D1757EB0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24" y="4420500"/>
            <a:ext cx="790325" cy="87676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901265-BE65-96D6-6747-D18E2986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84" y="2655161"/>
            <a:ext cx="713724" cy="69885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A0CDE37-255C-BBEC-9F9D-6614914D5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38" y="2609562"/>
            <a:ext cx="750821" cy="81137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18E9679-CDC0-33B2-F4E5-57EB374AC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66" y="1266025"/>
            <a:ext cx="713724" cy="69885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12F4034-020B-D028-B238-F72C4BCD39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259" y="3526692"/>
            <a:ext cx="628650" cy="69532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8A62BDF-C837-D391-5837-46EEDFB79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321" y="2305734"/>
            <a:ext cx="713724" cy="69885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15411CE-C1CC-9F98-BEC0-072EBF654E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01" y="2033298"/>
            <a:ext cx="1085850" cy="105727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BF3DD24-CB24-7EA3-A53B-05ADEA8D4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8" y="4480392"/>
            <a:ext cx="770262" cy="756982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DF5BA579-5215-B7C9-3194-2560394893BF}"/>
              </a:ext>
            </a:extLst>
          </p:cNvPr>
          <p:cNvSpPr txBox="1"/>
          <p:nvPr/>
        </p:nvSpPr>
        <p:spPr>
          <a:xfrm>
            <a:off x="5296452" y="346860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一种标准</a:t>
            </a:r>
          </a:p>
        </p:txBody>
      </p:sp>
    </p:spTree>
    <p:extLst>
      <p:ext uri="{BB962C8B-B14F-4D97-AF65-F5344CB8AC3E}">
        <p14:creationId xmlns:p14="http://schemas.microsoft.com/office/powerpoint/2010/main" val="39758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6A1122DA-906E-C047-F31A-2FE7AB28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32" y="2743835"/>
            <a:ext cx="561975" cy="4667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576FDD1-6EAF-668C-2A89-B71FE112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6" y="2779395"/>
            <a:ext cx="971550" cy="323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B3E3B9E-BAC9-BF37-F0FC-7FA0B6754798}"/>
              </a:ext>
            </a:extLst>
          </p:cNvPr>
          <p:cNvSpPr txBox="1"/>
          <p:nvPr/>
        </p:nvSpPr>
        <p:spPr>
          <a:xfrm>
            <a:off x="833098" y="1510743"/>
            <a:ext cx="587561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8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    ]</a:t>
            </a:r>
            <a:endParaRPr lang="zh-CN" altLang="en-US" sz="13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CF3182-6FCF-39B3-6E2C-A81F8441A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70" y="2622232"/>
            <a:ext cx="171450" cy="342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F62E64-6682-BA1B-C260-A8383D833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63" y="2622232"/>
            <a:ext cx="180975" cy="34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40873B-7449-8548-2938-00CE970C7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15" y="2622232"/>
            <a:ext cx="209550" cy="3143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AC414D-6846-044D-CDC5-B317C49E7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21" y="2830195"/>
            <a:ext cx="123825" cy="2286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B2E0A1E-543E-E174-30E9-53AF81D23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68" y="2763520"/>
            <a:ext cx="466725" cy="3619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29AEF72-2D02-F359-4B30-9A60CE002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67" y="2366327"/>
            <a:ext cx="771525" cy="5048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5E13B5D-E8CF-21AA-086A-708A528D2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9" y="2261552"/>
            <a:ext cx="914400" cy="609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2861E43-C2C4-76F2-38D0-D474ACA1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21" y="3835717"/>
            <a:ext cx="561975" cy="4667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C10077F-2019-284B-230B-CACB90B6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29" y="3806506"/>
            <a:ext cx="971550" cy="3238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4A7AE9-5DFB-287E-AED4-E56E9BD58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43" y="2673349"/>
            <a:ext cx="171450" cy="342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2C2F037F-9706-0529-B203-3C53F4B0B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57" y="2715895"/>
            <a:ext cx="180975" cy="3429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13EA949-3438-0BF8-5A77-D86F9C273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990" y="2673032"/>
            <a:ext cx="209550" cy="3143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A0DB523-E79C-16B9-AEE1-C18FCDE59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38" y="1606866"/>
            <a:ext cx="123825" cy="2286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C604D86-3B68-2873-CCC7-B42FE3979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926" y="1540191"/>
            <a:ext cx="466725" cy="3619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5F90ECD-D7F7-B9D2-3D6D-B71E87E34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22" y="1468754"/>
            <a:ext cx="771525" cy="5048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54E797F-3040-050A-A47D-B7993CFAB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49" y="3663631"/>
            <a:ext cx="9144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003C075-1226-CFA5-2423-BB3C4D85FC60}"/>
                  </a:ext>
                </a:extLst>
              </p14:cNvPr>
              <p14:cNvContentPartPr/>
              <p14:nvPr/>
            </p14:nvContentPartPr>
            <p14:xfrm>
              <a:off x="8782200" y="1485720"/>
              <a:ext cx="2457720" cy="29152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003C075-1226-CFA5-2423-BB3C4D85FC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2840" y="1476360"/>
                <a:ext cx="2476440" cy="29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53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2540</Words>
  <Application>Microsoft Office PowerPoint</Application>
  <PresentationFormat>宽屏</PresentationFormat>
  <Paragraphs>243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等线</vt:lpstr>
      <vt:lpstr>等线 Light</vt:lpstr>
      <vt:lpstr>汉仪中宋简</vt:lpstr>
      <vt:lpstr>黑体</vt:lpstr>
      <vt:lpstr>庞门正道标题体</vt:lpstr>
      <vt:lpstr>Arial</vt:lpstr>
      <vt:lpstr>Consolas</vt:lpstr>
      <vt:lpstr>Office 主题​​</vt:lpstr>
      <vt:lpstr>总结Itertools里的骚东西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总结Itertools里的骚东西</dc:title>
  <dc:creator>Your Seetong</dc:creator>
  <cp:lastModifiedBy>Your Seetong</cp:lastModifiedBy>
  <cp:revision>5</cp:revision>
  <dcterms:created xsi:type="dcterms:W3CDTF">2022-12-28T14:06:06Z</dcterms:created>
  <dcterms:modified xsi:type="dcterms:W3CDTF">2022-12-29T11:25:19Z</dcterms:modified>
</cp:coreProperties>
</file>