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6" r:id="rId9"/>
    <p:sldId id="262" r:id="rId10"/>
    <p:sldId id="263" r:id="rId11"/>
    <p:sldId id="269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5848"/>
    <a:srgbClr val="71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4493" autoAdjust="0"/>
  </p:normalViewPr>
  <p:slideViewPr>
    <p:cSldViewPr snapToGrid="0">
      <p:cViewPr varScale="1">
        <p:scale>
          <a:sx n="93" d="100"/>
          <a:sy n="93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8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9893-5B34-486E-AC4F-D11645B89890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40DD-8CF1-4618-BCFF-9F09F73E4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Users\Administrator\Documents\Tencent%20Files\3482861653\Image\C2C\8YEX~BAL_%5bOK0@0XB%5b3XIO3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file:///C:\Users\Administrator\Documents\Tencent%20Files\3482861653\Image\C2C\8YEX~BAL_%5bOK0@0XB%5b3XIO3.jpg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istrator\Documents\Tencent%20Files\3482861653\Image\C2C\8YEX~BAL_%5bOK0@0XB%5b3XIO3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istrator\Documents\Tencent%20Files\3482861653\Image\C2C\8YEX~BAL_%5bOK0@0XB%5b3XIO3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469403" y="832138"/>
            <a:ext cx="575989" cy="1284076"/>
          </a:xfrm>
          <a:custGeom>
            <a:avLst/>
            <a:gdLst>
              <a:gd name="connsiteX0" fmla="*/ 49257 w 575989"/>
              <a:gd name="connsiteY0" fmla="*/ 2698 h 1284076"/>
              <a:gd name="connsiteX1" fmla="*/ 34017 w 575989"/>
              <a:gd name="connsiteY1" fmla="*/ 528478 h 1284076"/>
              <a:gd name="connsiteX2" fmla="*/ 125457 w 575989"/>
              <a:gd name="connsiteY2" fmla="*/ 414178 h 1284076"/>
              <a:gd name="connsiteX3" fmla="*/ 232137 w 575989"/>
              <a:gd name="connsiteY3" fmla="*/ 497998 h 1284076"/>
              <a:gd name="connsiteX4" fmla="*/ 224517 w 575989"/>
              <a:gd name="connsiteY4" fmla="*/ 543718 h 1284076"/>
              <a:gd name="connsiteX5" fmla="*/ 41637 w 575989"/>
              <a:gd name="connsiteY5" fmla="*/ 909478 h 1284076"/>
              <a:gd name="connsiteX6" fmla="*/ 3537 w 575989"/>
              <a:gd name="connsiteY6" fmla="*/ 1282858 h 1284076"/>
              <a:gd name="connsiteX7" fmla="*/ 102597 w 575989"/>
              <a:gd name="connsiteY7" fmla="*/ 1023778 h 1284076"/>
              <a:gd name="connsiteX8" fmla="*/ 216897 w 575989"/>
              <a:gd name="connsiteY8" fmla="*/ 871378 h 1284076"/>
              <a:gd name="connsiteX9" fmla="*/ 323577 w 575989"/>
              <a:gd name="connsiteY9" fmla="*/ 863758 h 1284076"/>
              <a:gd name="connsiteX10" fmla="*/ 376917 w 575989"/>
              <a:gd name="connsiteY10" fmla="*/ 993298 h 1284076"/>
              <a:gd name="connsiteX11" fmla="*/ 285477 w 575989"/>
              <a:gd name="connsiteY11" fmla="*/ 1054258 h 1284076"/>
              <a:gd name="connsiteX12" fmla="*/ 209277 w 575989"/>
              <a:gd name="connsiteY12" fmla="*/ 993298 h 1284076"/>
              <a:gd name="connsiteX13" fmla="*/ 232137 w 575989"/>
              <a:gd name="connsiteY13" fmla="*/ 1122838 h 1284076"/>
              <a:gd name="connsiteX14" fmla="*/ 346437 w 575989"/>
              <a:gd name="connsiteY14" fmla="*/ 1168558 h 1284076"/>
              <a:gd name="connsiteX15" fmla="*/ 498837 w 575989"/>
              <a:gd name="connsiteY15" fmla="*/ 1130458 h 1284076"/>
              <a:gd name="connsiteX16" fmla="*/ 575037 w 575989"/>
              <a:gd name="connsiteY16" fmla="*/ 993298 h 1284076"/>
              <a:gd name="connsiteX17" fmla="*/ 529317 w 575989"/>
              <a:gd name="connsiteY17" fmla="*/ 772318 h 1284076"/>
              <a:gd name="connsiteX18" fmla="*/ 361677 w 575989"/>
              <a:gd name="connsiteY18" fmla="*/ 673258 h 1284076"/>
              <a:gd name="connsiteX19" fmla="*/ 262617 w 575989"/>
              <a:gd name="connsiteY19" fmla="*/ 673258 h 1284076"/>
              <a:gd name="connsiteX20" fmla="*/ 354057 w 575989"/>
              <a:gd name="connsiteY20" fmla="*/ 513238 h 1284076"/>
              <a:gd name="connsiteX21" fmla="*/ 315957 w 575989"/>
              <a:gd name="connsiteY21" fmla="*/ 330358 h 1284076"/>
              <a:gd name="connsiteX22" fmla="*/ 49257 w 575989"/>
              <a:gd name="connsiteY22" fmla="*/ 2698 h 128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989" h="1284076">
                <a:moveTo>
                  <a:pt x="49257" y="2698"/>
                </a:moveTo>
                <a:cubicBezTo>
                  <a:pt x="2267" y="35718"/>
                  <a:pt x="21317" y="459898"/>
                  <a:pt x="34017" y="528478"/>
                </a:cubicBezTo>
                <a:cubicBezTo>
                  <a:pt x="46717" y="597058"/>
                  <a:pt x="92437" y="419258"/>
                  <a:pt x="125457" y="414178"/>
                </a:cubicBezTo>
                <a:cubicBezTo>
                  <a:pt x="158477" y="409098"/>
                  <a:pt x="215627" y="476408"/>
                  <a:pt x="232137" y="497998"/>
                </a:cubicBezTo>
                <a:cubicBezTo>
                  <a:pt x="248647" y="519588"/>
                  <a:pt x="256267" y="475138"/>
                  <a:pt x="224517" y="543718"/>
                </a:cubicBezTo>
                <a:cubicBezTo>
                  <a:pt x="192767" y="612298"/>
                  <a:pt x="78467" y="786288"/>
                  <a:pt x="41637" y="909478"/>
                </a:cubicBezTo>
                <a:cubicBezTo>
                  <a:pt x="4807" y="1032668"/>
                  <a:pt x="-6623" y="1263808"/>
                  <a:pt x="3537" y="1282858"/>
                </a:cubicBezTo>
                <a:cubicBezTo>
                  <a:pt x="13697" y="1301908"/>
                  <a:pt x="67037" y="1092358"/>
                  <a:pt x="102597" y="1023778"/>
                </a:cubicBezTo>
                <a:cubicBezTo>
                  <a:pt x="138157" y="955198"/>
                  <a:pt x="180067" y="898048"/>
                  <a:pt x="216897" y="871378"/>
                </a:cubicBezTo>
                <a:cubicBezTo>
                  <a:pt x="253727" y="844708"/>
                  <a:pt x="296907" y="843438"/>
                  <a:pt x="323577" y="863758"/>
                </a:cubicBezTo>
                <a:cubicBezTo>
                  <a:pt x="350247" y="884078"/>
                  <a:pt x="383267" y="961548"/>
                  <a:pt x="376917" y="993298"/>
                </a:cubicBezTo>
                <a:cubicBezTo>
                  <a:pt x="370567" y="1025048"/>
                  <a:pt x="313417" y="1054258"/>
                  <a:pt x="285477" y="1054258"/>
                </a:cubicBezTo>
                <a:cubicBezTo>
                  <a:pt x="257537" y="1054258"/>
                  <a:pt x="218167" y="981868"/>
                  <a:pt x="209277" y="993298"/>
                </a:cubicBezTo>
                <a:cubicBezTo>
                  <a:pt x="200387" y="1004728"/>
                  <a:pt x="209277" y="1093628"/>
                  <a:pt x="232137" y="1122838"/>
                </a:cubicBezTo>
                <a:cubicBezTo>
                  <a:pt x="254997" y="1152048"/>
                  <a:pt x="301987" y="1167288"/>
                  <a:pt x="346437" y="1168558"/>
                </a:cubicBezTo>
                <a:cubicBezTo>
                  <a:pt x="390887" y="1169828"/>
                  <a:pt x="460737" y="1159668"/>
                  <a:pt x="498837" y="1130458"/>
                </a:cubicBezTo>
                <a:cubicBezTo>
                  <a:pt x="536937" y="1101248"/>
                  <a:pt x="569957" y="1052988"/>
                  <a:pt x="575037" y="993298"/>
                </a:cubicBezTo>
                <a:cubicBezTo>
                  <a:pt x="580117" y="933608"/>
                  <a:pt x="564877" y="825658"/>
                  <a:pt x="529317" y="772318"/>
                </a:cubicBezTo>
                <a:cubicBezTo>
                  <a:pt x="493757" y="718978"/>
                  <a:pt x="406127" y="689768"/>
                  <a:pt x="361677" y="673258"/>
                </a:cubicBezTo>
                <a:cubicBezTo>
                  <a:pt x="317227" y="656748"/>
                  <a:pt x="263887" y="699928"/>
                  <a:pt x="262617" y="673258"/>
                </a:cubicBezTo>
                <a:cubicBezTo>
                  <a:pt x="261347" y="646588"/>
                  <a:pt x="345167" y="570388"/>
                  <a:pt x="354057" y="513238"/>
                </a:cubicBezTo>
                <a:cubicBezTo>
                  <a:pt x="362947" y="456088"/>
                  <a:pt x="364217" y="411638"/>
                  <a:pt x="315957" y="330358"/>
                </a:cubicBezTo>
                <a:cubicBezTo>
                  <a:pt x="267697" y="249078"/>
                  <a:pt x="96247" y="-30322"/>
                  <a:pt x="49257" y="269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 flipH="1">
            <a:off x="5858386" y="3972807"/>
            <a:ext cx="1634800" cy="2482666"/>
          </a:xfrm>
          <a:custGeom>
            <a:avLst/>
            <a:gdLst>
              <a:gd name="connsiteX0" fmla="*/ 376992 w 1518051"/>
              <a:gd name="connsiteY0" fmla="*/ 474586 h 2482666"/>
              <a:gd name="connsiteX1" fmla="*/ 356939 w 1518051"/>
              <a:gd name="connsiteY1" fmla="*/ 290102 h 2482666"/>
              <a:gd name="connsiteX2" fmla="*/ 501318 w 1518051"/>
              <a:gd name="connsiteY2" fmla="*/ 85565 h 2482666"/>
              <a:gd name="connsiteX3" fmla="*/ 665750 w 1518051"/>
              <a:gd name="connsiteY3" fmla="*/ 17386 h 2482666"/>
              <a:gd name="connsiteX4" fmla="*/ 890339 w 1518051"/>
              <a:gd name="connsiteY4" fmla="*/ 81554 h 2482666"/>
              <a:gd name="connsiteX5" fmla="*/ 1046750 w 1518051"/>
              <a:gd name="connsiteY5" fmla="*/ 298123 h 2482666"/>
              <a:gd name="connsiteX6" fmla="*/ 1038728 w 1518051"/>
              <a:gd name="connsiteY6" fmla="*/ 598912 h 2482666"/>
              <a:gd name="connsiteX7" fmla="*/ 806118 w 1518051"/>
              <a:gd name="connsiteY7" fmla="*/ 799439 h 2482666"/>
              <a:gd name="connsiteX8" fmla="*/ 565486 w 1518051"/>
              <a:gd name="connsiteY8" fmla="*/ 923765 h 2482666"/>
              <a:gd name="connsiteX9" fmla="*/ 794086 w 1518051"/>
              <a:gd name="connsiteY9" fmla="*/ 959860 h 2482666"/>
              <a:gd name="connsiteX10" fmla="*/ 934455 w 1518051"/>
              <a:gd name="connsiteY10" fmla="*/ 1116270 h 2482666"/>
              <a:gd name="connsiteX11" fmla="*/ 918413 w 1518051"/>
              <a:gd name="connsiteY11" fmla="*/ 1352891 h 2482666"/>
              <a:gd name="connsiteX12" fmla="*/ 766013 w 1518051"/>
              <a:gd name="connsiteY12" fmla="*/ 1433102 h 2482666"/>
              <a:gd name="connsiteX13" fmla="*/ 649707 w 1518051"/>
              <a:gd name="connsiteY13" fmla="*/ 1425081 h 2482666"/>
              <a:gd name="connsiteX14" fmla="*/ 621634 w 1518051"/>
              <a:gd name="connsiteY14" fmla="*/ 1336849 h 2482666"/>
              <a:gd name="connsiteX15" fmla="*/ 689813 w 1518051"/>
              <a:gd name="connsiteY15" fmla="*/ 1328828 h 2482666"/>
              <a:gd name="connsiteX16" fmla="*/ 741950 w 1518051"/>
              <a:gd name="connsiteY16" fmla="*/ 1236586 h 2482666"/>
              <a:gd name="connsiteX17" fmla="*/ 701844 w 1518051"/>
              <a:gd name="connsiteY17" fmla="*/ 1148354 h 2482666"/>
              <a:gd name="connsiteX18" fmla="*/ 561476 w 1518051"/>
              <a:gd name="connsiteY18" fmla="*/ 1140333 h 2482666"/>
              <a:gd name="connsiteX19" fmla="*/ 401055 w 1518051"/>
              <a:gd name="connsiteY19" fmla="*/ 1256639 h 2482666"/>
              <a:gd name="connsiteX20" fmla="*/ 328865 w 1518051"/>
              <a:gd name="connsiteY20" fmla="*/ 1577481 h 2482666"/>
              <a:gd name="connsiteX21" fmla="*/ 417097 w 1518051"/>
              <a:gd name="connsiteY21" fmla="*/ 2010618 h 2482666"/>
              <a:gd name="connsiteX22" fmla="*/ 645697 w 1518051"/>
              <a:gd name="connsiteY22" fmla="*/ 2239218 h 2482666"/>
              <a:gd name="connsiteX23" fmla="*/ 942476 w 1518051"/>
              <a:gd name="connsiteY23" fmla="*/ 2255260 h 2482666"/>
              <a:gd name="connsiteX24" fmla="*/ 1147013 w 1518051"/>
              <a:gd name="connsiteY24" fmla="*/ 2126923 h 2482666"/>
              <a:gd name="connsiteX25" fmla="*/ 1231234 w 1518051"/>
              <a:gd name="connsiteY25" fmla="*/ 1978533 h 2482666"/>
              <a:gd name="connsiteX26" fmla="*/ 1211181 w 1518051"/>
              <a:gd name="connsiteY26" fmla="*/ 1765975 h 2482666"/>
              <a:gd name="connsiteX27" fmla="*/ 1090865 w 1518051"/>
              <a:gd name="connsiteY27" fmla="*/ 1685765 h 2482666"/>
              <a:gd name="connsiteX28" fmla="*/ 942476 w 1518051"/>
              <a:gd name="connsiteY28" fmla="*/ 1709828 h 2482666"/>
              <a:gd name="connsiteX29" fmla="*/ 890339 w 1518051"/>
              <a:gd name="connsiteY29" fmla="*/ 1874260 h 2482666"/>
              <a:gd name="connsiteX30" fmla="*/ 1022686 w 1518051"/>
              <a:gd name="connsiteY30" fmla="*/ 1982544 h 2482666"/>
              <a:gd name="connsiteX31" fmla="*/ 1106907 w 1518051"/>
              <a:gd name="connsiteY31" fmla="*/ 1914365 h 2482666"/>
              <a:gd name="connsiteX32" fmla="*/ 1050760 w 1518051"/>
              <a:gd name="connsiteY32" fmla="*/ 2070775 h 2482666"/>
              <a:gd name="connsiteX33" fmla="*/ 922423 w 1518051"/>
              <a:gd name="connsiteY33" fmla="*/ 2082807 h 2482666"/>
              <a:gd name="connsiteX34" fmla="*/ 790076 w 1518051"/>
              <a:gd name="connsiteY34" fmla="*/ 1978533 h 2482666"/>
              <a:gd name="connsiteX35" fmla="*/ 729918 w 1518051"/>
              <a:gd name="connsiteY35" fmla="*/ 1850197 h 2482666"/>
              <a:gd name="connsiteX36" fmla="*/ 757992 w 1518051"/>
              <a:gd name="connsiteY36" fmla="*/ 1673733 h 2482666"/>
              <a:gd name="connsiteX37" fmla="*/ 898360 w 1518051"/>
              <a:gd name="connsiteY37" fmla="*/ 1509302 h 2482666"/>
              <a:gd name="connsiteX38" fmla="*/ 1098886 w 1518051"/>
              <a:gd name="connsiteY38" fmla="*/ 1437112 h 2482666"/>
              <a:gd name="connsiteX39" fmla="*/ 1299413 w 1518051"/>
              <a:gd name="connsiteY39" fmla="*/ 1489249 h 2482666"/>
              <a:gd name="connsiteX40" fmla="*/ 1459834 w 1518051"/>
              <a:gd name="connsiteY40" fmla="*/ 1689775 h 2482666"/>
              <a:gd name="connsiteX41" fmla="*/ 1507960 w 1518051"/>
              <a:gd name="connsiteY41" fmla="*/ 1998586 h 2482666"/>
              <a:gd name="connsiteX42" fmla="*/ 1279360 w 1518051"/>
              <a:gd name="connsiteY42" fmla="*/ 2387607 h 2482666"/>
              <a:gd name="connsiteX43" fmla="*/ 705855 w 1518051"/>
              <a:gd name="connsiteY43" fmla="*/ 2467818 h 2482666"/>
              <a:gd name="connsiteX44" fmla="*/ 164434 w 1518051"/>
              <a:gd name="connsiteY44" fmla="*/ 2154997 h 2482666"/>
              <a:gd name="connsiteX45" fmla="*/ 2 w 1518051"/>
              <a:gd name="connsiteY45" fmla="*/ 2002597 h 2482666"/>
              <a:gd name="connsiteX46" fmla="*/ 160423 w 1518051"/>
              <a:gd name="connsiteY46" fmla="*/ 1798060 h 2482666"/>
              <a:gd name="connsiteX47" fmla="*/ 176465 w 1518051"/>
              <a:gd name="connsiteY47" fmla="*/ 1529354 h 2482666"/>
              <a:gd name="connsiteX48" fmla="*/ 104276 w 1518051"/>
              <a:gd name="connsiteY48" fmla="*/ 1324818 h 2482666"/>
              <a:gd name="connsiteX49" fmla="*/ 92244 w 1518051"/>
              <a:gd name="connsiteY49" fmla="*/ 105618 h 2482666"/>
              <a:gd name="connsiteX50" fmla="*/ 256676 w 1518051"/>
              <a:gd name="connsiteY50" fmla="*/ 161765 h 2482666"/>
              <a:gd name="connsiteX51" fmla="*/ 260686 w 1518051"/>
              <a:gd name="connsiteY51" fmla="*/ 971891 h 2482666"/>
              <a:gd name="connsiteX52" fmla="*/ 308813 w 1518051"/>
              <a:gd name="connsiteY52" fmla="*/ 1096218 h 2482666"/>
              <a:gd name="connsiteX53" fmla="*/ 393034 w 1518051"/>
              <a:gd name="connsiteY53" fmla="*/ 883660 h 2482666"/>
              <a:gd name="connsiteX54" fmla="*/ 557465 w 1518051"/>
              <a:gd name="connsiteY54" fmla="*/ 759333 h 2482666"/>
              <a:gd name="connsiteX55" fmla="*/ 745960 w 1518051"/>
              <a:gd name="connsiteY55" fmla="*/ 667091 h 2482666"/>
              <a:gd name="connsiteX56" fmla="*/ 850234 w 1518051"/>
              <a:gd name="connsiteY56" fmla="*/ 506670 h 2482666"/>
              <a:gd name="connsiteX57" fmla="*/ 818150 w 1518051"/>
              <a:gd name="connsiteY57" fmla="*/ 314165 h 2482666"/>
              <a:gd name="connsiteX58" fmla="*/ 645697 w 1518051"/>
              <a:gd name="connsiteY58" fmla="*/ 233954 h 2482666"/>
              <a:gd name="connsiteX59" fmla="*/ 493297 w 1518051"/>
              <a:gd name="connsiteY59" fmla="*/ 322186 h 2482666"/>
              <a:gd name="connsiteX60" fmla="*/ 376992 w 1518051"/>
              <a:gd name="connsiteY60" fmla="*/ 474586 h 248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518051" h="2482666">
                <a:moveTo>
                  <a:pt x="376992" y="474586"/>
                </a:moveTo>
                <a:cubicBezTo>
                  <a:pt x="354266" y="469239"/>
                  <a:pt x="336218" y="354939"/>
                  <a:pt x="356939" y="290102"/>
                </a:cubicBezTo>
                <a:cubicBezTo>
                  <a:pt x="377660" y="225265"/>
                  <a:pt x="449850" y="131018"/>
                  <a:pt x="501318" y="85565"/>
                </a:cubicBezTo>
                <a:cubicBezTo>
                  <a:pt x="552786" y="40112"/>
                  <a:pt x="600913" y="18054"/>
                  <a:pt x="665750" y="17386"/>
                </a:cubicBezTo>
                <a:cubicBezTo>
                  <a:pt x="730587" y="16718"/>
                  <a:pt x="826839" y="34765"/>
                  <a:pt x="890339" y="81554"/>
                </a:cubicBezTo>
                <a:cubicBezTo>
                  <a:pt x="953839" y="128343"/>
                  <a:pt x="1022018" y="211897"/>
                  <a:pt x="1046750" y="298123"/>
                </a:cubicBezTo>
                <a:cubicBezTo>
                  <a:pt x="1071482" y="384349"/>
                  <a:pt x="1078833" y="515359"/>
                  <a:pt x="1038728" y="598912"/>
                </a:cubicBezTo>
                <a:cubicBezTo>
                  <a:pt x="998623" y="682465"/>
                  <a:pt x="884992" y="745297"/>
                  <a:pt x="806118" y="799439"/>
                </a:cubicBezTo>
                <a:cubicBezTo>
                  <a:pt x="727244" y="853581"/>
                  <a:pt x="567491" y="897028"/>
                  <a:pt x="565486" y="923765"/>
                </a:cubicBezTo>
                <a:cubicBezTo>
                  <a:pt x="563481" y="950502"/>
                  <a:pt x="732591" y="927776"/>
                  <a:pt x="794086" y="959860"/>
                </a:cubicBezTo>
                <a:cubicBezTo>
                  <a:pt x="855581" y="991944"/>
                  <a:pt x="913734" y="1050765"/>
                  <a:pt x="934455" y="1116270"/>
                </a:cubicBezTo>
                <a:cubicBezTo>
                  <a:pt x="955176" y="1181775"/>
                  <a:pt x="946487" y="1300086"/>
                  <a:pt x="918413" y="1352891"/>
                </a:cubicBezTo>
                <a:cubicBezTo>
                  <a:pt x="890339" y="1405696"/>
                  <a:pt x="810797" y="1421070"/>
                  <a:pt x="766013" y="1433102"/>
                </a:cubicBezTo>
                <a:cubicBezTo>
                  <a:pt x="721229" y="1445134"/>
                  <a:pt x="673770" y="1441123"/>
                  <a:pt x="649707" y="1425081"/>
                </a:cubicBezTo>
                <a:cubicBezTo>
                  <a:pt x="625644" y="1409039"/>
                  <a:pt x="614950" y="1352891"/>
                  <a:pt x="621634" y="1336849"/>
                </a:cubicBezTo>
                <a:cubicBezTo>
                  <a:pt x="628318" y="1320807"/>
                  <a:pt x="669760" y="1345538"/>
                  <a:pt x="689813" y="1328828"/>
                </a:cubicBezTo>
                <a:cubicBezTo>
                  <a:pt x="709866" y="1312118"/>
                  <a:pt x="739945" y="1266665"/>
                  <a:pt x="741950" y="1236586"/>
                </a:cubicBezTo>
                <a:cubicBezTo>
                  <a:pt x="743955" y="1206507"/>
                  <a:pt x="731923" y="1164396"/>
                  <a:pt x="701844" y="1148354"/>
                </a:cubicBezTo>
                <a:cubicBezTo>
                  <a:pt x="671765" y="1132312"/>
                  <a:pt x="611607" y="1122286"/>
                  <a:pt x="561476" y="1140333"/>
                </a:cubicBezTo>
                <a:cubicBezTo>
                  <a:pt x="511345" y="1158380"/>
                  <a:pt x="439823" y="1183781"/>
                  <a:pt x="401055" y="1256639"/>
                </a:cubicBezTo>
                <a:cubicBezTo>
                  <a:pt x="362287" y="1329497"/>
                  <a:pt x="326191" y="1451818"/>
                  <a:pt x="328865" y="1577481"/>
                </a:cubicBezTo>
                <a:cubicBezTo>
                  <a:pt x="331539" y="1703144"/>
                  <a:pt x="364292" y="1900329"/>
                  <a:pt x="417097" y="2010618"/>
                </a:cubicBezTo>
                <a:cubicBezTo>
                  <a:pt x="469902" y="2120907"/>
                  <a:pt x="558134" y="2198444"/>
                  <a:pt x="645697" y="2239218"/>
                </a:cubicBezTo>
                <a:cubicBezTo>
                  <a:pt x="733260" y="2279992"/>
                  <a:pt x="858923" y="2273976"/>
                  <a:pt x="942476" y="2255260"/>
                </a:cubicBezTo>
                <a:cubicBezTo>
                  <a:pt x="1026029" y="2236544"/>
                  <a:pt x="1098887" y="2173044"/>
                  <a:pt x="1147013" y="2126923"/>
                </a:cubicBezTo>
                <a:cubicBezTo>
                  <a:pt x="1195139" y="2080802"/>
                  <a:pt x="1220539" y="2038691"/>
                  <a:pt x="1231234" y="1978533"/>
                </a:cubicBezTo>
                <a:cubicBezTo>
                  <a:pt x="1241929" y="1918375"/>
                  <a:pt x="1234576" y="1814770"/>
                  <a:pt x="1211181" y="1765975"/>
                </a:cubicBezTo>
                <a:cubicBezTo>
                  <a:pt x="1187786" y="1717180"/>
                  <a:pt x="1135649" y="1695123"/>
                  <a:pt x="1090865" y="1685765"/>
                </a:cubicBezTo>
                <a:cubicBezTo>
                  <a:pt x="1046081" y="1676407"/>
                  <a:pt x="975897" y="1678412"/>
                  <a:pt x="942476" y="1709828"/>
                </a:cubicBezTo>
                <a:cubicBezTo>
                  <a:pt x="909055" y="1741244"/>
                  <a:pt x="876971" y="1828807"/>
                  <a:pt x="890339" y="1874260"/>
                </a:cubicBezTo>
                <a:cubicBezTo>
                  <a:pt x="903707" y="1919713"/>
                  <a:pt x="986591" y="1975860"/>
                  <a:pt x="1022686" y="1982544"/>
                </a:cubicBezTo>
                <a:cubicBezTo>
                  <a:pt x="1058781" y="1989228"/>
                  <a:pt x="1102228" y="1899660"/>
                  <a:pt x="1106907" y="1914365"/>
                </a:cubicBezTo>
                <a:cubicBezTo>
                  <a:pt x="1111586" y="1929070"/>
                  <a:pt x="1081507" y="2042701"/>
                  <a:pt x="1050760" y="2070775"/>
                </a:cubicBezTo>
                <a:cubicBezTo>
                  <a:pt x="1020013" y="2098849"/>
                  <a:pt x="965870" y="2098181"/>
                  <a:pt x="922423" y="2082807"/>
                </a:cubicBezTo>
                <a:cubicBezTo>
                  <a:pt x="878976" y="2067433"/>
                  <a:pt x="822160" y="2017301"/>
                  <a:pt x="790076" y="1978533"/>
                </a:cubicBezTo>
                <a:cubicBezTo>
                  <a:pt x="757992" y="1939765"/>
                  <a:pt x="735265" y="1900997"/>
                  <a:pt x="729918" y="1850197"/>
                </a:cubicBezTo>
                <a:cubicBezTo>
                  <a:pt x="724571" y="1799397"/>
                  <a:pt x="729918" y="1730549"/>
                  <a:pt x="757992" y="1673733"/>
                </a:cubicBezTo>
                <a:cubicBezTo>
                  <a:pt x="786066" y="1616917"/>
                  <a:pt x="841544" y="1548739"/>
                  <a:pt x="898360" y="1509302"/>
                </a:cubicBezTo>
                <a:cubicBezTo>
                  <a:pt x="955176" y="1469865"/>
                  <a:pt x="1032044" y="1440454"/>
                  <a:pt x="1098886" y="1437112"/>
                </a:cubicBezTo>
                <a:cubicBezTo>
                  <a:pt x="1165728" y="1433770"/>
                  <a:pt x="1239255" y="1447139"/>
                  <a:pt x="1299413" y="1489249"/>
                </a:cubicBezTo>
                <a:cubicBezTo>
                  <a:pt x="1359571" y="1531360"/>
                  <a:pt x="1425076" y="1604886"/>
                  <a:pt x="1459834" y="1689775"/>
                </a:cubicBezTo>
                <a:cubicBezTo>
                  <a:pt x="1494592" y="1774665"/>
                  <a:pt x="1538039" y="1882281"/>
                  <a:pt x="1507960" y="1998586"/>
                </a:cubicBezTo>
                <a:cubicBezTo>
                  <a:pt x="1477881" y="2114891"/>
                  <a:pt x="1413044" y="2309402"/>
                  <a:pt x="1279360" y="2387607"/>
                </a:cubicBezTo>
                <a:cubicBezTo>
                  <a:pt x="1145676" y="2465812"/>
                  <a:pt x="891676" y="2506586"/>
                  <a:pt x="705855" y="2467818"/>
                </a:cubicBezTo>
                <a:cubicBezTo>
                  <a:pt x="520034" y="2429050"/>
                  <a:pt x="282076" y="2232534"/>
                  <a:pt x="164434" y="2154997"/>
                </a:cubicBezTo>
                <a:cubicBezTo>
                  <a:pt x="46792" y="2077460"/>
                  <a:pt x="670" y="2062086"/>
                  <a:pt x="2" y="2002597"/>
                </a:cubicBezTo>
                <a:cubicBezTo>
                  <a:pt x="-666" y="1943108"/>
                  <a:pt x="131012" y="1876934"/>
                  <a:pt x="160423" y="1798060"/>
                </a:cubicBezTo>
                <a:cubicBezTo>
                  <a:pt x="189833" y="1719186"/>
                  <a:pt x="185823" y="1608228"/>
                  <a:pt x="176465" y="1529354"/>
                </a:cubicBezTo>
                <a:cubicBezTo>
                  <a:pt x="167107" y="1450480"/>
                  <a:pt x="118313" y="1562107"/>
                  <a:pt x="104276" y="1324818"/>
                </a:cubicBezTo>
                <a:cubicBezTo>
                  <a:pt x="90239" y="1087529"/>
                  <a:pt x="66844" y="299460"/>
                  <a:pt x="92244" y="105618"/>
                </a:cubicBezTo>
                <a:cubicBezTo>
                  <a:pt x="117644" y="-88224"/>
                  <a:pt x="228602" y="17386"/>
                  <a:pt x="256676" y="161765"/>
                </a:cubicBezTo>
                <a:cubicBezTo>
                  <a:pt x="284750" y="306144"/>
                  <a:pt x="251996" y="816149"/>
                  <a:pt x="260686" y="971891"/>
                </a:cubicBezTo>
                <a:cubicBezTo>
                  <a:pt x="269375" y="1127633"/>
                  <a:pt x="286755" y="1110923"/>
                  <a:pt x="308813" y="1096218"/>
                </a:cubicBezTo>
                <a:cubicBezTo>
                  <a:pt x="330871" y="1081513"/>
                  <a:pt x="351592" y="939807"/>
                  <a:pt x="393034" y="883660"/>
                </a:cubicBezTo>
                <a:cubicBezTo>
                  <a:pt x="434476" y="827513"/>
                  <a:pt x="498644" y="795428"/>
                  <a:pt x="557465" y="759333"/>
                </a:cubicBezTo>
                <a:cubicBezTo>
                  <a:pt x="616286" y="723238"/>
                  <a:pt x="697165" y="709202"/>
                  <a:pt x="745960" y="667091"/>
                </a:cubicBezTo>
                <a:cubicBezTo>
                  <a:pt x="794755" y="624981"/>
                  <a:pt x="838202" y="565491"/>
                  <a:pt x="850234" y="506670"/>
                </a:cubicBezTo>
                <a:cubicBezTo>
                  <a:pt x="862266" y="447849"/>
                  <a:pt x="852239" y="359618"/>
                  <a:pt x="818150" y="314165"/>
                </a:cubicBezTo>
                <a:cubicBezTo>
                  <a:pt x="784061" y="268712"/>
                  <a:pt x="699839" y="232617"/>
                  <a:pt x="645697" y="233954"/>
                </a:cubicBezTo>
                <a:cubicBezTo>
                  <a:pt x="591555" y="235291"/>
                  <a:pt x="538750" y="274060"/>
                  <a:pt x="493297" y="322186"/>
                </a:cubicBezTo>
                <a:cubicBezTo>
                  <a:pt x="447844" y="370312"/>
                  <a:pt x="399718" y="479933"/>
                  <a:pt x="376992" y="47458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138861" y="2116214"/>
            <a:ext cx="1518051" cy="2482666"/>
          </a:xfrm>
          <a:custGeom>
            <a:avLst/>
            <a:gdLst>
              <a:gd name="connsiteX0" fmla="*/ 376992 w 1518051"/>
              <a:gd name="connsiteY0" fmla="*/ 474586 h 2482666"/>
              <a:gd name="connsiteX1" fmla="*/ 356939 w 1518051"/>
              <a:gd name="connsiteY1" fmla="*/ 290102 h 2482666"/>
              <a:gd name="connsiteX2" fmla="*/ 501318 w 1518051"/>
              <a:gd name="connsiteY2" fmla="*/ 85565 h 2482666"/>
              <a:gd name="connsiteX3" fmla="*/ 665750 w 1518051"/>
              <a:gd name="connsiteY3" fmla="*/ 17386 h 2482666"/>
              <a:gd name="connsiteX4" fmla="*/ 890339 w 1518051"/>
              <a:gd name="connsiteY4" fmla="*/ 81554 h 2482666"/>
              <a:gd name="connsiteX5" fmla="*/ 1046750 w 1518051"/>
              <a:gd name="connsiteY5" fmla="*/ 298123 h 2482666"/>
              <a:gd name="connsiteX6" fmla="*/ 1038728 w 1518051"/>
              <a:gd name="connsiteY6" fmla="*/ 598912 h 2482666"/>
              <a:gd name="connsiteX7" fmla="*/ 806118 w 1518051"/>
              <a:gd name="connsiteY7" fmla="*/ 799439 h 2482666"/>
              <a:gd name="connsiteX8" fmla="*/ 565486 w 1518051"/>
              <a:gd name="connsiteY8" fmla="*/ 923765 h 2482666"/>
              <a:gd name="connsiteX9" fmla="*/ 794086 w 1518051"/>
              <a:gd name="connsiteY9" fmla="*/ 959860 h 2482666"/>
              <a:gd name="connsiteX10" fmla="*/ 934455 w 1518051"/>
              <a:gd name="connsiteY10" fmla="*/ 1116270 h 2482666"/>
              <a:gd name="connsiteX11" fmla="*/ 918413 w 1518051"/>
              <a:gd name="connsiteY11" fmla="*/ 1352891 h 2482666"/>
              <a:gd name="connsiteX12" fmla="*/ 766013 w 1518051"/>
              <a:gd name="connsiteY12" fmla="*/ 1433102 h 2482666"/>
              <a:gd name="connsiteX13" fmla="*/ 649707 w 1518051"/>
              <a:gd name="connsiteY13" fmla="*/ 1425081 h 2482666"/>
              <a:gd name="connsiteX14" fmla="*/ 621634 w 1518051"/>
              <a:gd name="connsiteY14" fmla="*/ 1336849 h 2482666"/>
              <a:gd name="connsiteX15" fmla="*/ 689813 w 1518051"/>
              <a:gd name="connsiteY15" fmla="*/ 1328828 h 2482666"/>
              <a:gd name="connsiteX16" fmla="*/ 741950 w 1518051"/>
              <a:gd name="connsiteY16" fmla="*/ 1236586 h 2482666"/>
              <a:gd name="connsiteX17" fmla="*/ 701844 w 1518051"/>
              <a:gd name="connsiteY17" fmla="*/ 1148354 h 2482666"/>
              <a:gd name="connsiteX18" fmla="*/ 561476 w 1518051"/>
              <a:gd name="connsiteY18" fmla="*/ 1140333 h 2482666"/>
              <a:gd name="connsiteX19" fmla="*/ 401055 w 1518051"/>
              <a:gd name="connsiteY19" fmla="*/ 1256639 h 2482666"/>
              <a:gd name="connsiteX20" fmla="*/ 328865 w 1518051"/>
              <a:gd name="connsiteY20" fmla="*/ 1577481 h 2482666"/>
              <a:gd name="connsiteX21" fmla="*/ 417097 w 1518051"/>
              <a:gd name="connsiteY21" fmla="*/ 2010618 h 2482666"/>
              <a:gd name="connsiteX22" fmla="*/ 645697 w 1518051"/>
              <a:gd name="connsiteY22" fmla="*/ 2239218 h 2482666"/>
              <a:gd name="connsiteX23" fmla="*/ 942476 w 1518051"/>
              <a:gd name="connsiteY23" fmla="*/ 2255260 h 2482666"/>
              <a:gd name="connsiteX24" fmla="*/ 1147013 w 1518051"/>
              <a:gd name="connsiteY24" fmla="*/ 2126923 h 2482666"/>
              <a:gd name="connsiteX25" fmla="*/ 1231234 w 1518051"/>
              <a:gd name="connsiteY25" fmla="*/ 1978533 h 2482666"/>
              <a:gd name="connsiteX26" fmla="*/ 1211181 w 1518051"/>
              <a:gd name="connsiteY26" fmla="*/ 1765975 h 2482666"/>
              <a:gd name="connsiteX27" fmla="*/ 1090865 w 1518051"/>
              <a:gd name="connsiteY27" fmla="*/ 1685765 h 2482666"/>
              <a:gd name="connsiteX28" fmla="*/ 942476 w 1518051"/>
              <a:gd name="connsiteY28" fmla="*/ 1709828 h 2482666"/>
              <a:gd name="connsiteX29" fmla="*/ 890339 w 1518051"/>
              <a:gd name="connsiteY29" fmla="*/ 1874260 h 2482666"/>
              <a:gd name="connsiteX30" fmla="*/ 1022686 w 1518051"/>
              <a:gd name="connsiteY30" fmla="*/ 1982544 h 2482666"/>
              <a:gd name="connsiteX31" fmla="*/ 1106907 w 1518051"/>
              <a:gd name="connsiteY31" fmla="*/ 1914365 h 2482666"/>
              <a:gd name="connsiteX32" fmla="*/ 1050760 w 1518051"/>
              <a:gd name="connsiteY32" fmla="*/ 2070775 h 2482666"/>
              <a:gd name="connsiteX33" fmla="*/ 922423 w 1518051"/>
              <a:gd name="connsiteY33" fmla="*/ 2082807 h 2482666"/>
              <a:gd name="connsiteX34" fmla="*/ 790076 w 1518051"/>
              <a:gd name="connsiteY34" fmla="*/ 1978533 h 2482666"/>
              <a:gd name="connsiteX35" fmla="*/ 729918 w 1518051"/>
              <a:gd name="connsiteY35" fmla="*/ 1850197 h 2482666"/>
              <a:gd name="connsiteX36" fmla="*/ 757992 w 1518051"/>
              <a:gd name="connsiteY36" fmla="*/ 1673733 h 2482666"/>
              <a:gd name="connsiteX37" fmla="*/ 898360 w 1518051"/>
              <a:gd name="connsiteY37" fmla="*/ 1509302 h 2482666"/>
              <a:gd name="connsiteX38" fmla="*/ 1098886 w 1518051"/>
              <a:gd name="connsiteY38" fmla="*/ 1437112 h 2482666"/>
              <a:gd name="connsiteX39" fmla="*/ 1299413 w 1518051"/>
              <a:gd name="connsiteY39" fmla="*/ 1489249 h 2482666"/>
              <a:gd name="connsiteX40" fmla="*/ 1459834 w 1518051"/>
              <a:gd name="connsiteY40" fmla="*/ 1689775 h 2482666"/>
              <a:gd name="connsiteX41" fmla="*/ 1507960 w 1518051"/>
              <a:gd name="connsiteY41" fmla="*/ 1998586 h 2482666"/>
              <a:gd name="connsiteX42" fmla="*/ 1279360 w 1518051"/>
              <a:gd name="connsiteY42" fmla="*/ 2387607 h 2482666"/>
              <a:gd name="connsiteX43" fmla="*/ 705855 w 1518051"/>
              <a:gd name="connsiteY43" fmla="*/ 2467818 h 2482666"/>
              <a:gd name="connsiteX44" fmla="*/ 164434 w 1518051"/>
              <a:gd name="connsiteY44" fmla="*/ 2154997 h 2482666"/>
              <a:gd name="connsiteX45" fmla="*/ 2 w 1518051"/>
              <a:gd name="connsiteY45" fmla="*/ 2002597 h 2482666"/>
              <a:gd name="connsiteX46" fmla="*/ 160423 w 1518051"/>
              <a:gd name="connsiteY46" fmla="*/ 1798060 h 2482666"/>
              <a:gd name="connsiteX47" fmla="*/ 176465 w 1518051"/>
              <a:gd name="connsiteY47" fmla="*/ 1529354 h 2482666"/>
              <a:gd name="connsiteX48" fmla="*/ 104276 w 1518051"/>
              <a:gd name="connsiteY48" fmla="*/ 1324818 h 2482666"/>
              <a:gd name="connsiteX49" fmla="*/ 92244 w 1518051"/>
              <a:gd name="connsiteY49" fmla="*/ 105618 h 2482666"/>
              <a:gd name="connsiteX50" fmla="*/ 256676 w 1518051"/>
              <a:gd name="connsiteY50" fmla="*/ 161765 h 2482666"/>
              <a:gd name="connsiteX51" fmla="*/ 260686 w 1518051"/>
              <a:gd name="connsiteY51" fmla="*/ 971891 h 2482666"/>
              <a:gd name="connsiteX52" fmla="*/ 308813 w 1518051"/>
              <a:gd name="connsiteY52" fmla="*/ 1096218 h 2482666"/>
              <a:gd name="connsiteX53" fmla="*/ 393034 w 1518051"/>
              <a:gd name="connsiteY53" fmla="*/ 883660 h 2482666"/>
              <a:gd name="connsiteX54" fmla="*/ 557465 w 1518051"/>
              <a:gd name="connsiteY54" fmla="*/ 759333 h 2482666"/>
              <a:gd name="connsiteX55" fmla="*/ 745960 w 1518051"/>
              <a:gd name="connsiteY55" fmla="*/ 667091 h 2482666"/>
              <a:gd name="connsiteX56" fmla="*/ 850234 w 1518051"/>
              <a:gd name="connsiteY56" fmla="*/ 506670 h 2482666"/>
              <a:gd name="connsiteX57" fmla="*/ 818150 w 1518051"/>
              <a:gd name="connsiteY57" fmla="*/ 314165 h 2482666"/>
              <a:gd name="connsiteX58" fmla="*/ 645697 w 1518051"/>
              <a:gd name="connsiteY58" fmla="*/ 233954 h 2482666"/>
              <a:gd name="connsiteX59" fmla="*/ 493297 w 1518051"/>
              <a:gd name="connsiteY59" fmla="*/ 322186 h 2482666"/>
              <a:gd name="connsiteX60" fmla="*/ 376992 w 1518051"/>
              <a:gd name="connsiteY60" fmla="*/ 474586 h 248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518051" h="2482666">
                <a:moveTo>
                  <a:pt x="376992" y="474586"/>
                </a:moveTo>
                <a:cubicBezTo>
                  <a:pt x="354266" y="469239"/>
                  <a:pt x="336218" y="354939"/>
                  <a:pt x="356939" y="290102"/>
                </a:cubicBezTo>
                <a:cubicBezTo>
                  <a:pt x="377660" y="225265"/>
                  <a:pt x="449850" y="131018"/>
                  <a:pt x="501318" y="85565"/>
                </a:cubicBezTo>
                <a:cubicBezTo>
                  <a:pt x="552786" y="40112"/>
                  <a:pt x="600913" y="18054"/>
                  <a:pt x="665750" y="17386"/>
                </a:cubicBezTo>
                <a:cubicBezTo>
                  <a:pt x="730587" y="16718"/>
                  <a:pt x="826839" y="34765"/>
                  <a:pt x="890339" y="81554"/>
                </a:cubicBezTo>
                <a:cubicBezTo>
                  <a:pt x="953839" y="128343"/>
                  <a:pt x="1022018" y="211897"/>
                  <a:pt x="1046750" y="298123"/>
                </a:cubicBezTo>
                <a:cubicBezTo>
                  <a:pt x="1071482" y="384349"/>
                  <a:pt x="1078833" y="515359"/>
                  <a:pt x="1038728" y="598912"/>
                </a:cubicBezTo>
                <a:cubicBezTo>
                  <a:pt x="998623" y="682465"/>
                  <a:pt x="884992" y="745297"/>
                  <a:pt x="806118" y="799439"/>
                </a:cubicBezTo>
                <a:cubicBezTo>
                  <a:pt x="727244" y="853581"/>
                  <a:pt x="567491" y="897028"/>
                  <a:pt x="565486" y="923765"/>
                </a:cubicBezTo>
                <a:cubicBezTo>
                  <a:pt x="563481" y="950502"/>
                  <a:pt x="732591" y="927776"/>
                  <a:pt x="794086" y="959860"/>
                </a:cubicBezTo>
                <a:cubicBezTo>
                  <a:pt x="855581" y="991944"/>
                  <a:pt x="913734" y="1050765"/>
                  <a:pt x="934455" y="1116270"/>
                </a:cubicBezTo>
                <a:cubicBezTo>
                  <a:pt x="955176" y="1181775"/>
                  <a:pt x="946487" y="1300086"/>
                  <a:pt x="918413" y="1352891"/>
                </a:cubicBezTo>
                <a:cubicBezTo>
                  <a:pt x="890339" y="1405696"/>
                  <a:pt x="810797" y="1421070"/>
                  <a:pt x="766013" y="1433102"/>
                </a:cubicBezTo>
                <a:cubicBezTo>
                  <a:pt x="721229" y="1445134"/>
                  <a:pt x="673770" y="1441123"/>
                  <a:pt x="649707" y="1425081"/>
                </a:cubicBezTo>
                <a:cubicBezTo>
                  <a:pt x="625644" y="1409039"/>
                  <a:pt x="614950" y="1352891"/>
                  <a:pt x="621634" y="1336849"/>
                </a:cubicBezTo>
                <a:cubicBezTo>
                  <a:pt x="628318" y="1320807"/>
                  <a:pt x="669760" y="1345538"/>
                  <a:pt x="689813" y="1328828"/>
                </a:cubicBezTo>
                <a:cubicBezTo>
                  <a:pt x="709866" y="1312118"/>
                  <a:pt x="739945" y="1266665"/>
                  <a:pt x="741950" y="1236586"/>
                </a:cubicBezTo>
                <a:cubicBezTo>
                  <a:pt x="743955" y="1206507"/>
                  <a:pt x="731923" y="1164396"/>
                  <a:pt x="701844" y="1148354"/>
                </a:cubicBezTo>
                <a:cubicBezTo>
                  <a:pt x="671765" y="1132312"/>
                  <a:pt x="611607" y="1122286"/>
                  <a:pt x="561476" y="1140333"/>
                </a:cubicBezTo>
                <a:cubicBezTo>
                  <a:pt x="511345" y="1158380"/>
                  <a:pt x="439823" y="1183781"/>
                  <a:pt x="401055" y="1256639"/>
                </a:cubicBezTo>
                <a:cubicBezTo>
                  <a:pt x="362287" y="1329497"/>
                  <a:pt x="326191" y="1451818"/>
                  <a:pt x="328865" y="1577481"/>
                </a:cubicBezTo>
                <a:cubicBezTo>
                  <a:pt x="331539" y="1703144"/>
                  <a:pt x="364292" y="1900329"/>
                  <a:pt x="417097" y="2010618"/>
                </a:cubicBezTo>
                <a:cubicBezTo>
                  <a:pt x="469902" y="2120907"/>
                  <a:pt x="558134" y="2198444"/>
                  <a:pt x="645697" y="2239218"/>
                </a:cubicBezTo>
                <a:cubicBezTo>
                  <a:pt x="733260" y="2279992"/>
                  <a:pt x="858923" y="2273976"/>
                  <a:pt x="942476" y="2255260"/>
                </a:cubicBezTo>
                <a:cubicBezTo>
                  <a:pt x="1026029" y="2236544"/>
                  <a:pt x="1098887" y="2173044"/>
                  <a:pt x="1147013" y="2126923"/>
                </a:cubicBezTo>
                <a:cubicBezTo>
                  <a:pt x="1195139" y="2080802"/>
                  <a:pt x="1220539" y="2038691"/>
                  <a:pt x="1231234" y="1978533"/>
                </a:cubicBezTo>
                <a:cubicBezTo>
                  <a:pt x="1241929" y="1918375"/>
                  <a:pt x="1234576" y="1814770"/>
                  <a:pt x="1211181" y="1765975"/>
                </a:cubicBezTo>
                <a:cubicBezTo>
                  <a:pt x="1187786" y="1717180"/>
                  <a:pt x="1135649" y="1695123"/>
                  <a:pt x="1090865" y="1685765"/>
                </a:cubicBezTo>
                <a:cubicBezTo>
                  <a:pt x="1046081" y="1676407"/>
                  <a:pt x="975897" y="1678412"/>
                  <a:pt x="942476" y="1709828"/>
                </a:cubicBezTo>
                <a:cubicBezTo>
                  <a:pt x="909055" y="1741244"/>
                  <a:pt x="876971" y="1828807"/>
                  <a:pt x="890339" y="1874260"/>
                </a:cubicBezTo>
                <a:cubicBezTo>
                  <a:pt x="903707" y="1919713"/>
                  <a:pt x="986591" y="1975860"/>
                  <a:pt x="1022686" y="1982544"/>
                </a:cubicBezTo>
                <a:cubicBezTo>
                  <a:pt x="1058781" y="1989228"/>
                  <a:pt x="1102228" y="1899660"/>
                  <a:pt x="1106907" y="1914365"/>
                </a:cubicBezTo>
                <a:cubicBezTo>
                  <a:pt x="1111586" y="1929070"/>
                  <a:pt x="1081507" y="2042701"/>
                  <a:pt x="1050760" y="2070775"/>
                </a:cubicBezTo>
                <a:cubicBezTo>
                  <a:pt x="1020013" y="2098849"/>
                  <a:pt x="965870" y="2098181"/>
                  <a:pt x="922423" y="2082807"/>
                </a:cubicBezTo>
                <a:cubicBezTo>
                  <a:pt x="878976" y="2067433"/>
                  <a:pt x="822160" y="2017301"/>
                  <a:pt x="790076" y="1978533"/>
                </a:cubicBezTo>
                <a:cubicBezTo>
                  <a:pt x="757992" y="1939765"/>
                  <a:pt x="735265" y="1900997"/>
                  <a:pt x="729918" y="1850197"/>
                </a:cubicBezTo>
                <a:cubicBezTo>
                  <a:pt x="724571" y="1799397"/>
                  <a:pt x="729918" y="1730549"/>
                  <a:pt x="757992" y="1673733"/>
                </a:cubicBezTo>
                <a:cubicBezTo>
                  <a:pt x="786066" y="1616917"/>
                  <a:pt x="841544" y="1548739"/>
                  <a:pt x="898360" y="1509302"/>
                </a:cubicBezTo>
                <a:cubicBezTo>
                  <a:pt x="955176" y="1469865"/>
                  <a:pt x="1032044" y="1440454"/>
                  <a:pt x="1098886" y="1437112"/>
                </a:cubicBezTo>
                <a:cubicBezTo>
                  <a:pt x="1165728" y="1433770"/>
                  <a:pt x="1239255" y="1447139"/>
                  <a:pt x="1299413" y="1489249"/>
                </a:cubicBezTo>
                <a:cubicBezTo>
                  <a:pt x="1359571" y="1531360"/>
                  <a:pt x="1425076" y="1604886"/>
                  <a:pt x="1459834" y="1689775"/>
                </a:cubicBezTo>
                <a:cubicBezTo>
                  <a:pt x="1494592" y="1774665"/>
                  <a:pt x="1538039" y="1882281"/>
                  <a:pt x="1507960" y="1998586"/>
                </a:cubicBezTo>
                <a:cubicBezTo>
                  <a:pt x="1477881" y="2114891"/>
                  <a:pt x="1413044" y="2309402"/>
                  <a:pt x="1279360" y="2387607"/>
                </a:cubicBezTo>
                <a:cubicBezTo>
                  <a:pt x="1145676" y="2465812"/>
                  <a:pt x="891676" y="2506586"/>
                  <a:pt x="705855" y="2467818"/>
                </a:cubicBezTo>
                <a:cubicBezTo>
                  <a:pt x="520034" y="2429050"/>
                  <a:pt x="282076" y="2232534"/>
                  <a:pt x="164434" y="2154997"/>
                </a:cubicBezTo>
                <a:cubicBezTo>
                  <a:pt x="46792" y="2077460"/>
                  <a:pt x="670" y="2062086"/>
                  <a:pt x="2" y="2002597"/>
                </a:cubicBezTo>
                <a:cubicBezTo>
                  <a:pt x="-666" y="1943108"/>
                  <a:pt x="131012" y="1876934"/>
                  <a:pt x="160423" y="1798060"/>
                </a:cubicBezTo>
                <a:cubicBezTo>
                  <a:pt x="189833" y="1719186"/>
                  <a:pt x="185823" y="1608228"/>
                  <a:pt x="176465" y="1529354"/>
                </a:cubicBezTo>
                <a:cubicBezTo>
                  <a:pt x="167107" y="1450480"/>
                  <a:pt x="118313" y="1562107"/>
                  <a:pt x="104276" y="1324818"/>
                </a:cubicBezTo>
                <a:cubicBezTo>
                  <a:pt x="90239" y="1087529"/>
                  <a:pt x="66844" y="299460"/>
                  <a:pt x="92244" y="105618"/>
                </a:cubicBezTo>
                <a:cubicBezTo>
                  <a:pt x="117644" y="-88224"/>
                  <a:pt x="228602" y="17386"/>
                  <a:pt x="256676" y="161765"/>
                </a:cubicBezTo>
                <a:cubicBezTo>
                  <a:pt x="284750" y="306144"/>
                  <a:pt x="251996" y="816149"/>
                  <a:pt x="260686" y="971891"/>
                </a:cubicBezTo>
                <a:cubicBezTo>
                  <a:pt x="269375" y="1127633"/>
                  <a:pt x="286755" y="1110923"/>
                  <a:pt x="308813" y="1096218"/>
                </a:cubicBezTo>
                <a:cubicBezTo>
                  <a:pt x="330871" y="1081513"/>
                  <a:pt x="351592" y="939807"/>
                  <a:pt x="393034" y="883660"/>
                </a:cubicBezTo>
                <a:cubicBezTo>
                  <a:pt x="434476" y="827513"/>
                  <a:pt x="498644" y="795428"/>
                  <a:pt x="557465" y="759333"/>
                </a:cubicBezTo>
                <a:cubicBezTo>
                  <a:pt x="616286" y="723238"/>
                  <a:pt x="697165" y="709202"/>
                  <a:pt x="745960" y="667091"/>
                </a:cubicBezTo>
                <a:cubicBezTo>
                  <a:pt x="794755" y="624981"/>
                  <a:pt x="838202" y="565491"/>
                  <a:pt x="850234" y="506670"/>
                </a:cubicBezTo>
                <a:cubicBezTo>
                  <a:pt x="862266" y="447849"/>
                  <a:pt x="852239" y="359618"/>
                  <a:pt x="818150" y="314165"/>
                </a:cubicBezTo>
                <a:cubicBezTo>
                  <a:pt x="784061" y="268712"/>
                  <a:pt x="699839" y="232617"/>
                  <a:pt x="645697" y="233954"/>
                </a:cubicBezTo>
                <a:cubicBezTo>
                  <a:pt x="591555" y="235291"/>
                  <a:pt x="538750" y="274060"/>
                  <a:pt x="493297" y="322186"/>
                </a:cubicBezTo>
                <a:cubicBezTo>
                  <a:pt x="447844" y="370312"/>
                  <a:pt x="399718" y="479933"/>
                  <a:pt x="376992" y="47458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 flipH="1">
            <a:off x="8147703" y="4722406"/>
            <a:ext cx="670481" cy="1284076"/>
          </a:xfrm>
          <a:custGeom>
            <a:avLst/>
            <a:gdLst>
              <a:gd name="connsiteX0" fmla="*/ 49257 w 575989"/>
              <a:gd name="connsiteY0" fmla="*/ 2698 h 1284076"/>
              <a:gd name="connsiteX1" fmla="*/ 34017 w 575989"/>
              <a:gd name="connsiteY1" fmla="*/ 528478 h 1284076"/>
              <a:gd name="connsiteX2" fmla="*/ 125457 w 575989"/>
              <a:gd name="connsiteY2" fmla="*/ 414178 h 1284076"/>
              <a:gd name="connsiteX3" fmla="*/ 232137 w 575989"/>
              <a:gd name="connsiteY3" fmla="*/ 497998 h 1284076"/>
              <a:gd name="connsiteX4" fmla="*/ 224517 w 575989"/>
              <a:gd name="connsiteY4" fmla="*/ 543718 h 1284076"/>
              <a:gd name="connsiteX5" fmla="*/ 41637 w 575989"/>
              <a:gd name="connsiteY5" fmla="*/ 909478 h 1284076"/>
              <a:gd name="connsiteX6" fmla="*/ 3537 w 575989"/>
              <a:gd name="connsiteY6" fmla="*/ 1282858 h 1284076"/>
              <a:gd name="connsiteX7" fmla="*/ 102597 w 575989"/>
              <a:gd name="connsiteY7" fmla="*/ 1023778 h 1284076"/>
              <a:gd name="connsiteX8" fmla="*/ 216897 w 575989"/>
              <a:gd name="connsiteY8" fmla="*/ 871378 h 1284076"/>
              <a:gd name="connsiteX9" fmla="*/ 323577 w 575989"/>
              <a:gd name="connsiteY9" fmla="*/ 863758 h 1284076"/>
              <a:gd name="connsiteX10" fmla="*/ 376917 w 575989"/>
              <a:gd name="connsiteY10" fmla="*/ 993298 h 1284076"/>
              <a:gd name="connsiteX11" fmla="*/ 285477 w 575989"/>
              <a:gd name="connsiteY11" fmla="*/ 1054258 h 1284076"/>
              <a:gd name="connsiteX12" fmla="*/ 209277 w 575989"/>
              <a:gd name="connsiteY12" fmla="*/ 993298 h 1284076"/>
              <a:gd name="connsiteX13" fmla="*/ 232137 w 575989"/>
              <a:gd name="connsiteY13" fmla="*/ 1122838 h 1284076"/>
              <a:gd name="connsiteX14" fmla="*/ 346437 w 575989"/>
              <a:gd name="connsiteY14" fmla="*/ 1168558 h 1284076"/>
              <a:gd name="connsiteX15" fmla="*/ 498837 w 575989"/>
              <a:gd name="connsiteY15" fmla="*/ 1130458 h 1284076"/>
              <a:gd name="connsiteX16" fmla="*/ 575037 w 575989"/>
              <a:gd name="connsiteY16" fmla="*/ 993298 h 1284076"/>
              <a:gd name="connsiteX17" fmla="*/ 529317 w 575989"/>
              <a:gd name="connsiteY17" fmla="*/ 772318 h 1284076"/>
              <a:gd name="connsiteX18" fmla="*/ 361677 w 575989"/>
              <a:gd name="connsiteY18" fmla="*/ 673258 h 1284076"/>
              <a:gd name="connsiteX19" fmla="*/ 262617 w 575989"/>
              <a:gd name="connsiteY19" fmla="*/ 673258 h 1284076"/>
              <a:gd name="connsiteX20" fmla="*/ 354057 w 575989"/>
              <a:gd name="connsiteY20" fmla="*/ 513238 h 1284076"/>
              <a:gd name="connsiteX21" fmla="*/ 315957 w 575989"/>
              <a:gd name="connsiteY21" fmla="*/ 330358 h 1284076"/>
              <a:gd name="connsiteX22" fmla="*/ 49257 w 575989"/>
              <a:gd name="connsiteY22" fmla="*/ 2698 h 128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989" h="1284076">
                <a:moveTo>
                  <a:pt x="49257" y="2698"/>
                </a:moveTo>
                <a:cubicBezTo>
                  <a:pt x="2267" y="35718"/>
                  <a:pt x="21317" y="459898"/>
                  <a:pt x="34017" y="528478"/>
                </a:cubicBezTo>
                <a:cubicBezTo>
                  <a:pt x="46717" y="597058"/>
                  <a:pt x="92437" y="419258"/>
                  <a:pt x="125457" y="414178"/>
                </a:cubicBezTo>
                <a:cubicBezTo>
                  <a:pt x="158477" y="409098"/>
                  <a:pt x="215627" y="476408"/>
                  <a:pt x="232137" y="497998"/>
                </a:cubicBezTo>
                <a:cubicBezTo>
                  <a:pt x="248647" y="519588"/>
                  <a:pt x="256267" y="475138"/>
                  <a:pt x="224517" y="543718"/>
                </a:cubicBezTo>
                <a:cubicBezTo>
                  <a:pt x="192767" y="612298"/>
                  <a:pt x="78467" y="786288"/>
                  <a:pt x="41637" y="909478"/>
                </a:cubicBezTo>
                <a:cubicBezTo>
                  <a:pt x="4807" y="1032668"/>
                  <a:pt x="-6623" y="1263808"/>
                  <a:pt x="3537" y="1282858"/>
                </a:cubicBezTo>
                <a:cubicBezTo>
                  <a:pt x="13697" y="1301908"/>
                  <a:pt x="67037" y="1092358"/>
                  <a:pt x="102597" y="1023778"/>
                </a:cubicBezTo>
                <a:cubicBezTo>
                  <a:pt x="138157" y="955198"/>
                  <a:pt x="180067" y="898048"/>
                  <a:pt x="216897" y="871378"/>
                </a:cubicBezTo>
                <a:cubicBezTo>
                  <a:pt x="253727" y="844708"/>
                  <a:pt x="296907" y="843438"/>
                  <a:pt x="323577" y="863758"/>
                </a:cubicBezTo>
                <a:cubicBezTo>
                  <a:pt x="350247" y="884078"/>
                  <a:pt x="383267" y="961548"/>
                  <a:pt x="376917" y="993298"/>
                </a:cubicBezTo>
                <a:cubicBezTo>
                  <a:pt x="370567" y="1025048"/>
                  <a:pt x="313417" y="1054258"/>
                  <a:pt x="285477" y="1054258"/>
                </a:cubicBezTo>
                <a:cubicBezTo>
                  <a:pt x="257537" y="1054258"/>
                  <a:pt x="218167" y="981868"/>
                  <a:pt x="209277" y="993298"/>
                </a:cubicBezTo>
                <a:cubicBezTo>
                  <a:pt x="200387" y="1004728"/>
                  <a:pt x="209277" y="1093628"/>
                  <a:pt x="232137" y="1122838"/>
                </a:cubicBezTo>
                <a:cubicBezTo>
                  <a:pt x="254997" y="1152048"/>
                  <a:pt x="301987" y="1167288"/>
                  <a:pt x="346437" y="1168558"/>
                </a:cubicBezTo>
                <a:cubicBezTo>
                  <a:pt x="390887" y="1169828"/>
                  <a:pt x="460737" y="1159668"/>
                  <a:pt x="498837" y="1130458"/>
                </a:cubicBezTo>
                <a:cubicBezTo>
                  <a:pt x="536937" y="1101248"/>
                  <a:pt x="569957" y="1052988"/>
                  <a:pt x="575037" y="993298"/>
                </a:cubicBezTo>
                <a:cubicBezTo>
                  <a:pt x="580117" y="933608"/>
                  <a:pt x="564877" y="825658"/>
                  <a:pt x="529317" y="772318"/>
                </a:cubicBezTo>
                <a:cubicBezTo>
                  <a:pt x="493757" y="718978"/>
                  <a:pt x="406127" y="689768"/>
                  <a:pt x="361677" y="673258"/>
                </a:cubicBezTo>
                <a:cubicBezTo>
                  <a:pt x="317227" y="656748"/>
                  <a:pt x="263887" y="699928"/>
                  <a:pt x="262617" y="673258"/>
                </a:cubicBezTo>
                <a:cubicBezTo>
                  <a:pt x="261347" y="646588"/>
                  <a:pt x="345167" y="570388"/>
                  <a:pt x="354057" y="513238"/>
                </a:cubicBezTo>
                <a:cubicBezTo>
                  <a:pt x="362947" y="456088"/>
                  <a:pt x="364217" y="411638"/>
                  <a:pt x="315957" y="330358"/>
                </a:cubicBezTo>
                <a:cubicBezTo>
                  <a:pt x="267697" y="249078"/>
                  <a:pt x="96247" y="-30322"/>
                  <a:pt x="49257" y="269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769139" y="3745811"/>
            <a:ext cx="201594" cy="396606"/>
          </a:xfrm>
          <a:custGeom>
            <a:avLst/>
            <a:gdLst>
              <a:gd name="connsiteX0" fmla="*/ 41111 w 201594"/>
              <a:gd name="connsiteY0" fmla="*/ 49902 h 396606"/>
              <a:gd name="connsiteX1" fmla="*/ 3011 w 201594"/>
              <a:gd name="connsiteY1" fmla="*/ 376133 h 396606"/>
              <a:gd name="connsiteX2" fmla="*/ 100642 w 201594"/>
              <a:gd name="connsiteY2" fmla="*/ 326127 h 396606"/>
              <a:gd name="connsiteX3" fmla="*/ 200655 w 201594"/>
              <a:gd name="connsiteY3" fmla="*/ 28470 h 396606"/>
              <a:gd name="connsiteX4" fmla="*/ 41111 w 201594"/>
              <a:gd name="connsiteY4" fmla="*/ 49902 h 39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4" h="396606">
                <a:moveTo>
                  <a:pt x="41111" y="49902"/>
                </a:moveTo>
                <a:cubicBezTo>
                  <a:pt x="8170" y="107846"/>
                  <a:pt x="-6911" y="330096"/>
                  <a:pt x="3011" y="376133"/>
                </a:cubicBezTo>
                <a:cubicBezTo>
                  <a:pt x="12933" y="422170"/>
                  <a:pt x="67701" y="384071"/>
                  <a:pt x="100642" y="326127"/>
                </a:cubicBezTo>
                <a:cubicBezTo>
                  <a:pt x="133583" y="268183"/>
                  <a:pt x="210974" y="72920"/>
                  <a:pt x="200655" y="28470"/>
                </a:cubicBezTo>
                <a:cubicBezTo>
                  <a:pt x="190336" y="-15980"/>
                  <a:pt x="74052" y="-8042"/>
                  <a:pt x="41111" y="4990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962762" flipH="1">
            <a:off x="5982718" y="3972806"/>
            <a:ext cx="192218" cy="396606"/>
          </a:xfrm>
          <a:custGeom>
            <a:avLst/>
            <a:gdLst>
              <a:gd name="connsiteX0" fmla="*/ 41111 w 201594"/>
              <a:gd name="connsiteY0" fmla="*/ 49902 h 396606"/>
              <a:gd name="connsiteX1" fmla="*/ 3011 w 201594"/>
              <a:gd name="connsiteY1" fmla="*/ 376133 h 396606"/>
              <a:gd name="connsiteX2" fmla="*/ 100642 w 201594"/>
              <a:gd name="connsiteY2" fmla="*/ 326127 h 396606"/>
              <a:gd name="connsiteX3" fmla="*/ 200655 w 201594"/>
              <a:gd name="connsiteY3" fmla="*/ 28470 h 396606"/>
              <a:gd name="connsiteX4" fmla="*/ 41111 w 201594"/>
              <a:gd name="connsiteY4" fmla="*/ 49902 h 39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4" h="396606">
                <a:moveTo>
                  <a:pt x="41111" y="49902"/>
                </a:moveTo>
                <a:cubicBezTo>
                  <a:pt x="8170" y="107846"/>
                  <a:pt x="-6911" y="330096"/>
                  <a:pt x="3011" y="376133"/>
                </a:cubicBezTo>
                <a:cubicBezTo>
                  <a:pt x="12933" y="422170"/>
                  <a:pt x="67701" y="384071"/>
                  <a:pt x="100642" y="326127"/>
                </a:cubicBezTo>
                <a:cubicBezTo>
                  <a:pt x="133583" y="268183"/>
                  <a:pt x="210974" y="72920"/>
                  <a:pt x="200655" y="28470"/>
                </a:cubicBezTo>
                <a:cubicBezTo>
                  <a:pt x="190336" y="-15980"/>
                  <a:pt x="74052" y="-8042"/>
                  <a:pt x="41111" y="4990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966238" y="3713021"/>
            <a:ext cx="344059" cy="355393"/>
          </a:xfrm>
          <a:custGeom>
            <a:avLst/>
            <a:gdLst>
              <a:gd name="connsiteX0" fmla="*/ 127381 w 344059"/>
              <a:gd name="connsiteY0" fmla="*/ 35067 h 355393"/>
              <a:gd name="connsiteX1" fmla="*/ 5937 w 344059"/>
              <a:gd name="connsiteY1" fmla="*/ 349392 h 355393"/>
              <a:gd name="connsiteX2" fmla="*/ 317881 w 344059"/>
              <a:gd name="connsiteY2" fmla="*/ 225567 h 355393"/>
              <a:gd name="connsiteX3" fmla="*/ 303593 w 344059"/>
              <a:gd name="connsiteY3" fmla="*/ 27923 h 355393"/>
              <a:gd name="connsiteX4" fmla="*/ 127381 w 344059"/>
              <a:gd name="connsiteY4" fmla="*/ 35067 h 35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59" h="355393">
                <a:moveTo>
                  <a:pt x="127381" y="35067"/>
                </a:moveTo>
                <a:cubicBezTo>
                  <a:pt x="77772" y="88645"/>
                  <a:pt x="-25813" y="317642"/>
                  <a:pt x="5937" y="349392"/>
                </a:cubicBezTo>
                <a:cubicBezTo>
                  <a:pt x="37687" y="381142"/>
                  <a:pt x="268272" y="279145"/>
                  <a:pt x="317881" y="225567"/>
                </a:cubicBezTo>
                <a:cubicBezTo>
                  <a:pt x="367490" y="171989"/>
                  <a:pt x="337327" y="58086"/>
                  <a:pt x="303593" y="27923"/>
                </a:cubicBezTo>
                <a:cubicBezTo>
                  <a:pt x="269859" y="-2240"/>
                  <a:pt x="176990" y="-18511"/>
                  <a:pt x="127381" y="3506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207447">
            <a:off x="5664234" y="4130797"/>
            <a:ext cx="234635" cy="249951"/>
          </a:xfrm>
          <a:custGeom>
            <a:avLst/>
            <a:gdLst>
              <a:gd name="connsiteX0" fmla="*/ 234576 w 234635"/>
              <a:gd name="connsiteY0" fmla="*/ 134 h 249951"/>
              <a:gd name="connsiteX1" fmla="*/ 17882 w 234635"/>
              <a:gd name="connsiteY1" fmla="*/ 202540 h 249951"/>
              <a:gd name="connsiteX2" fmla="*/ 39313 w 234635"/>
              <a:gd name="connsiteY2" fmla="*/ 235877 h 249951"/>
              <a:gd name="connsiteX3" fmla="*/ 234576 w 234635"/>
              <a:gd name="connsiteY3" fmla="*/ 134 h 2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35" h="249951">
                <a:moveTo>
                  <a:pt x="234576" y="134"/>
                </a:moveTo>
                <a:cubicBezTo>
                  <a:pt x="231004" y="-5422"/>
                  <a:pt x="50426" y="163250"/>
                  <a:pt x="17882" y="202540"/>
                </a:cubicBezTo>
                <a:cubicBezTo>
                  <a:pt x="-14662" y="241830"/>
                  <a:pt x="22" y="267230"/>
                  <a:pt x="39313" y="235877"/>
                </a:cubicBezTo>
                <a:cubicBezTo>
                  <a:pt x="78604" y="204524"/>
                  <a:pt x="238148" y="5690"/>
                  <a:pt x="234576" y="134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133850" y="4930775"/>
            <a:ext cx="977900" cy="1066800"/>
          </a:xfrm>
          <a:custGeom>
            <a:avLst/>
            <a:gdLst>
              <a:gd name="connsiteX0" fmla="*/ 977900 w 977900"/>
              <a:gd name="connsiteY0" fmla="*/ 0 h 1066800"/>
              <a:gd name="connsiteX1" fmla="*/ 3175 w 977900"/>
              <a:gd name="connsiteY1" fmla="*/ 495300 h 1066800"/>
              <a:gd name="connsiteX2" fmla="*/ 0 w 977900"/>
              <a:gd name="connsiteY2" fmla="*/ 1066800 h 1066800"/>
              <a:gd name="connsiteX3" fmla="*/ 466725 w 977900"/>
              <a:gd name="connsiteY3" fmla="*/ 1063625 h 1066800"/>
              <a:gd name="connsiteX4" fmla="*/ 977900 w 9779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900" h="1066800">
                <a:moveTo>
                  <a:pt x="977900" y="0"/>
                </a:moveTo>
                <a:lnTo>
                  <a:pt x="3175" y="495300"/>
                </a:lnTo>
                <a:cubicBezTo>
                  <a:pt x="2117" y="685800"/>
                  <a:pt x="1058" y="876300"/>
                  <a:pt x="0" y="1066800"/>
                </a:cubicBezTo>
                <a:lnTo>
                  <a:pt x="466725" y="1063625"/>
                </a:lnTo>
                <a:lnTo>
                  <a:pt x="977900" y="0"/>
                </a:lnTo>
                <a:close/>
              </a:path>
            </a:pathLst>
          </a:custGeom>
          <a:noFill/>
          <a:ln w="38100">
            <a:solidFill>
              <a:srgbClr val="71B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746625" y="4648200"/>
            <a:ext cx="654050" cy="1162050"/>
          </a:xfrm>
          <a:custGeom>
            <a:avLst/>
            <a:gdLst>
              <a:gd name="connsiteX0" fmla="*/ 654050 w 654050"/>
              <a:gd name="connsiteY0" fmla="*/ 0 h 1162050"/>
              <a:gd name="connsiteX1" fmla="*/ 654050 w 654050"/>
              <a:gd name="connsiteY1" fmla="*/ 1022350 h 1162050"/>
              <a:gd name="connsiteX2" fmla="*/ 352425 w 654050"/>
              <a:gd name="connsiteY2" fmla="*/ 1022350 h 1162050"/>
              <a:gd name="connsiteX3" fmla="*/ 212725 w 654050"/>
              <a:gd name="connsiteY3" fmla="*/ 1162050 h 1162050"/>
              <a:gd name="connsiteX4" fmla="*/ 0 w 654050"/>
              <a:gd name="connsiteY4" fmla="*/ 1162050 h 1162050"/>
              <a:gd name="connsiteX5" fmla="*/ 654050 w 654050"/>
              <a:gd name="connsiteY5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4050" h="1162050">
                <a:moveTo>
                  <a:pt x="654050" y="0"/>
                </a:moveTo>
                <a:lnTo>
                  <a:pt x="654050" y="1022350"/>
                </a:lnTo>
                <a:lnTo>
                  <a:pt x="352425" y="1022350"/>
                </a:lnTo>
                <a:lnTo>
                  <a:pt x="212725" y="1162050"/>
                </a:lnTo>
                <a:lnTo>
                  <a:pt x="0" y="1162050"/>
                </a:lnTo>
                <a:lnTo>
                  <a:pt x="65405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5400000" flipH="1">
            <a:off x="4548187" y="4400549"/>
            <a:ext cx="638175" cy="1066800"/>
          </a:xfrm>
          <a:custGeom>
            <a:avLst/>
            <a:gdLst>
              <a:gd name="connsiteX0" fmla="*/ 654050 w 654050"/>
              <a:gd name="connsiteY0" fmla="*/ 0 h 1162050"/>
              <a:gd name="connsiteX1" fmla="*/ 654050 w 654050"/>
              <a:gd name="connsiteY1" fmla="*/ 1022350 h 1162050"/>
              <a:gd name="connsiteX2" fmla="*/ 352425 w 654050"/>
              <a:gd name="connsiteY2" fmla="*/ 1022350 h 1162050"/>
              <a:gd name="connsiteX3" fmla="*/ 212725 w 654050"/>
              <a:gd name="connsiteY3" fmla="*/ 1162050 h 1162050"/>
              <a:gd name="connsiteX4" fmla="*/ 0 w 654050"/>
              <a:gd name="connsiteY4" fmla="*/ 1162050 h 1162050"/>
              <a:gd name="connsiteX5" fmla="*/ 654050 w 654050"/>
              <a:gd name="connsiteY5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4050" h="1162050">
                <a:moveTo>
                  <a:pt x="654050" y="0"/>
                </a:moveTo>
                <a:lnTo>
                  <a:pt x="654050" y="1022350"/>
                </a:lnTo>
                <a:lnTo>
                  <a:pt x="352425" y="1022350"/>
                </a:lnTo>
                <a:lnTo>
                  <a:pt x="212725" y="1162050"/>
                </a:lnTo>
                <a:lnTo>
                  <a:pt x="0" y="1162050"/>
                </a:lnTo>
                <a:lnTo>
                  <a:pt x="65405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4" y="1826263"/>
            <a:ext cx="3279140" cy="3279140"/>
          </a:xfrm>
          <a:prstGeom prst="rect">
            <a:avLst/>
          </a:prstGeom>
        </p:spPr>
      </p:pic>
      <p:pic>
        <p:nvPicPr>
          <p:cNvPr id="1026" name="Picture 2" descr="C:\Users\Administrator\Documents\Tencent Files\3482861653\Image\C2C\8YEX~BAL_[OK0@0XB[3XIO3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496" r="9332" b="8592"/>
          <a:stretch>
            <a:fillRect/>
          </a:stretch>
        </p:blipFill>
        <p:spPr bwMode="auto">
          <a:xfrm>
            <a:off x="6952504" y="435239"/>
            <a:ext cx="2478542" cy="396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17CF1A-BEA2-4BA5-AD2B-257B4E44717A}"/>
              </a:ext>
            </a:extLst>
          </p:cNvPr>
          <p:cNvGrpSpPr/>
          <p:nvPr/>
        </p:nvGrpSpPr>
        <p:grpSpPr>
          <a:xfrm>
            <a:off x="-255217" y="1646649"/>
            <a:ext cx="12702433" cy="2798307"/>
            <a:chOff x="0" y="1556033"/>
            <a:chExt cx="12702433" cy="279830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BC153E8-FAC4-4107-88DD-4E1A6A3F1F4A}"/>
                </a:ext>
              </a:extLst>
            </p:cNvPr>
            <p:cNvGrpSpPr/>
            <p:nvPr/>
          </p:nvGrpSpPr>
          <p:grpSpPr>
            <a:xfrm>
              <a:off x="0" y="1598909"/>
              <a:ext cx="6306591" cy="2434433"/>
              <a:chOff x="-546446" y="533400"/>
              <a:chExt cx="11206826" cy="4325993"/>
            </a:xfrm>
          </p:grpSpPr>
          <p:sp>
            <p:nvSpPr>
              <p:cNvPr id="10" name="任意多边形 5">
                <a:extLst>
                  <a:ext uri="{FF2B5EF4-FFF2-40B4-BE49-F238E27FC236}">
                    <a16:creationId xmlns:a16="http://schemas.microsoft.com/office/drawing/2014/main" id="{A38E04B6-BA4E-4064-8A50-F1F8112A9648}"/>
                  </a:ext>
                </a:extLst>
              </p:cNvPr>
              <p:cNvSpPr/>
              <p:nvPr/>
            </p:nvSpPr>
            <p:spPr>
              <a:xfrm rot="10341330" flipH="1">
                <a:off x="-546446" y="4482429"/>
                <a:ext cx="8552759" cy="376964"/>
              </a:xfrm>
              <a:custGeom>
                <a:avLst/>
                <a:gdLst>
                  <a:gd name="connsiteX0" fmla="*/ 0 w 4081462"/>
                  <a:gd name="connsiteY0" fmla="*/ 42863 h 214313"/>
                  <a:gd name="connsiteX1" fmla="*/ 495300 w 4081462"/>
                  <a:gd name="connsiteY1" fmla="*/ 214313 h 214313"/>
                  <a:gd name="connsiteX2" fmla="*/ 538162 w 4081462"/>
                  <a:gd name="connsiteY2" fmla="*/ 123825 h 214313"/>
                  <a:gd name="connsiteX3" fmla="*/ 3676650 w 4081462"/>
                  <a:gd name="connsiteY3" fmla="*/ 76200 h 214313"/>
                  <a:gd name="connsiteX4" fmla="*/ 4081462 w 4081462"/>
                  <a:gd name="connsiteY4" fmla="*/ 80963 h 214313"/>
                  <a:gd name="connsiteX5" fmla="*/ 3767137 w 4081462"/>
                  <a:gd name="connsiteY5" fmla="*/ 0 h 214313"/>
                  <a:gd name="connsiteX6" fmla="*/ 0 w 4081462"/>
                  <a:gd name="connsiteY6" fmla="*/ 4286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1462" h="214313">
                    <a:moveTo>
                      <a:pt x="0" y="42863"/>
                    </a:moveTo>
                    <a:lnTo>
                      <a:pt x="495300" y="214313"/>
                    </a:lnTo>
                    <a:lnTo>
                      <a:pt x="538162" y="123825"/>
                    </a:lnTo>
                    <a:lnTo>
                      <a:pt x="3676650" y="76200"/>
                    </a:lnTo>
                    <a:lnTo>
                      <a:pt x="4081462" y="80963"/>
                    </a:lnTo>
                    <a:lnTo>
                      <a:pt x="3767137" y="0"/>
                    </a:lnTo>
                    <a:lnTo>
                      <a:pt x="0" y="42863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7B0FB0F-ABB7-4E3F-ACEA-723AD6D7E2C8}"/>
                  </a:ext>
                </a:extLst>
              </p:cNvPr>
              <p:cNvSpPr/>
              <p:nvPr/>
            </p:nvSpPr>
            <p:spPr>
              <a:xfrm>
                <a:off x="601587" y="4174056"/>
                <a:ext cx="2156874" cy="657417"/>
              </a:xfrm>
              <a:custGeom>
                <a:avLst/>
                <a:gdLst>
                  <a:gd name="connsiteX0" fmla="*/ 853833 w 2156874"/>
                  <a:gd name="connsiteY0" fmla="*/ 9324 h 657417"/>
                  <a:gd name="connsiteX1" fmla="*/ 678573 w 2156874"/>
                  <a:gd name="connsiteY1" fmla="*/ 222684 h 657417"/>
                  <a:gd name="connsiteX2" fmla="*/ 320433 w 2156874"/>
                  <a:gd name="connsiteY2" fmla="*/ 474144 h 657417"/>
                  <a:gd name="connsiteX3" fmla="*/ 8013 w 2156874"/>
                  <a:gd name="connsiteY3" fmla="*/ 497004 h 657417"/>
                  <a:gd name="connsiteX4" fmla="*/ 198513 w 2156874"/>
                  <a:gd name="connsiteY4" fmla="*/ 657024 h 657417"/>
                  <a:gd name="connsiteX5" fmla="*/ 1250073 w 2156874"/>
                  <a:gd name="connsiteY5" fmla="*/ 542724 h 657417"/>
                  <a:gd name="connsiteX6" fmla="*/ 1036713 w 2156874"/>
                  <a:gd name="connsiteY6" fmla="*/ 557964 h 657417"/>
                  <a:gd name="connsiteX7" fmla="*/ 922413 w 2156874"/>
                  <a:gd name="connsiteY7" fmla="*/ 413184 h 657417"/>
                  <a:gd name="connsiteX8" fmla="*/ 1006233 w 2156874"/>
                  <a:gd name="connsiteY8" fmla="*/ 283644 h 657417"/>
                  <a:gd name="connsiteX9" fmla="*/ 1211973 w 2156874"/>
                  <a:gd name="connsiteY9" fmla="*/ 260784 h 657417"/>
                  <a:gd name="connsiteX10" fmla="*/ 1440573 w 2156874"/>
                  <a:gd name="connsiteY10" fmla="*/ 367464 h 657417"/>
                  <a:gd name="connsiteX11" fmla="*/ 1813953 w 2156874"/>
                  <a:gd name="connsiteY11" fmla="*/ 481764 h 657417"/>
                  <a:gd name="connsiteX12" fmla="*/ 2156853 w 2156874"/>
                  <a:gd name="connsiteY12" fmla="*/ 428424 h 657417"/>
                  <a:gd name="connsiteX13" fmla="*/ 1829193 w 2156874"/>
                  <a:gd name="connsiteY13" fmla="*/ 436044 h 657417"/>
                  <a:gd name="connsiteX14" fmla="*/ 1486293 w 2156874"/>
                  <a:gd name="connsiteY14" fmla="*/ 222684 h 657417"/>
                  <a:gd name="connsiteX15" fmla="*/ 1135773 w 2156874"/>
                  <a:gd name="connsiteY15" fmla="*/ 55044 h 657417"/>
                  <a:gd name="connsiteX16" fmla="*/ 853833 w 2156874"/>
                  <a:gd name="connsiteY16" fmla="*/ 9324 h 65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6874" h="657417">
                    <a:moveTo>
                      <a:pt x="853833" y="9324"/>
                    </a:moveTo>
                    <a:cubicBezTo>
                      <a:pt x="777633" y="37264"/>
                      <a:pt x="767473" y="145214"/>
                      <a:pt x="678573" y="222684"/>
                    </a:cubicBezTo>
                    <a:cubicBezTo>
                      <a:pt x="589673" y="300154"/>
                      <a:pt x="432193" y="428424"/>
                      <a:pt x="320433" y="474144"/>
                    </a:cubicBezTo>
                    <a:cubicBezTo>
                      <a:pt x="208673" y="519864"/>
                      <a:pt x="28333" y="466524"/>
                      <a:pt x="8013" y="497004"/>
                    </a:cubicBezTo>
                    <a:cubicBezTo>
                      <a:pt x="-12307" y="527484"/>
                      <a:pt x="-8497" y="649404"/>
                      <a:pt x="198513" y="657024"/>
                    </a:cubicBezTo>
                    <a:cubicBezTo>
                      <a:pt x="405523" y="664644"/>
                      <a:pt x="1110373" y="559234"/>
                      <a:pt x="1250073" y="542724"/>
                    </a:cubicBezTo>
                    <a:cubicBezTo>
                      <a:pt x="1389773" y="526214"/>
                      <a:pt x="1091323" y="579554"/>
                      <a:pt x="1036713" y="557964"/>
                    </a:cubicBezTo>
                    <a:cubicBezTo>
                      <a:pt x="982103" y="536374"/>
                      <a:pt x="927493" y="458904"/>
                      <a:pt x="922413" y="413184"/>
                    </a:cubicBezTo>
                    <a:cubicBezTo>
                      <a:pt x="917333" y="367464"/>
                      <a:pt x="957973" y="309044"/>
                      <a:pt x="1006233" y="283644"/>
                    </a:cubicBezTo>
                    <a:cubicBezTo>
                      <a:pt x="1054493" y="258244"/>
                      <a:pt x="1139583" y="246814"/>
                      <a:pt x="1211973" y="260784"/>
                    </a:cubicBezTo>
                    <a:cubicBezTo>
                      <a:pt x="1284363" y="274754"/>
                      <a:pt x="1340243" y="330634"/>
                      <a:pt x="1440573" y="367464"/>
                    </a:cubicBezTo>
                    <a:cubicBezTo>
                      <a:pt x="1540903" y="404294"/>
                      <a:pt x="1694573" y="471604"/>
                      <a:pt x="1813953" y="481764"/>
                    </a:cubicBezTo>
                    <a:cubicBezTo>
                      <a:pt x="1933333" y="491924"/>
                      <a:pt x="2154313" y="436044"/>
                      <a:pt x="2156853" y="428424"/>
                    </a:cubicBezTo>
                    <a:cubicBezTo>
                      <a:pt x="2159393" y="420804"/>
                      <a:pt x="1940953" y="470334"/>
                      <a:pt x="1829193" y="436044"/>
                    </a:cubicBezTo>
                    <a:cubicBezTo>
                      <a:pt x="1717433" y="401754"/>
                      <a:pt x="1601863" y="286184"/>
                      <a:pt x="1486293" y="222684"/>
                    </a:cubicBezTo>
                    <a:cubicBezTo>
                      <a:pt x="1370723" y="159184"/>
                      <a:pt x="1243723" y="88064"/>
                      <a:pt x="1135773" y="55044"/>
                    </a:cubicBezTo>
                    <a:cubicBezTo>
                      <a:pt x="1027823" y="22024"/>
                      <a:pt x="930033" y="-18616"/>
                      <a:pt x="853833" y="9324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1A169A-C38D-4C9B-BDE2-1264611FDB0F}"/>
                  </a:ext>
                </a:extLst>
              </p:cNvPr>
              <p:cNvSpPr/>
              <p:nvPr/>
            </p:nvSpPr>
            <p:spPr>
              <a:xfrm>
                <a:off x="1652721" y="3946427"/>
                <a:ext cx="2145053" cy="591262"/>
              </a:xfrm>
              <a:custGeom>
                <a:avLst/>
                <a:gdLst>
                  <a:gd name="connsiteX0" fmla="*/ 819 w 2145053"/>
                  <a:gd name="connsiteY0" fmla="*/ 153133 h 591262"/>
                  <a:gd name="connsiteX1" fmla="*/ 442779 w 2145053"/>
                  <a:gd name="connsiteY1" fmla="*/ 23593 h 591262"/>
                  <a:gd name="connsiteX2" fmla="*/ 1105719 w 2145053"/>
                  <a:gd name="connsiteY2" fmla="*/ 15973 h 591262"/>
                  <a:gd name="connsiteX3" fmla="*/ 1212399 w 2145053"/>
                  <a:gd name="connsiteY3" fmla="*/ 191233 h 591262"/>
                  <a:gd name="connsiteX4" fmla="*/ 1692459 w 2145053"/>
                  <a:gd name="connsiteY4" fmla="*/ 488413 h 591262"/>
                  <a:gd name="connsiteX5" fmla="*/ 2142039 w 2145053"/>
                  <a:gd name="connsiteY5" fmla="*/ 556993 h 591262"/>
                  <a:gd name="connsiteX6" fmla="*/ 1463859 w 2145053"/>
                  <a:gd name="connsiteY6" fmla="*/ 587473 h 591262"/>
                  <a:gd name="connsiteX7" fmla="*/ 793299 w 2145053"/>
                  <a:gd name="connsiteY7" fmla="*/ 473173 h 591262"/>
                  <a:gd name="connsiteX8" fmla="*/ 549459 w 2145053"/>
                  <a:gd name="connsiteY8" fmla="*/ 252193 h 591262"/>
                  <a:gd name="connsiteX9" fmla="*/ 819 w 2145053"/>
                  <a:gd name="connsiteY9" fmla="*/ 153133 h 59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053" h="591262">
                    <a:moveTo>
                      <a:pt x="819" y="153133"/>
                    </a:moveTo>
                    <a:cubicBezTo>
                      <a:pt x="-16961" y="115033"/>
                      <a:pt x="258629" y="46453"/>
                      <a:pt x="442779" y="23593"/>
                    </a:cubicBezTo>
                    <a:cubicBezTo>
                      <a:pt x="626929" y="733"/>
                      <a:pt x="977449" y="-11967"/>
                      <a:pt x="1105719" y="15973"/>
                    </a:cubicBezTo>
                    <a:cubicBezTo>
                      <a:pt x="1233989" y="43913"/>
                      <a:pt x="1114609" y="112493"/>
                      <a:pt x="1212399" y="191233"/>
                    </a:cubicBezTo>
                    <a:cubicBezTo>
                      <a:pt x="1310189" y="269973"/>
                      <a:pt x="1537519" y="427453"/>
                      <a:pt x="1692459" y="488413"/>
                    </a:cubicBezTo>
                    <a:cubicBezTo>
                      <a:pt x="1847399" y="549373"/>
                      <a:pt x="2180139" y="540483"/>
                      <a:pt x="2142039" y="556993"/>
                    </a:cubicBezTo>
                    <a:cubicBezTo>
                      <a:pt x="2103939" y="573503"/>
                      <a:pt x="1688649" y="601443"/>
                      <a:pt x="1463859" y="587473"/>
                    </a:cubicBezTo>
                    <a:cubicBezTo>
                      <a:pt x="1239069" y="573503"/>
                      <a:pt x="945699" y="529053"/>
                      <a:pt x="793299" y="473173"/>
                    </a:cubicBezTo>
                    <a:cubicBezTo>
                      <a:pt x="640899" y="417293"/>
                      <a:pt x="678999" y="305533"/>
                      <a:pt x="549459" y="252193"/>
                    </a:cubicBezTo>
                    <a:cubicBezTo>
                      <a:pt x="419919" y="198853"/>
                      <a:pt x="18599" y="191233"/>
                      <a:pt x="819" y="153133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4C2734BB-E144-4E48-A0B0-3BB74F9EB3C3}"/>
                  </a:ext>
                </a:extLst>
              </p:cNvPr>
              <p:cNvSpPr/>
              <p:nvPr/>
            </p:nvSpPr>
            <p:spPr>
              <a:xfrm>
                <a:off x="2987705" y="3413935"/>
                <a:ext cx="2956747" cy="1013346"/>
              </a:xfrm>
              <a:custGeom>
                <a:avLst/>
                <a:gdLst>
                  <a:gd name="connsiteX0" fmla="*/ 14575 w 2956747"/>
                  <a:gd name="connsiteY0" fmla="*/ 396065 h 1013346"/>
                  <a:gd name="connsiteX1" fmla="*/ 121255 w 2956747"/>
                  <a:gd name="connsiteY1" fmla="*/ 609425 h 1013346"/>
                  <a:gd name="connsiteX2" fmla="*/ 487015 w 2956747"/>
                  <a:gd name="connsiteY2" fmla="*/ 860885 h 1013346"/>
                  <a:gd name="connsiteX3" fmla="*/ 1058515 w 2956747"/>
                  <a:gd name="connsiteY3" fmla="*/ 1013285 h 1013346"/>
                  <a:gd name="connsiteX4" fmla="*/ 1073755 w 2956747"/>
                  <a:gd name="connsiteY4" fmla="*/ 876125 h 1013346"/>
                  <a:gd name="connsiteX5" fmla="*/ 1409035 w 2956747"/>
                  <a:gd name="connsiteY5" fmla="*/ 632285 h 1013346"/>
                  <a:gd name="connsiteX6" fmla="*/ 2094835 w 2956747"/>
                  <a:gd name="connsiteY6" fmla="*/ 517985 h 1013346"/>
                  <a:gd name="connsiteX7" fmla="*/ 2955895 w 2956747"/>
                  <a:gd name="connsiteY7" fmla="*/ 769445 h 1013346"/>
                  <a:gd name="connsiteX8" fmla="*/ 2239615 w 2956747"/>
                  <a:gd name="connsiteY8" fmla="*/ 175085 h 1013346"/>
                  <a:gd name="connsiteX9" fmla="*/ 1477615 w 2956747"/>
                  <a:gd name="connsiteY9" fmla="*/ 7445 h 1013346"/>
                  <a:gd name="connsiteX10" fmla="*/ 403195 w 2956747"/>
                  <a:gd name="connsiteY10" fmla="*/ 365585 h 1013346"/>
                  <a:gd name="connsiteX11" fmla="*/ 14575 w 2956747"/>
                  <a:gd name="connsiteY11" fmla="*/ 396065 h 101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6747" h="1013346">
                    <a:moveTo>
                      <a:pt x="14575" y="396065"/>
                    </a:moveTo>
                    <a:cubicBezTo>
                      <a:pt x="-32415" y="436705"/>
                      <a:pt x="42515" y="531955"/>
                      <a:pt x="121255" y="609425"/>
                    </a:cubicBezTo>
                    <a:cubicBezTo>
                      <a:pt x="199995" y="686895"/>
                      <a:pt x="330805" y="793575"/>
                      <a:pt x="487015" y="860885"/>
                    </a:cubicBezTo>
                    <a:cubicBezTo>
                      <a:pt x="643225" y="928195"/>
                      <a:pt x="960725" y="1010745"/>
                      <a:pt x="1058515" y="1013285"/>
                    </a:cubicBezTo>
                    <a:cubicBezTo>
                      <a:pt x="1156305" y="1015825"/>
                      <a:pt x="1015335" y="939625"/>
                      <a:pt x="1073755" y="876125"/>
                    </a:cubicBezTo>
                    <a:cubicBezTo>
                      <a:pt x="1132175" y="812625"/>
                      <a:pt x="1238855" y="691975"/>
                      <a:pt x="1409035" y="632285"/>
                    </a:cubicBezTo>
                    <a:cubicBezTo>
                      <a:pt x="1579215" y="572595"/>
                      <a:pt x="1837025" y="495125"/>
                      <a:pt x="2094835" y="517985"/>
                    </a:cubicBezTo>
                    <a:cubicBezTo>
                      <a:pt x="2352645" y="540845"/>
                      <a:pt x="2931765" y="826595"/>
                      <a:pt x="2955895" y="769445"/>
                    </a:cubicBezTo>
                    <a:cubicBezTo>
                      <a:pt x="2980025" y="712295"/>
                      <a:pt x="2485995" y="302085"/>
                      <a:pt x="2239615" y="175085"/>
                    </a:cubicBezTo>
                    <a:cubicBezTo>
                      <a:pt x="1993235" y="48085"/>
                      <a:pt x="1783685" y="-24305"/>
                      <a:pt x="1477615" y="7445"/>
                    </a:cubicBezTo>
                    <a:cubicBezTo>
                      <a:pt x="1171545" y="39195"/>
                      <a:pt x="652115" y="295735"/>
                      <a:pt x="403195" y="365585"/>
                    </a:cubicBezTo>
                    <a:cubicBezTo>
                      <a:pt x="154275" y="435435"/>
                      <a:pt x="61565" y="355425"/>
                      <a:pt x="14575" y="396065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9A6A7B4D-D2A9-4602-AD36-CBCDD6CBE697}"/>
                  </a:ext>
                </a:extLst>
              </p:cNvPr>
              <p:cNvSpPr/>
              <p:nvPr/>
            </p:nvSpPr>
            <p:spPr>
              <a:xfrm>
                <a:off x="5705713" y="2862125"/>
                <a:ext cx="926949" cy="1311931"/>
              </a:xfrm>
              <a:custGeom>
                <a:avLst/>
                <a:gdLst>
                  <a:gd name="connsiteX0" fmla="*/ 612745 w 926949"/>
                  <a:gd name="connsiteY0" fmla="*/ 11761 h 1311931"/>
                  <a:gd name="connsiteX1" fmla="*/ 323185 w 926949"/>
                  <a:gd name="connsiteY1" fmla="*/ 232741 h 1311931"/>
                  <a:gd name="connsiteX2" fmla="*/ 18385 w 926949"/>
                  <a:gd name="connsiteY2" fmla="*/ 651841 h 1311931"/>
                  <a:gd name="connsiteX3" fmla="*/ 894685 w 926949"/>
                  <a:gd name="connsiteY3" fmla="*/ 1299541 h 1311931"/>
                  <a:gd name="connsiteX4" fmla="*/ 719425 w 926949"/>
                  <a:gd name="connsiteY4" fmla="*/ 1040461 h 1311931"/>
                  <a:gd name="connsiteX5" fmla="*/ 544165 w 926949"/>
                  <a:gd name="connsiteY5" fmla="*/ 583261 h 1311931"/>
                  <a:gd name="connsiteX6" fmla="*/ 612745 w 926949"/>
                  <a:gd name="connsiteY6" fmla="*/ 11761 h 131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949" h="1311931">
                    <a:moveTo>
                      <a:pt x="612745" y="11761"/>
                    </a:moveTo>
                    <a:cubicBezTo>
                      <a:pt x="575915" y="-46659"/>
                      <a:pt x="422245" y="126061"/>
                      <a:pt x="323185" y="232741"/>
                    </a:cubicBezTo>
                    <a:cubicBezTo>
                      <a:pt x="224125" y="339421"/>
                      <a:pt x="-76865" y="474041"/>
                      <a:pt x="18385" y="651841"/>
                    </a:cubicBezTo>
                    <a:cubicBezTo>
                      <a:pt x="113635" y="829641"/>
                      <a:pt x="777845" y="1234771"/>
                      <a:pt x="894685" y="1299541"/>
                    </a:cubicBezTo>
                    <a:cubicBezTo>
                      <a:pt x="1011525" y="1364311"/>
                      <a:pt x="777845" y="1159841"/>
                      <a:pt x="719425" y="1040461"/>
                    </a:cubicBezTo>
                    <a:cubicBezTo>
                      <a:pt x="661005" y="921081"/>
                      <a:pt x="560675" y="755981"/>
                      <a:pt x="544165" y="583261"/>
                    </a:cubicBezTo>
                    <a:cubicBezTo>
                      <a:pt x="527655" y="410541"/>
                      <a:pt x="649575" y="70181"/>
                      <a:pt x="612745" y="11761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4C00F894-300E-4A3F-88FB-CE013CEBAFFB}"/>
                  </a:ext>
                </a:extLst>
              </p:cNvPr>
              <p:cNvSpPr/>
              <p:nvPr/>
            </p:nvSpPr>
            <p:spPr>
              <a:xfrm>
                <a:off x="4679162" y="3360449"/>
                <a:ext cx="5279659" cy="1235436"/>
              </a:xfrm>
              <a:custGeom>
                <a:avLst/>
                <a:gdLst>
                  <a:gd name="connsiteX0" fmla="*/ 0 w 5279659"/>
                  <a:gd name="connsiteY0" fmla="*/ 1189470 h 1235436"/>
                  <a:gd name="connsiteX1" fmla="*/ 83820 w 5279659"/>
                  <a:gd name="connsiteY1" fmla="*/ 1197090 h 1235436"/>
                  <a:gd name="connsiteX2" fmla="*/ 2933700 w 5279659"/>
                  <a:gd name="connsiteY2" fmla="*/ 1052310 h 1235436"/>
                  <a:gd name="connsiteX3" fmla="*/ 3916680 w 5279659"/>
                  <a:gd name="connsiteY3" fmla="*/ 991350 h 1235436"/>
                  <a:gd name="connsiteX4" fmla="*/ 4328160 w 5279659"/>
                  <a:gd name="connsiteY4" fmla="*/ 694170 h 1235436"/>
                  <a:gd name="connsiteX5" fmla="*/ 4267200 w 5279659"/>
                  <a:gd name="connsiteY5" fmla="*/ 381750 h 1235436"/>
                  <a:gd name="connsiteX6" fmla="*/ 3985260 w 5279659"/>
                  <a:gd name="connsiteY6" fmla="*/ 305550 h 1235436"/>
                  <a:gd name="connsiteX7" fmla="*/ 3848100 w 5279659"/>
                  <a:gd name="connsiteY7" fmla="*/ 473190 h 1235436"/>
                  <a:gd name="connsiteX8" fmla="*/ 3970020 w 5279659"/>
                  <a:gd name="connsiteY8" fmla="*/ 671310 h 1235436"/>
                  <a:gd name="connsiteX9" fmla="*/ 3771900 w 5279659"/>
                  <a:gd name="connsiteY9" fmla="*/ 595110 h 1235436"/>
                  <a:gd name="connsiteX10" fmla="*/ 3749040 w 5279659"/>
                  <a:gd name="connsiteY10" fmla="*/ 305550 h 1235436"/>
                  <a:gd name="connsiteX11" fmla="*/ 3931920 w 5279659"/>
                  <a:gd name="connsiteY11" fmla="*/ 38850 h 1235436"/>
                  <a:gd name="connsiteX12" fmla="*/ 4335780 w 5279659"/>
                  <a:gd name="connsiteY12" fmla="*/ 31230 h 1235436"/>
                  <a:gd name="connsiteX13" fmla="*/ 4579620 w 5279659"/>
                  <a:gd name="connsiteY13" fmla="*/ 320790 h 1235436"/>
                  <a:gd name="connsiteX14" fmla="*/ 4526280 w 5279659"/>
                  <a:gd name="connsiteY14" fmla="*/ 656070 h 1235436"/>
                  <a:gd name="connsiteX15" fmla="*/ 4411980 w 5279659"/>
                  <a:gd name="connsiteY15" fmla="*/ 846570 h 1235436"/>
                  <a:gd name="connsiteX16" fmla="*/ 4671060 w 5279659"/>
                  <a:gd name="connsiteY16" fmla="*/ 602730 h 1235436"/>
                  <a:gd name="connsiteX17" fmla="*/ 4983480 w 5279659"/>
                  <a:gd name="connsiteY17" fmla="*/ 602730 h 1235436"/>
                  <a:gd name="connsiteX18" fmla="*/ 5189220 w 5279659"/>
                  <a:gd name="connsiteY18" fmla="*/ 854190 h 1235436"/>
                  <a:gd name="connsiteX19" fmla="*/ 5265420 w 5279659"/>
                  <a:gd name="connsiteY19" fmla="*/ 998970 h 1235436"/>
                  <a:gd name="connsiteX20" fmla="*/ 4914900 w 5279659"/>
                  <a:gd name="connsiteY20" fmla="*/ 1059930 h 1235436"/>
                  <a:gd name="connsiteX21" fmla="*/ 4701540 w 5279659"/>
                  <a:gd name="connsiteY21" fmla="*/ 877050 h 1235436"/>
                  <a:gd name="connsiteX22" fmla="*/ 4876800 w 5279659"/>
                  <a:gd name="connsiteY22" fmla="*/ 953250 h 1235436"/>
                  <a:gd name="connsiteX23" fmla="*/ 4975860 w 5279659"/>
                  <a:gd name="connsiteY23" fmla="*/ 838950 h 1235436"/>
                  <a:gd name="connsiteX24" fmla="*/ 4953000 w 5279659"/>
                  <a:gd name="connsiteY24" fmla="*/ 747510 h 1235436"/>
                  <a:gd name="connsiteX25" fmla="*/ 4838700 w 5279659"/>
                  <a:gd name="connsiteY25" fmla="*/ 701790 h 1235436"/>
                  <a:gd name="connsiteX26" fmla="*/ 4671060 w 5279659"/>
                  <a:gd name="connsiteY26" fmla="*/ 739890 h 1235436"/>
                  <a:gd name="connsiteX27" fmla="*/ 4434840 w 5279659"/>
                  <a:gd name="connsiteY27" fmla="*/ 938010 h 1235436"/>
                  <a:gd name="connsiteX28" fmla="*/ 3985260 w 5279659"/>
                  <a:gd name="connsiteY28" fmla="*/ 1120890 h 1235436"/>
                  <a:gd name="connsiteX29" fmla="*/ 1584960 w 5279659"/>
                  <a:gd name="connsiteY29" fmla="*/ 1235190 h 1235436"/>
                  <a:gd name="connsiteX30" fmla="*/ 1043940 w 5279659"/>
                  <a:gd name="connsiteY30" fmla="*/ 1151370 h 1235436"/>
                  <a:gd name="connsiteX31" fmla="*/ 1470660 w 5279659"/>
                  <a:gd name="connsiteY31" fmla="*/ 1151370 h 1235436"/>
                  <a:gd name="connsiteX32" fmla="*/ 1432560 w 5279659"/>
                  <a:gd name="connsiteY32" fmla="*/ 1105650 h 1235436"/>
                  <a:gd name="connsiteX33" fmla="*/ 1028700 w 5279659"/>
                  <a:gd name="connsiteY33" fmla="*/ 1113270 h 123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79659" h="1235436">
                    <a:moveTo>
                      <a:pt x="0" y="1189470"/>
                    </a:moveTo>
                    <a:lnTo>
                      <a:pt x="83820" y="1197090"/>
                    </a:lnTo>
                    <a:lnTo>
                      <a:pt x="2933700" y="1052310"/>
                    </a:lnTo>
                    <a:cubicBezTo>
                      <a:pt x="3572510" y="1018020"/>
                      <a:pt x="3684270" y="1051040"/>
                      <a:pt x="3916680" y="991350"/>
                    </a:cubicBezTo>
                    <a:cubicBezTo>
                      <a:pt x="4149090" y="931660"/>
                      <a:pt x="4269740" y="795770"/>
                      <a:pt x="4328160" y="694170"/>
                    </a:cubicBezTo>
                    <a:cubicBezTo>
                      <a:pt x="4386580" y="592570"/>
                      <a:pt x="4324350" y="446520"/>
                      <a:pt x="4267200" y="381750"/>
                    </a:cubicBezTo>
                    <a:cubicBezTo>
                      <a:pt x="4210050" y="316980"/>
                      <a:pt x="4055110" y="290310"/>
                      <a:pt x="3985260" y="305550"/>
                    </a:cubicBezTo>
                    <a:cubicBezTo>
                      <a:pt x="3915410" y="320790"/>
                      <a:pt x="3850640" y="412230"/>
                      <a:pt x="3848100" y="473190"/>
                    </a:cubicBezTo>
                    <a:cubicBezTo>
                      <a:pt x="3845560" y="534150"/>
                      <a:pt x="3982720" y="650990"/>
                      <a:pt x="3970020" y="671310"/>
                    </a:cubicBezTo>
                    <a:cubicBezTo>
                      <a:pt x="3957320" y="691630"/>
                      <a:pt x="3808730" y="656070"/>
                      <a:pt x="3771900" y="595110"/>
                    </a:cubicBezTo>
                    <a:cubicBezTo>
                      <a:pt x="3735070" y="534150"/>
                      <a:pt x="3722370" y="398260"/>
                      <a:pt x="3749040" y="305550"/>
                    </a:cubicBezTo>
                    <a:cubicBezTo>
                      <a:pt x="3775710" y="212840"/>
                      <a:pt x="3834130" y="84570"/>
                      <a:pt x="3931920" y="38850"/>
                    </a:cubicBezTo>
                    <a:cubicBezTo>
                      <a:pt x="4029710" y="-6870"/>
                      <a:pt x="4227830" y="-15760"/>
                      <a:pt x="4335780" y="31230"/>
                    </a:cubicBezTo>
                    <a:cubicBezTo>
                      <a:pt x="4443730" y="78220"/>
                      <a:pt x="4547870" y="216650"/>
                      <a:pt x="4579620" y="320790"/>
                    </a:cubicBezTo>
                    <a:cubicBezTo>
                      <a:pt x="4611370" y="424930"/>
                      <a:pt x="4554220" y="568440"/>
                      <a:pt x="4526280" y="656070"/>
                    </a:cubicBezTo>
                    <a:cubicBezTo>
                      <a:pt x="4498340" y="743700"/>
                      <a:pt x="4387850" y="855460"/>
                      <a:pt x="4411980" y="846570"/>
                    </a:cubicBezTo>
                    <a:cubicBezTo>
                      <a:pt x="4436110" y="837680"/>
                      <a:pt x="4575810" y="643370"/>
                      <a:pt x="4671060" y="602730"/>
                    </a:cubicBezTo>
                    <a:cubicBezTo>
                      <a:pt x="4766310" y="562090"/>
                      <a:pt x="4897120" y="560820"/>
                      <a:pt x="4983480" y="602730"/>
                    </a:cubicBezTo>
                    <a:cubicBezTo>
                      <a:pt x="5069840" y="644640"/>
                      <a:pt x="5142230" y="788150"/>
                      <a:pt x="5189220" y="854190"/>
                    </a:cubicBezTo>
                    <a:cubicBezTo>
                      <a:pt x="5236210" y="920230"/>
                      <a:pt x="5311140" y="964680"/>
                      <a:pt x="5265420" y="998970"/>
                    </a:cubicBezTo>
                    <a:cubicBezTo>
                      <a:pt x="5219700" y="1033260"/>
                      <a:pt x="5008880" y="1080250"/>
                      <a:pt x="4914900" y="1059930"/>
                    </a:cubicBezTo>
                    <a:cubicBezTo>
                      <a:pt x="4820920" y="1039610"/>
                      <a:pt x="4707890" y="894830"/>
                      <a:pt x="4701540" y="877050"/>
                    </a:cubicBezTo>
                    <a:cubicBezTo>
                      <a:pt x="4695190" y="859270"/>
                      <a:pt x="4831080" y="959600"/>
                      <a:pt x="4876800" y="953250"/>
                    </a:cubicBezTo>
                    <a:cubicBezTo>
                      <a:pt x="4922520" y="946900"/>
                      <a:pt x="4963160" y="873240"/>
                      <a:pt x="4975860" y="838950"/>
                    </a:cubicBezTo>
                    <a:cubicBezTo>
                      <a:pt x="4988560" y="804660"/>
                      <a:pt x="4975860" y="770370"/>
                      <a:pt x="4953000" y="747510"/>
                    </a:cubicBezTo>
                    <a:cubicBezTo>
                      <a:pt x="4930140" y="724650"/>
                      <a:pt x="4885690" y="703060"/>
                      <a:pt x="4838700" y="701790"/>
                    </a:cubicBezTo>
                    <a:cubicBezTo>
                      <a:pt x="4791710" y="700520"/>
                      <a:pt x="4738370" y="700520"/>
                      <a:pt x="4671060" y="739890"/>
                    </a:cubicBezTo>
                    <a:cubicBezTo>
                      <a:pt x="4603750" y="779260"/>
                      <a:pt x="4549140" y="874510"/>
                      <a:pt x="4434840" y="938010"/>
                    </a:cubicBezTo>
                    <a:cubicBezTo>
                      <a:pt x="4320540" y="1001510"/>
                      <a:pt x="4460240" y="1071360"/>
                      <a:pt x="3985260" y="1120890"/>
                    </a:cubicBezTo>
                    <a:cubicBezTo>
                      <a:pt x="3510280" y="1170420"/>
                      <a:pt x="2075180" y="1230110"/>
                      <a:pt x="1584960" y="1235190"/>
                    </a:cubicBezTo>
                    <a:cubicBezTo>
                      <a:pt x="1094740" y="1240270"/>
                      <a:pt x="1062990" y="1165340"/>
                      <a:pt x="1043940" y="1151370"/>
                    </a:cubicBezTo>
                    <a:cubicBezTo>
                      <a:pt x="1024890" y="1137400"/>
                      <a:pt x="1405890" y="1158990"/>
                      <a:pt x="1470660" y="1151370"/>
                    </a:cubicBezTo>
                    <a:cubicBezTo>
                      <a:pt x="1535430" y="1143750"/>
                      <a:pt x="1506220" y="1112000"/>
                      <a:pt x="1432560" y="1105650"/>
                    </a:cubicBezTo>
                    <a:cubicBezTo>
                      <a:pt x="1358900" y="1099300"/>
                      <a:pt x="1193800" y="1106285"/>
                      <a:pt x="1028700" y="1113270"/>
                    </a:cubicBezTo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7AA87E9-EE2C-49EA-AB6B-FF4E5C7D6B90}"/>
                  </a:ext>
                </a:extLst>
              </p:cNvPr>
              <p:cNvSpPr/>
              <p:nvPr/>
            </p:nvSpPr>
            <p:spPr>
              <a:xfrm>
                <a:off x="6527454" y="2094069"/>
                <a:ext cx="3986012" cy="2051613"/>
              </a:xfrm>
              <a:custGeom>
                <a:avLst/>
                <a:gdLst>
                  <a:gd name="connsiteX0" fmla="*/ 802986 w 3986012"/>
                  <a:gd name="connsiteY0" fmla="*/ 47151 h 2051613"/>
                  <a:gd name="connsiteX1" fmla="*/ 429606 w 3986012"/>
                  <a:gd name="connsiteY1" fmla="*/ 230031 h 2051613"/>
                  <a:gd name="connsiteX2" fmla="*/ 117186 w 3986012"/>
                  <a:gd name="connsiteY2" fmla="*/ 633891 h 2051613"/>
                  <a:gd name="connsiteX3" fmla="*/ 2886 w 3986012"/>
                  <a:gd name="connsiteY3" fmla="*/ 1121571 h 2051613"/>
                  <a:gd name="connsiteX4" fmla="*/ 94326 w 3986012"/>
                  <a:gd name="connsiteY4" fmla="*/ 1601631 h 2051613"/>
                  <a:gd name="connsiteX5" fmla="*/ 665826 w 3986012"/>
                  <a:gd name="connsiteY5" fmla="*/ 2028351 h 2051613"/>
                  <a:gd name="connsiteX6" fmla="*/ 1458306 w 3986012"/>
                  <a:gd name="connsiteY6" fmla="*/ 1944531 h 2051613"/>
                  <a:gd name="connsiteX7" fmla="*/ 1824066 w 3986012"/>
                  <a:gd name="connsiteY7" fmla="*/ 1517811 h 2051613"/>
                  <a:gd name="connsiteX8" fmla="*/ 1770726 w 3986012"/>
                  <a:gd name="connsiteY8" fmla="*/ 1121571 h 2051613"/>
                  <a:gd name="connsiteX9" fmla="*/ 1412586 w 3986012"/>
                  <a:gd name="connsiteY9" fmla="*/ 908211 h 2051613"/>
                  <a:gd name="connsiteX10" fmla="*/ 1374486 w 3986012"/>
                  <a:gd name="connsiteY10" fmla="*/ 923451 h 2051613"/>
                  <a:gd name="connsiteX11" fmla="*/ 1526886 w 3986012"/>
                  <a:gd name="connsiteY11" fmla="*/ 1037751 h 2051613"/>
                  <a:gd name="connsiteX12" fmla="*/ 1542126 w 3986012"/>
                  <a:gd name="connsiteY12" fmla="*/ 1380651 h 2051613"/>
                  <a:gd name="connsiteX13" fmla="*/ 1183986 w 3986012"/>
                  <a:gd name="connsiteY13" fmla="*/ 1685451 h 2051613"/>
                  <a:gd name="connsiteX14" fmla="*/ 620106 w 3986012"/>
                  <a:gd name="connsiteY14" fmla="*/ 1624491 h 2051613"/>
                  <a:gd name="connsiteX15" fmla="*/ 330546 w 3986012"/>
                  <a:gd name="connsiteY15" fmla="*/ 1075851 h 2051613"/>
                  <a:gd name="connsiteX16" fmla="*/ 582006 w 3986012"/>
                  <a:gd name="connsiteY16" fmla="*/ 588171 h 2051613"/>
                  <a:gd name="connsiteX17" fmla="*/ 963006 w 3986012"/>
                  <a:gd name="connsiteY17" fmla="*/ 321471 h 2051613"/>
                  <a:gd name="connsiteX18" fmla="*/ 1511646 w 3986012"/>
                  <a:gd name="connsiteY18" fmla="*/ 382431 h 2051613"/>
                  <a:gd name="connsiteX19" fmla="*/ 2174586 w 3986012"/>
                  <a:gd name="connsiteY19" fmla="*/ 793911 h 2051613"/>
                  <a:gd name="connsiteX20" fmla="*/ 2852766 w 3986012"/>
                  <a:gd name="connsiteY20" fmla="*/ 1449231 h 2051613"/>
                  <a:gd name="connsiteX21" fmla="*/ 3469986 w 3986012"/>
                  <a:gd name="connsiteY21" fmla="*/ 1731171 h 2051613"/>
                  <a:gd name="connsiteX22" fmla="*/ 3911946 w 3986012"/>
                  <a:gd name="connsiteY22" fmla="*/ 1472091 h 2051613"/>
                  <a:gd name="connsiteX23" fmla="*/ 3950046 w 3986012"/>
                  <a:gd name="connsiteY23" fmla="*/ 1052991 h 2051613"/>
                  <a:gd name="connsiteX24" fmla="*/ 3546186 w 3986012"/>
                  <a:gd name="connsiteY24" fmla="*/ 565311 h 2051613"/>
                  <a:gd name="connsiteX25" fmla="*/ 3180426 w 3986012"/>
                  <a:gd name="connsiteY25" fmla="*/ 207171 h 2051613"/>
                  <a:gd name="connsiteX26" fmla="*/ 3111846 w 3986012"/>
                  <a:gd name="connsiteY26" fmla="*/ 504351 h 2051613"/>
                  <a:gd name="connsiteX27" fmla="*/ 3241386 w 3986012"/>
                  <a:gd name="connsiteY27" fmla="*/ 809151 h 2051613"/>
                  <a:gd name="connsiteX28" fmla="*/ 3355686 w 3986012"/>
                  <a:gd name="connsiteY28" fmla="*/ 755811 h 2051613"/>
                  <a:gd name="connsiteX29" fmla="*/ 3630006 w 3986012"/>
                  <a:gd name="connsiteY29" fmla="*/ 809151 h 2051613"/>
                  <a:gd name="connsiteX30" fmla="*/ 3850986 w 3986012"/>
                  <a:gd name="connsiteY30" fmla="*/ 1030131 h 2051613"/>
                  <a:gd name="connsiteX31" fmla="*/ 3835746 w 3986012"/>
                  <a:gd name="connsiteY31" fmla="*/ 1357791 h 2051613"/>
                  <a:gd name="connsiteX32" fmla="*/ 3599526 w 3986012"/>
                  <a:gd name="connsiteY32" fmla="*/ 1586391 h 2051613"/>
                  <a:gd name="connsiteX33" fmla="*/ 3309966 w 3986012"/>
                  <a:gd name="connsiteY33" fmla="*/ 1510191 h 2051613"/>
                  <a:gd name="connsiteX34" fmla="*/ 3233766 w 3986012"/>
                  <a:gd name="connsiteY34" fmla="*/ 1235871 h 2051613"/>
                  <a:gd name="connsiteX35" fmla="*/ 3439506 w 3986012"/>
                  <a:gd name="connsiteY35" fmla="*/ 1113951 h 2051613"/>
                  <a:gd name="connsiteX36" fmla="*/ 3370926 w 3986012"/>
                  <a:gd name="connsiteY36" fmla="*/ 1075851 h 2051613"/>
                  <a:gd name="connsiteX37" fmla="*/ 3172806 w 3986012"/>
                  <a:gd name="connsiteY37" fmla="*/ 1083471 h 2051613"/>
                  <a:gd name="connsiteX38" fmla="*/ 3066126 w 3986012"/>
                  <a:gd name="connsiteY38" fmla="*/ 1281591 h 2051613"/>
                  <a:gd name="connsiteX39" fmla="*/ 3287106 w 3986012"/>
                  <a:gd name="connsiteY39" fmla="*/ 1578771 h 2051613"/>
                  <a:gd name="connsiteX40" fmla="*/ 2967066 w 3986012"/>
                  <a:gd name="connsiteY40" fmla="*/ 1388271 h 2051613"/>
                  <a:gd name="connsiteX41" fmla="*/ 2243166 w 3986012"/>
                  <a:gd name="connsiteY41" fmla="*/ 649131 h 2051613"/>
                  <a:gd name="connsiteX42" fmla="*/ 1999326 w 3986012"/>
                  <a:gd name="connsiteY42" fmla="*/ 374811 h 2051613"/>
                  <a:gd name="connsiteX43" fmla="*/ 1465926 w 3986012"/>
                  <a:gd name="connsiteY43" fmla="*/ 24291 h 2051613"/>
                  <a:gd name="connsiteX44" fmla="*/ 802986 w 3986012"/>
                  <a:gd name="connsiteY44" fmla="*/ 47151 h 205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986012" h="2051613">
                    <a:moveTo>
                      <a:pt x="802986" y="47151"/>
                    </a:moveTo>
                    <a:cubicBezTo>
                      <a:pt x="630266" y="81441"/>
                      <a:pt x="543906" y="132241"/>
                      <a:pt x="429606" y="230031"/>
                    </a:cubicBezTo>
                    <a:cubicBezTo>
                      <a:pt x="315306" y="327821"/>
                      <a:pt x="188306" y="485301"/>
                      <a:pt x="117186" y="633891"/>
                    </a:cubicBezTo>
                    <a:cubicBezTo>
                      <a:pt x="46066" y="782481"/>
                      <a:pt x="6696" y="960281"/>
                      <a:pt x="2886" y="1121571"/>
                    </a:cubicBezTo>
                    <a:cubicBezTo>
                      <a:pt x="-924" y="1282861"/>
                      <a:pt x="-16164" y="1450501"/>
                      <a:pt x="94326" y="1601631"/>
                    </a:cubicBezTo>
                    <a:cubicBezTo>
                      <a:pt x="204816" y="1752761"/>
                      <a:pt x="438496" y="1971201"/>
                      <a:pt x="665826" y="2028351"/>
                    </a:cubicBezTo>
                    <a:cubicBezTo>
                      <a:pt x="893156" y="2085501"/>
                      <a:pt x="1265266" y="2029621"/>
                      <a:pt x="1458306" y="1944531"/>
                    </a:cubicBezTo>
                    <a:cubicBezTo>
                      <a:pt x="1651346" y="1859441"/>
                      <a:pt x="1771996" y="1654971"/>
                      <a:pt x="1824066" y="1517811"/>
                    </a:cubicBezTo>
                    <a:cubicBezTo>
                      <a:pt x="1876136" y="1380651"/>
                      <a:pt x="1839306" y="1223171"/>
                      <a:pt x="1770726" y="1121571"/>
                    </a:cubicBezTo>
                    <a:cubicBezTo>
                      <a:pt x="1702146" y="1019971"/>
                      <a:pt x="1478626" y="941231"/>
                      <a:pt x="1412586" y="908211"/>
                    </a:cubicBezTo>
                    <a:cubicBezTo>
                      <a:pt x="1346546" y="875191"/>
                      <a:pt x="1355436" y="901861"/>
                      <a:pt x="1374486" y="923451"/>
                    </a:cubicBezTo>
                    <a:cubicBezTo>
                      <a:pt x="1393536" y="945041"/>
                      <a:pt x="1498946" y="961551"/>
                      <a:pt x="1526886" y="1037751"/>
                    </a:cubicBezTo>
                    <a:cubicBezTo>
                      <a:pt x="1554826" y="1113951"/>
                      <a:pt x="1599276" y="1272701"/>
                      <a:pt x="1542126" y="1380651"/>
                    </a:cubicBezTo>
                    <a:cubicBezTo>
                      <a:pt x="1484976" y="1488601"/>
                      <a:pt x="1337656" y="1644811"/>
                      <a:pt x="1183986" y="1685451"/>
                    </a:cubicBezTo>
                    <a:cubicBezTo>
                      <a:pt x="1030316" y="1726091"/>
                      <a:pt x="762346" y="1726091"/>
                      <a:pt x="620106" y="1624491"/>
                    </a:cubicBezTo>
                    <a:cubicBezTo>
                      <a:pt x="477866" y="1522891"/>
                      <a:pt x="336896" y="1248571"/>
                      <a:pt x="330546" y="1075851"/>
                    </a:cubicBezTo>
                    <a:cubicBezTo>
                      <a:pt x="324196" y="903131"/>
                      <a:pt x="476596" y="713901"/>
                      <a:pt x="582006" y="588171"/>
                    </a:cubicBezTo>
                    <a:cubicBezTo>
                      <a:pt x="687416" y="462441"/>
                      <a:pt x="808066" y="355761"/>
                      <a:pt x="963006" y="321471"/>
                    </a:cubicBezTo>
                    <a:cubicBezTo>
                      <a:pt x="1117946" y="287181"/>
                      <a:pt x="1309716" y="303691"/>
                      <a:pt x="1511646" y="382431"/>
                    </a:cubicBezTo>
                    <a:cubicBezTo>
                      <a:pt x="1713576" y="461171"/>
                      <a:pt x="1951066" y="616111"/>
                      <a:pt x="2174586" y="793911"/>
                    </a:cubicBezTo>
                    <a:cubicBezTo>
                      <a:pt x="2398106" y="971711"/>
                      <a:pt x="2636866" y="1293021"/>
                      <a:pt x="2852766" y="1449231"/>
                    </a:cubicBezTo>
                    <a:cubicBezTo>
                      <a:pt x="3068666" y="1605441"/>
                      <a:pt x="3293456" y="1727361"/>
                      <a:pt x="3469986" y="1731171"/>
                    </a:cubicBezTo>
                    <a:cubicBezTo>
                      <a:pt x="3646516" y="1734981"/>
                      <a:pt x="3831936" y="1585121"/>
                      <a:pt x="3911946" y="1472091"/>
                    </a:cubicBezTo>
                    <a:cubicBezTo>
                      <a:pt x="3991956" y="1359061"/>
                      <a:pt x="4011006" y="1204121"/>
                      <a:pt x="3950046" y="1052991"/>
                    </a:cubicBezTo>
                    <a:cubicBezTo>
                      <a:pt x="3889086" y="901861"/>
                      <a:pt x="3674456" y="706281"/>
                      <a:pt x="3546186" y="565311"/>
                    </a:cubicBezTo>
                    <a:cubicBezTo>
                      <a:pt x="3417916" y="424341"/>
                      <a:pt x="3252816" y="217331"/>
                      <a:pt x="3180426" y="207171"/>
                    </a:cubicBezTo>
                    <a:cubicBezTo>
                      <a:pt x="3108036" y="197011"/>
                      <a:pt x="3101686" y="404021"/>
                      <a:pt x="3111846" y="504351"/>
                    </a:cubicBezTo>
                    <a:cubicBezTo>
                      <a:pt x="3122006" y="604681"/>
                      <a:pt x="3200746" y="767241"/>
                      <a:pt x="3241386" y="809151"/>
                    </a:cubicBezTo>
                    <a:cubicBezTo>
                      <a:pt x="3282026" y="851061"/>
                      <a:pt x="3290916" y="755811"/>
                      <a:pt x="3355686" y="755811"/>
                    </a:cubicBezTo>
                    <a:cubicBezTo>
                      <a:pt x="3420456" y="755811"/>
                      <a:pt x="3547456" y="763431"/>
                      <a:pt x="3630006" y="809151"/>
                    </a:cubicBezTo>
                    <a:cubicBezTo>
                      <a:pt x="3712556" y="854871"/>
                      <a:pt x="3816696" y="938691"/>
                      <a:pt x="3850986" y="1030131"/>
                    </a:cubicBezTo>
                    <a:cubicBezTo>
                      <a:pt x="3885276" y="1121571"/>
                      <a:pt x="3877656" y="1265081"/>
                      <a:pt x="3835746" y="1357791"/>
                    </a:cubicBezTo>
                    <a:cubicBezTo>
                      <a:pt x="3793836" y="1450501"/>
                      <a:pt x="3687156" y="1560991"/>
                      <a:pt x="3599526" y="1586391"/>
                    </a:cubicBezTo>
                    <a:cubicBezTo>
                      <a:pt x="3511896" y="1611791"/>
                      <a:pt x="3370926" y="1568611"/>
                      <a:pt x="3309966" y="1510191"/>
                    </a:cubicBezTo>
                    <a:cubicBezTo>
                      <a:pt x="3249006" y="1451771"/>
                      <a:pt x="3212176" y="1301911"/>
                      <a:pt x="3233766" y="1235871"/>
                    </a:cubicBezTo>
                    <a:cubicBezTo>
                      <a:pt x="3255356" y="1169831"/>
                      <a:pt x="3416646" y="1140621"/>
                      <a:pt x="3439506" y="1113951"/>
                    </a:cubicBezTo>
                    <a:cubicBezTo>
                      <a:pt x="3462366" y="1087281"/>
                      <a:pt x="3415376" y="1080931"/>
                      <a:pt x="3370926" y="1075851"/>
                    </a:cubicBezTo>
                    <a:cubicBezTo>
                      <a:pt x="3326476" y="1070771"/>
                      <a:pt x="3223606" y="1049181"/>
                      <a:pt x="3172806" y="1083471"/>
                    </a:cubicBezTo>
                    <a:cubicBezTo>
                      <a:pt x="3122006" y="1117761"/>
                      <a:pt x="3047076" y="1199041"/>
                      <a:pt x="3066126" y="1281591"/>
                    </a:cubicBezTo>
                    <a:cubicBezTo>
                      <a:pt x="3085176" y="1364141"/>
                      <a:pt x="3303616" y="1560991"/>
                      <a:pt x="3287106" y="1578771"/>
                    </a:cubicBezTo>
                    <a:cubicBezTo>
                      <a:pt x="3270596" y="1596551"/>
                      <a:pt x="3141056" y="1543211"/>
                      <a:pt x="2967066" y="1388271"/>
                    </a:cubicBezTo>
                    <a:cubicBezTo>
                      <a:pt x="2793076" y="1233331"/>
                      <a:pt x="2404456" y="818041"/>
                      <a:pt x="2243166" y="649131"/>
                    </a:cubicBezTo>
                    <a:cubicBezTo>
                      <a:pt x="2081876" y="480221"/>
                      <a:pt x="2128866" y="478951"/>
                      <a:pt x="1999326" y="374811"/>
                    </a:cubicBezTo>
                    <a:cubicBezTo>
                      <a:pt x="1869786" y="270671"/>
                      <a:pt x="1669126" y="75091"/>
                      <a:pt x="1465926" y="24291"/>
                    </a:cubicBezTo>
                    <a:cubicBezTo>
                      <a:pt x="1262726" y="-26509"/>
                      <a:pt x="975706" y="12861"/>
                      <a:pt x="802986" y="47151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AE20AE7-5AC9-445B-91FA-9EB4E63E99E1}"/>
                  </a:ext>
                </a:extLst>
              </p:cNvPr>
              <p:cNvSpPr/>
              <p:nvPr/>
            </p:nvSpPr>
            <p:spPr>
              <a:xfrm>
                <a:off x="9715500" y="533400"/>
                <a:ext cx="944880" cy="2499360"/>
              </a:xfrm>
              <a:custGeom>
                <a:avLst/>
                <a:gdLst>
                  <a:gd name="connsiteX0" fmla="*/ 906780 w 944880"/>
                  <a:gd name="connsiteY0" fmla="*/ 0 h 2499360"/>
                  <a:gd name="connsiteX1" fmla="*/ 411480 w 944880"/>
                  <a:gd name="connsiteY1" fmla="*/ 563880 h 2499360"/>
                  <a:gd name="connsiteX2" fmla="*/ 495300 w 944880"/>
                  <a:gd name="connsiteY2" fmla="*/ 868680 h 2499360"/>
                  <a:gd name="connsiteX3" fmla="*/ 243840 w 944880"/>
                  <a:gd name="connsiteY3" fmla="*/ 1120140 h 2499360"/>
                  <a:gd name="connsiteX4" fmla="*/ 335280 w 944880"/>
                  <a:gd name="connsiteY4" fmla="*/ 1249680 h 2499360"/>
                  <a:gd name="connsiteX5" fmla="*/ 0 w 944880"/>
                  <a:gd name="connsiteY5" fmla="*/ 1584960 h 2499360"/>
                  <a:gd name="connsiteX6" fmla="*/ 944880 w 944880"/>
                  <a:gd name="connsiteY6" fmla="*/ 2499360 h 2499360"/>
                  <a:gd name="connsiteX7" fmla="*/ 906780 w 944880"/>
                  <a:gd name="connsiteY7" fmla="*/ 0 h 249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4880" h="2499360">
                    <a:moveTo>
                      <a:pt x="906780" y="0"/>
                    </a:moveTo>
                    <a:lnTo>
                      <a:pt x="411480" y="563880"/>
                    </a:lnTo>
                    <a:lnTo>
                      <a:pt x="495300" y="868680"/>
                    </a:lnTo>
                    <a:lnTo>
                      <a:pt x="243840" y="1120140"/>
                    </a:lnTo>
                    <a:lnTo>
                      <a:pt x="335280" y="1249680"/>
                    </a:lnTo>
                    <a:lnTo>
                      <a:pt x="0" y="1584960"/>
                    </a:lnTo>
                    <a:lnTo>
                      <a:pt x="944880" y="2499360"/>
                    </a:lnTo>
                    <a:lnTo>
                      <a:pt x="90678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E7DF76C-56FE-4137-A6A5-AE587C9018C8}"/>
                  </a:ext>
                </a:extLst>
              </p:cNvPr>
              <p:cNvSpPr/>
              <p:nvPr/>
            </p:nvSpPr>
            <p:spPr>
              <a:xfrm rot="21331295">
                <a:off x="7247683" y="4157961"/>
                <a:ext cx="1239749" cy="1681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5581D6-018C-4FF7-AA72-77737948D7C6}"/>
                  </a:ext>
                </a:extLst>
              </p:cNvPr>
              <p:cNvSpPr/>
              <p:nvPr/>
            </p:nvSpPr>
            <p:spPr>
              <a:xfrm rot="21331295">
                <a:off x="7929961" y="4116904"/>
                <a:ext cx="508118" cy="2038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90F9282-7933-40E1-B843-30F9BABA7817}"/>
                  </a:ext>
                </a:extLst>
              </p:cNvPr>
              <p:cNvSpPr/>
              <p:nvPr/>
            </p:nvSpPr>
            <p:spPr>
              <a:xfrm rot="280530">
                <a:off x="6758062" y="4214551"/>
                <a:ext cx="681492" cy="14465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0EA1480-54CC-4447-BFC9-D68733BA15C1}"/>
                  </a:ext>
                </a:extLst>
              </p:cNvPr>
              <p:cNvSpPr/>
              <p:nvPr/>
            </p:nvSpPr>
            <p:spPr>
              <a:xfrm>
                <a:off x="6527454" y="4244925"/>
                <a:ext cx="926949" cy="14465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F3A8FB9-DA7B-43C2-809A-9F9FCEAE8C5F}"/>
                  </a:ext>
                </a:extLst>
              </p:cNvPr>
              <p:cNvSpPr/>
              <p:nvPr/>
            </p:nvSpPr>
            <p:spPr>
              <a:xfrm>
                <a:off x="5614035" y="4255093"/>
                <a:ext cx="1177091" cy="14465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9D6DF5-21AF-4071-8112-EA27981B37D8}"/>
                  </a:ext>
                </a:extLst>
              </p:cNvPr>
              <p:cNvSpPr/>
              <p:nvPr/>
            </p:nvSpPr>
            <p:spPr>
              <a:xfrm>
                <a:off x="6774632" y="4267531"/>
                <a:ext cx="421531" cy="1329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27D1EC-FFC0-449D-93C4-A349611CE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270596" y="1556033"/>
              <a:ext cx="6431837" cy="279830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CE00DFC-574A-46B4-BB77-4F73E6DA8DF8}"/>
              </a:ext>
            </a:extLst>
          </p:cNvPr>
          <p:cNvSpPr txBox="1"/>
          <p:nvPr/>
        </p:nvSpPr>
        <p:spPr>
          <a:xfrm>
            <a:off x="178795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图书馆徽标顶部翼</a:t>
            </a:r>
            <a:r>
              <a:rPr lang="en-US" altLang="zh-CN" sz="2800" dirty="0"/>
              <a:t>(</a:t>
            </a:r>
            <a:r>
              <a:rPr lang="zh-CN" altLang="en-US" sz="2800" dirty="0"/>
              <a:t>整合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9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C5D298D-AA6A-4945-A06E-3EE3168ACB3F}"/>
              </a:ext>
            </a:extLst>
          </p:cNvPr>
          <p:cNvGrpSpPr/>
          <p:nvPr/>
        </p:nvGrpSpPr>
        <p:grpSpPr>
          <a:xfrm>
            <a:off x="4413454" y="1737030"/>
            <a:ext cx="3509990" cy="2011951"/>
            <a:chOff x="3095399" y="1325138"/>
            <a:chExt cx="5412672" cy="310258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F57B3D9-D3A9-4CF2-A02F-C060CA510CCD}"/>
                </a:ext>
              </a:extLst>
            </p:cNvPr>
            <p:cNvGrpSpPr/>
            <p:nvPr/>
          </p:nvGrpSpPr>
          <p:grpSpPr>
            <a:xfrm>
              <a:off x="3095399" y="1325138"/>
              <a:ext cx="5412672" cy="1100786"/>
              <a:chOff x="-2176307" y="1063547"/>
              <a:chExt cx="16642024" cy="338452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4ABF670-8EF5-4DED-99AF-B785B02B8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176307" y="1063547"/>
                <a:ext cx="8369717" cy="3384523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A102F3C-AA4B-4CAF-917A-4B93A03D4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096000" y="1063547"/>
                <a:ext cx="8369717" cy="3384523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BDE0876-0C54-489D-B101-70965FEEA9EC}"/>
                </a:ext>
              </a:extLst>
            </p:cNvPr>
            <p:cNvGrpSpPr/>
            <p:nvPr/>
          </p:nvGrpSpPr>
          <p:grpSpPr>
            <a:xfrm>
              <a:off x="3138893" y="2351406"/>
              <a:ext cx="5353498" cy="1450916"/>
              <a:chOff x="3350260" y="2406650"/>
              <a:chExt cx="5890260" cy="159639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7FE37B3F-FE09-4FEE-A435-E7CE964DD98B}"/>
                  </a:ext>
                </a:extLst>
              </p:cNvPr>
              <p:cNvSpPr/>
              <p:nvPr/>
            </p:nvSpPr>
            <p:spPr>
              <a:xfrm>
                <a:off x="3388360" y="2590800"/>
                <a:ext cx="665480" cy="1196340"/>
              </a:xfrm>
              <a:custGeom>
                <a:avLst/>
                <a:gdLst>
                  <a:gd name="connsiteX0" fmla="*/ 0 w 665480"/>
                  <a:gd name="connsiteY0" fmla="*/ 43180 h 1196340"/>
                  <a:gd name="connsiteX1" fmla="*/ 76200 w 665480"/>
                  <a:gd name="connsiteY1" fmla="*/ 116840 h 1196340"/>
                  <a:gd name="connsiteX2" fmla="*/ 76200 w 665480"/>
                  <a:gd name="connsiteY2" fmla="*/ 1112520 h 1196340"/>
                  <a:gd name="connsiteX3" fmla="*/ 10160 w 665480"/>
                  <a:gd name="connsiteY3" fmla="*/ 1196340 h 1196340"/>
                  <a:gd name="connsiteX4" fmla="*/ 594360 w 665480"/>
                  <a:gd name="connsiteY4" fmla="*/ 1117600 h 1196340"/>
                  <a:gd name="connsiteX5" fmla="*/ 665480 w 665480"/>
                  <a:gd name="connsiteY5" fmla="*/ 1031240 h 1196340"/>
                  <a:gd name="connsiteX6" fmla="*/ 665480 w 665480"/>
                  <a:gd name="connsiteY6" fmla="*/ 949960 h 1196340"/>
                  <a:gd name="connsiteX7" fmla="*/ 254000 w 665480"/>
                  <a:gd name="connsiteY7" fmla="*/ 1005840 h 1196340"/>
                  <a:gd name="connsiteX8" fmla="*/ 254000 w 665480"/>
                  <a:gd name="connsiteY8" fmla="*/ 76200 h 1196340"/>
                  <a:gd name="connsiteX9" fmla="*/ 330200 w 665480"/>
                  <a:gd name="connsiteY9" fmla="*/ 0 h 1196340"/>
                  <a:gd name="connsiteX10" fmla="*/ 0 w 665480"/>
                  <a:gd name="connsiteY10" fmla="*/ 4318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480" h="1196340">
                    <a:moveTo>
                      <a:pt x="0" y="43180"/>
                    </a:moveTo>
                    <a:lnTo>
                      <a:pt x="76200" y="116840"/>
                    </a:lnTo>
                    <a:lnTo>
                      <a:pt x="76200" y="1112520"/>
                    </a:lnTo>
                    <a:lnTo>
                      <a:pt x="10160" y="1196340"/>
                    </a:lnTo>
                    <a:lnTo>
                      <a:pt x="594360" y="1117600"/>
                    </a:lnTo>
                    <a:lnTo>
                      <a:pt x="665480" y="1031240"/>
                    </a:lnTo>
                    <a:lnTo>
                      <a:pt x="665480" y="949960"/>
                    </a:lnTo>
                    <a:lnTo>
                      <a:pt x="254000" y="1005840"/>
                    </a:lnTo>
                    <a:lnTo>
                      <a:pt x="254000" y="76200"/>
                    </a:lnTo>
                    <a:lnTo>
                      <a:pt x="330200" y="0"/>
                    </a:lnTo>
                    <a:lnTo>
                      <a:pt x="0" y="4318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0A7BA46E-31C9-46BE-B60C-17F303D73886}"/>
                  </a:ext>
                </a:extLst>
              </p:cNvPr>
              <p:cNvSpPr/>
              <p:nvPr/>
            </p:nvSpPr>
            <p:spPr>
              <a:xfrm>
                <a:off x="3782060" y="2562994"/>
                <a:ext cx="187960" cy="962526"/>
              </a:xfrm>
              <a:custGeom>
                <a:avLst/>
                <a:gdLst>
                  <a:gd name="connsiteX0" fmla="*/ 0 w 241300"/>
                  <a:gd name="connsiteY0" fmla="*/ 27940 h 1016000"/>
                  <a:gd name="connsiteX1" fmla="*/ 73660 w 241300"/>
                  <a:gd name="connsiteY1" fmla="*/ 93980 h 1016000"/>
                  <a:gd name="connsiteX2" fmla="*/ 76200 w 241300"/>
                  <a:gd name="connsiteY2" fmla="*/ 934720 h 1016000"/>
                  <a:gd name="connsiteX3" fmla="*/ 10160 w 241300"/>
                  <a:gd name="connsiteY3" fmla="*/ 1016000 h 1016000"/>
                  <a:gd name="connsiteX4" fmla="*/ 241300 w 241300"/>
                  <a:gd name="connsiteY4" fmla="*/ 982980 h 1016000"/>
                  <a:gd name="connsiteX5" fmla="*/ 165100 w 241300"/>
                  <a:gd name="connsiteY5" fmla="*/ 911860 h 1016000"/>
                  <a:gd name="connsiteX6" fmla="*/ 157480 w 241300"/>
                  <a:gd name="connsiteY6" fmla="*/ 76200 h 1016000"/>
                  <a:gd name="connsiteX7" fmla="*/ 228600 w 241300"/>
                  <a:gd name="connsiteY7" fmla="*/ 0 h 1016000"/>
                  <a:gd name="connsiteX8" fmla="*/ 0 w 241300"/>
                  <a:gd name="connsiteY8" fmla="*/ 27940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300" h="1016000">
                    <a:moveTo>
                      <a:pt x="0" y="27940"/>
                    </a:moveTo>
                    <a:lnTo>
                      <a:pt x="73660" y="93980"/>
                    </a:lnTo>
                    <a:cubicBezTo>
                      <a:pt x="74507" y="374227"/>
                      <a:pt x="75353" y="654473"/>
                      <a:pt x="76200" y="934720"/>
                    </a:cubicBezTo>
                    <a:lnTo>
                      <a:pt x="10160" y="1016000"/>
                    </a:lnTo>
                    <a:lnTo>
                      <a:pt x="241300" y="982980"/>
                    </a:lnTo>
                    <a:lnTo>
                      <a:pt x="165100" y="911860"/>
                    </a:lnTo>
                    <a:lnTo>
                      <a:pt x="157480" y="76200"/>
                    </a:lnTo>
                    <a:lnTo>
                      <a:pt x="22860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B6405890-D17A-423A-A556-2316A116FFC7}"/>
                  </a:ext>
                </a:extLst>
              </p:cNvPr>
              <p:cNvSpPr/>
              <p:nvPr/>
            </p:nvSpPr>
            <p:spPr>
              <a:xfrm>
                <a:off x="4030980" y="2506980"/>
                <a:ext cx="457200" cy="1203960"/>
              </a:xfrm>
              <a:custGeom>
                <a:avLst/>
                <a:gdLst>
                  <a:gd name="connsiteX0" fmla="*/ 0 w 457200"/>
                  <a:gd name="connsiteY0" fmla="*/ 40640 h 1203960"/>
                  <a:gd name="connsiteX1" fmla="*/ 78740 w 457200"/>
                  <a:gd name="connsiteY1" fmla="*/ 106680 h 1203960"/>
                  <a:gd name="connsiteX2" fmla="*/ 78740 w 457200"/>
                  <a:gd name="connsiteY2" fmla="*/ 1120140 h 1203960"/>
                  <a:gd name="connsiteX3" fmla="*/ 0 w 457200"/>
                  <a:gd name="connsiteY3" fmla="*/ 1203960 h 1203960"/>
                  <a:gd name="connsiteX4" fmla="*/ 391160 w 457200"/>
                  <a:gd name="connsiteY4" fmla="*/ 1153160 h 1203960"/>
                  <a:gd name="connsiteX5" fmla="*/ 457200 w 457200"/>
                  <a:gd name="connsiteY5" fmla="*/ 1066800 h 1203960"/>
                  <a:gd name="connsiteX6" fmla="*/ 457200 w 457200"/>
                  <a:gd name="connsiteY6" fmla="*/ 685800 h 1203960"/>
                  <a:gd name="connsiteX7" fmla="*/ 401320 w 457200"/>
                  <a:gd name="connsiteY7" fmla="*/ 622300 h 1203960"/>
                  <a:gd name="connsiteX8" fmla="*/ 452120 w 457200"/>
                  <a:gd name="connsiteY8" fmla="*/ 553720 h 1203960"/>
                  <a:gd name="connsiteX9" fmla="*/ 447040 w 457200"/>
                  <a:gd name="connsiteY9" fmla="*/ 76200 h 1203960"/>
                  <a:gd name="connsiteX10" fmla="*/ 368300 w 457200"/>
                  <a:gd name="connsiteY10" fmla="*/ 0 h 1203960"/>
                  <a:gd name="connsiteX11" fmla="*/ 0 w 457200"/>
                  <a:gd name="connsiteY11" fmla="*/ 4064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7200" h="1203960">
                    <a:moveTo>
                      <a:pt x="0" y="40640"/>
                    </a:moveTo>
                    <a:lnTo>
                      <a:pt x="78740" y="106680"/>
                    </a:lnTo>
                    <a:lnTo>
                      <a:pt x="78740" y="1120140"/>
                    </a:lnTo>
                    <a:lnTo>
                      <a:pt x="0" y="1203960"/>
                    </a:lnTo>
                    <a:lnTo>
                      <a:pt x="391160" y="1153160"/>
                    </a:lnTo>
                    <a:lnTo>
                      <a:pt x="457200" y="1066800"/>
                    </a:lnTo>
                    <a:lnTo>
                      <a:pt x="457200" y="685800"/>
                    </a:lnTo>
                    <a:lnTo>
                      <a:pt x="401320" y="622300"/>
                    </a:lnTo>
                    <a:lnTo>
                      <a:pt x="452120" y="553720"/>
                    </a:lnTo>
                    <a:cubicBezTo>
                      <a:pt x="450427" y="394547"/>
                      <a:pt x="448733" y="235373"/>
                      <a:pt x="447040" y="76200"/>
                    </a:cubicBezTo>
                    <a:lnTo>
                      <a:pt x="368300" y="0"/>
                    </a:lnTo>
                    <a:lnTo>
                      <a:pt x="0" y="406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0C9E5E7-3479-4929-AF74-F5D85E09E4E1}"/>
                  </a:ext>
                </a:extLst>
              </p:cNvPr>
              <p:cNvSpPr/>
              <p:nvPr/>
            </p:nvSpPr>
            <p:spPr>
              <a:xfrm>
                <a:off x="4198620" y="2590800"/>
                <a:ext cx="170180" cy="5232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BAF8B656-FCFF-4146-B762-6963D37E1E2B}"/>
                  </a:ext>
                </a:extLst>
              </p:cNvPr>
              <p:cNvSpPr/>
              <p:nvPr/>
            </p:nvSpPr>
            <p:spPr>
              <a:xfrm>
                <a:off x="4198620" y="3167380"/>
                <a:ext cx="170180" cy="4470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475AB15-1FEE-4E94-A5B7-B864FBC7A90D}"/>
                  </a:ext>
                </a:extLst>
              </p:cNvPr>
              <p:cNvSpPr/>
              <p:nvPr/>
            </p:nvSpPr>
            <p:spPr>
              <a:xfrm>
                <a:off x="4470400" y="247396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2FEF0BA-EFA0-4F45-AC14-F8E71AA590C3}"/>
                  </a:ext>
                </a:extLst>
              </p:cNvPr>
              <p:cNvSpPr/>
              <p:nvPr/>
            </p:nvSpPr>
            <p:spPr>
              <a:xfrm>
                <a:off x="4632960" y="254000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06683C51-1765-48B8-9F8F-B25F8C3E7119}"/>
                  </a:ext>
                </a:extLst>
              </p:cNvPr>
              <p:cNvSpPr/>
              <p:nvPr/>
            </p:nvSpPr>
            <p:spPr>
              <a:xfrm>
                <a:off x="4964430" y="2428875"/>
                <a:ext cx="407670" cy="1171575"/>
              </a:xfrm>
              <a:custGeom>
                <a:avLst/>
                <a:gdLst>
                  <a:gd name="connsiteX0" fmla="*/ 93345 w 407670"/>
                  <a:gd name="connsiteY0" fmla="*/ 19050 h 1171575"/>
                  <a:gd name="connsiteX1" fmla="*/ 34290 w 407670"/>
                  <a:gd name="connsiteY1" fmla="*/ 59055 h 1171575"/>
                  <a:gd name="connsiteX2" fmla="*/ 0 w 407670"/>
                  <a:gd name="connsiteY2" fmla="*/ 127635 h 1171575"/>
                  <a:gd name="connsiteX3" fmla="*/ 7620 w 407670"/>
                  <a:gd name="connsiteY3" fmla="*/ 1127760 h 1171575"/>
                  <a:gd name="connsiteX4" fmla="*/ 59055 w 407670"/>
                  <a:gd name="connsiteY4" fmla="*/ 1171575 h 1171575"/>
                  <a:gd name="connsiteX5" fmla="*/ 121920 w 407670"/>
                  <a:gd name="connsiteY5" fmla="*/ 1171575 h 1171575"/>
                  <a:gd name="connsiteX6" fmla="*/ 125730 w 407670"/>
                  <a:gd name="connsiteY6" fmla="*/ 680085 h 1171575"/>
                  <a:gd name="connsiteX7" fmla="*/ 280035 w 407670"/>
                  <a:gd name="connsiteY7" fmla="*/ 674370 h 1171575"/>
                  <a:gd name="connsiteX8" fmla="*/ 285750 w 407670"/>
                  <a:gd name="connsiteY8" fmla="*/ 1163955 h 1171575"/>
                  <a:gd name="connsiteX9" fmla="*/ 356235 w 407670"/>
                  <a:gd name="connsiteY9" fmla="*/ 1163955 h 1171575"/>
                  <a:gd name="connsiteX10" fmla="*/ 407670 w 407670"/>
                  <a:gd name="connsiteY10" fmla="*/ 1080135 h 1171575"/>
                  <a:gd name="connsiteX11" fmla="*/ 405765 w 407670"/>
                  <a:gd name="connsiteY11" fmla="*/ 93345 h 1171575"/>
                  <a:gd name="connsiteX12" fmla="*/ 375285 w 407670"/>
                  <a:gd name="connsiteY12" fmla="*/ 32385 h 1171575"/>
                  <a:gd name="connsiteX13" fmla="*/ 310515 w 407670"/>
                  <a:gd name="connsiteY13" fmla="*/ 0 h 1171575"/>
                  <a:gd name="connsiteX14" fmla="*/ 93345 w 407670"/>
                  <a:gd name="connsiteY14" fmla="*/ 1905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7670" h="1171575">
                    <a:moveTo>
                      <a:pt x="93345" y="19050"/>
                    </a:moveTo>
                    <a:lnTo>
                      <a:pt x="34290" y="59055"/>
                    </a:lnTo>
                    <a:lnTo>
                      <a:pt x="0" y="127635"/>
                    </a:lnTo>
                    <a:lnTo>
                      <a:pt x="7620" y="1127760"/>
                    </a:lnTo>
                    <a:lnTo>
                      <a:pt x="59055" y="1171575"/>
                    </a:lnTo>
                    <a:lnTo>
                      <a:pt x="121920" y="1171575"/>
                    </a:lnTo>
                    <a:lnTo>
                      <a:pt x="125730" y="680085"/>
                    </a:lnTo>
                    <a:lnTo>
                      <a:pt x="280035" y="674370"/>
                    </a:lnTo>
                    <a:lnTo>
                      <a:pt x="285750" y="1163955"/>
                    </a:lnTo>
                    <a:lnTo>
                      <a:pt x="356235" y="1163955"/>
                    </a:lnTo>
                    <a:lnTo>
                      <a:pt x="407670" y="1080135"/>
                    </a:lnTo>
                    <a:lnTo>
                      <a:pt x="405765" y="93345"/>
                    </a:lnTo>
                    <a:lnTo>
                      <a:pt x="375285" y="32385"/>
                    </a:lnTo>
                    <a:lnTo>
                      <a:pt x="310515" y="0"/>
                    </a:lnTo>
                    <a:lnTo>
                      <a:pt x="93345" y="1905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656B3312-23A0-4ED2-9CB6-3B21FF550424}"/>
                  </a:ext>
                </a:extLst>
              </p:cNvPr>
              <p:cNvSpPr/>
              <p:nvPr/>
            </p:nvSpPr>
            <p:spPr>
              <a:xfrm>
                <a:off x="5076825" y="2503170"/>
                <a:ext cx="171450" cy="546735"/>
              </a:xfrm>
              <a:custGeom>
                <a:avLst/>
                <a:gdLst>
                  <a:gd name="connsiteX0" fmla="*/ 40005 w 171450"/>
                  <a:gd name="connsiteY0" fmla="*/ 5715 h 546735"/>
                  <a:gd name="connsiteX1" fmla="*/ 0 w 171450"/>
                  <a:gd name="connsiteY1" fmla="*/ 49530 h 546735"/>
                  <a:gd name="connsiteX2" fmla="*/ 1905 w 171450"/>
                  <a:gd name="connsiteY2" fmla="*/ 546735 h 546735"/>
                  <a:gd name="connsiteX3" fmla="*/ 169545 w 171450"/>
                  <a:gd name="connsiteY3" fmla="*/ 533400 h 546735"/>
                  <a:gd name="connsiteX4" fmla="*/ 171450 w 171450"/>
                  <a:gd name="connsiteY4" fmla="*/ 47625 h 546735"/>
                  <a:gd name="connsiteX5" fmla="*/ 131445 w 171450"/>
                  <a:gd name="connsiteY5" fmla="*/ 0 h 546735"/>
                  <a:gd name="connsiteX6" fmla="*/ 45720 w 171450"/>
                  <a:gd name="connsiteY6" fmla="*/ 11430 h 546735"/>
                  <a:gd name="connsiteX7" fmla="*/ 40005 w 171450"/>
                  <a:gd name="connsiteY7" fmla="*/ 5715 h 5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546735">
                    <a:moveTo>
                      <a:pt x="40005" y="5715"/>
                    </a:moveTo>
                    <a:lnTo>
                      <a:pt x="0" y="49530"/>
                    </a:lnTo>
                    <a:lnTo>
                      <a:pt x="1905" y="546735"/>
                    </a:lnTo>
                    <a:lnTo>
                      <a:pt x="169545" y="533400"/>
                    </a:lnTo>
                    <a:lnTo>
                      <a:pt x="171450" y="47625"/>
                    </a:lnTo>
                    <a:lnTo>
                      <a:pt x="131445" y="0"/>
                    </a:lnTo>
                    <a:lnTo>
                      <a:pt x="45720" y="11430"/>
                    </a:lnTo>
                    <a:lnTo>
                      <a:pt x="40005" y="5715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0990C8E9-830C-41A6-85E8-0CFB121E5A98}"/>
                  </a:ext>
                </a:extLst>
              </p:cNvPr>
              <p:cNvSpPr/>
              <p:nvPr/>
            </p:nvSpPr>
            <p:spPr>
              <a:xfrm>
                <a:off x="5358765" y="240665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6591820-7F26-4419-8941-4A7F53E7CA68}"/>
                  </a:ext>
                </a:extLst>
              </p:cNvPr>
              <p:cNvSpPr/>
              <p:nvPr/>
            </p:nvSpPr>
            <p:spPr>
              <a:xfrm>
                <a:off x="5519420" y="248412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07BECB4C-C536-4FA6-A089-DD5A71A405CE}"/>
                  </a:ext>
                </a:extLst>
              </p:cNvPr>
              <p:cNvSpPr/>
              <p:nvPr/>
            </p:nvSpPr>
            <p:spPr>
              <a:xfrm>
                <a:off x="3350260" y="2413000"/>
                <a:ext cx="2956560" cy="1590040"/>
              </a:xfrm>
              <a:custGeom>
                <a:avLst/>
                <a:gdLst>
                  <a:gd name="connsiteX0" fmla="*/ 2435860 w 2956560"/>
                  <a:gd name="connsiteY0" fmla="*/ 0 h 1590040"/>
                  <a:gd name="connsiteX1" fmla="*/ 2499360 w 2956560"/>
                  <a:gd name="connsiteY1" fmla="*/ 60960 h 1590040"/>
                  <a:gd name="connsiteX2" fmla="*/ 2501900 w 2956560"/>
                  <a:gd name="connsiteY2" fmla="*/ 607060 h 1590040"/>
                  <a:gd name="connsiteX3" fmla="*/ 2545080 w 2956560"/>
                  <a:gd name="connsiteY3" fmla="*/ 668020 h 1590040"/>
                  <a:gd name="connsiteX4" fmla="*/ 2583180 w 2956560"/>
                  <a:gd name="connsiteY4" fmla="*/ 685800 h 1590040"/>
                  <a:gd name="connsiteX5" fmla="*/ 2738120 w 2956560"/>
                  <a:gd name="connsiteY5" fmla="*/ 688340 h 1590040"/>
                  <a:gd name="connsiteX6" fmla="*/ 2771140 w 2956560"/>
                  <a:gd name="connsiteY6" fmla="*/ 668020 h 1590040"/>
                  <a:gd name="connsiteX7" fmla="*/ 2768600 w 2956560"/>
                  <a:gd name="connsiteY7" fmla="*/ 1191260 h 1590040"/>
                  <a:gd name="connsiteX8" fmla="*/ 2730500 w 2956560"/>
                  <a:gd name="connsiteY8" fmla="*/ 1239520 h 1590040"/>
                  <a:gd name="connsiteX9" fmla="*/ 2125980 w 2956560"/>
                  <a:gd name="connsiteY9" fmla="*/ 1252220 h 1590040"/>
                  <a:gd name="connsiteX10" fmla="*/ 1607820 w 2956560"/>
                  <a:gd name="connsiteY10" fmla="*/ 1275080 h 1590040"/>
                  <a:gd name="connsiteX11" fmla="*/ 858520 w 2956560"/>
                  <a:gd name="connsiteY11" fmla="*/ 1351280 h 1590040"/>
                  <a:gd name="connsiteX12" fmla="*/ 2540 w 2956560"/>
                  <a:gd name="connsiteY12" fmla="*/ 1470660 h 1590040"/>
                  <a:gd name="connsiteX13" fmla="*/ 0 w 2956560"/>
                  <a:gd name="connsiteY13" fmla="*/ 1590040 h 1590040"/>
                  <a:gd name="connsiteX14" fmla="*/ 424180 w 2956560"/>
                  <a:gd name="connsiteY14" fmla="*/ 1521460 h 1590040"/>
                  <a:gd name="connsiteX15" fmla="*/ 1003300 w 2956560"/>
                  <a:gd name="connsiteY15" fmla="*/ 1452880 h 1590040"/>
                  <a:gd name="connsiteX16" fmla="*/ 1506220 w 2956560"/>
                  <a:gd name="connsiteY16" fmla="*/ 1409700 h 1590040"/>
                  <a:gd name="connsiteX17" fmla="*/ 1953260 w 2956560"/>
                  <a:gd name="connsiteY17" fmla="*/ 1366520 h 1590040"/>
                  <a:gd name="connsiteX18" fmla="*/ 2479040 w 2956560"/>
                  <a:gd name="connsiteY18" fmla="*/ 1356360 h 1590040"/>
                  <a:gd name="connsiteX19" fmla="*/ 2743200 w 2956560"/>
                  <a:gd name="connsiteY19" fmla="*/ 1343660 h 1590040"/>
                  <a:gd name="connsiteX20" fmla="*/ 2832100 w 2956560"/>
                  <a:gd name="connsiteY20" fmla="*/ 1297940 h 1590040"/>
                  <a:gd name="connsiteX21" fmla="*/ 2875280 w 2956560"/>
                  <a:gd name="connsiteY21" fmla="*/ 1221740 h 1590040"/>
                  <a:gd name="connsiteX22" fmla="*/ 2877820 w 2956560"/>
                  <a:gd name="connsiteY22" fmla="*/ 1150620 h 1590040"/>
                  <a:gd name="connsiteX23" fmla="*/ 2877820 w 2956560"/>
                  <a:gd name="connsiteY23" fmla="*/ 66040 h 1590040"/>
                  <a:gd name="connsiteX24" fmla="*/ 2956560 w 2956560"/>
                  <a:gd name="connsiteY24" fmla="*/ 0 h 1590040"/>
                  <a:gd name="connsiteX25" fmla="*/ 2760980 w 2956560"/>
                  <a:gd name="connsiteY25" fmla="*/ 0 h 1590040"/>
                  <a:gd name="connsiteX26" fmla="*/ 2763520 w 2956560"/>
                  <a:gd name="connsiteY26" fmla="*/ 538480 h 1590040"/>
                  <a:gd name="connsiteX27" fmla="*/ 2745740 w 2956560"/>
                  <a:gd name="connsiteY27" fmla="*/ 604520 h 1590040"/>
                  <a:gd name="connsiteX28" fmla="*/ 2623820 w 2956560"/>
                  <a:gd name="connsiteY28" fmla="*/ 609600 h 1590040"/>
                  <a:gd name="connsiteX29" fmla="*/ 2595880 w 2956560"/>
                  <a:gd name="connsiteY29" fmla="*/ 558800 h 1590040"/>
                  <a:gd name="connsiteX30" fmla="*/ 2606040 w 2956560"/>
                  <a:gd name="connsiteY30" fmla="*/ 5080 h 1590040"/>
                  <a:gd name="connsiteX31" fmla="*/ 2435860 w 2956560"/>
                  <a:gd name="connsiteY31" fmla="*/ 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956560" h="1590040">
                    <a:moveTo>
                      <a:pt x="2435860" y="0"/>
                    </a:moveTo>
                    <a:lnTo>
                      <a:pt x="2499360" y="60960"/>
                    </a:lnTo>
                    <a:cubicBezTo>
                      <a:pt x="2500207" y="242993"/>
                      <a:pt x="2481580" y="498263"/>
                      <a:pt x="2501900" y="607060"/>
                    </a:cubicBezTo>
                    <a:lnTo>
                      <a:pt x="2545080" y="668020"/>
                    </a:lnTo>
                    <a:lnTo>
                      <a:pt x="2583180" y="685800"/>
                    </a:lnTo>
                    <a:lnTo>
                      <a:pt x="2738120" y="688340"/>
                    </a:lnTo>
                    <a:lnTo>
                      <a:pt x="2771140" y="668020"/>
                    </a:lnTo>
                    <a:cubicBezTo>
                      <a:pt x="2770293" y="842433"/>
                      <a:pt x="2769447" y="1016847"/>
                      <a:pt x="2768600" y="1191260"/>
                    </a:cubicBezTo>
                    <a:lnTo>
                      <a:pt x="2730500" y="1239520"/>
                    </a:lnTo>
                    <a:lnTo>
                      <a:pt x="2125980" y="1252220"/>
                    </a:lnTo>
                    <a:lnTo>
                      <a:pt x="1607820" y="1275080"/>
                    </a:lnTo>
                    <a:lnTo>
                      <a:pt x="858520" y="1351280"/>
                    </a:lnTo>
                    <a:lnTo>
                      <a:pt x="2540" y="1470660"/>
                    </a:lnTo>
                    <a:cubicBezTo>
                      <a:pt x="1693" y="1510453"/>
                      <a:pt x="847" y="1550247"/>
                      <a:pt x="0" y="1590040"/>
                    </a:cubicBezTo>
                    <a:lnTo>
                      <a:pt x="424180" y="1521460"/>
                    </a:lnTo>
                    <a:lnTo>
                      <a:pt x="1003300" y="1452880"/>
                    </a:lnTo>
                    <a:lnTo>
                      <a:pt x="1506220" y="1409700"/>
                    </a:lnTo>
                    <a:lnTo>
                      <a:pt x="1953260" y="1366520"/>
                    </a:lnTo>
                    <a:lnTo>
                      <a:pt x="2479040" y="1356360"/>
                    </a:lnTo>
                    <a:lnTo>
                      <a:pt x="2743200" y="1343660"/>
                    </a:lnTo>
                    <a:lnTo>
                      <a:pt x="2832100" y="1297940"/>
                    </a:lnTo>
                    <a:lnTo>
                      <a:pt x="2875280" y="1221740"/>
                    </a:lnTo>
                    <a:cubicBezTo>
                      <a:pt x="2876127" y="1198033"/>
                      <a:pt x="2876973" y="1174327"/>
                      <a:pt x="2877820" y="1150620"/>
                    </a:cubicBezTo>
                    <a:lnTo>
                      <a:pt x="2877820" y="66040"/>
                    </a:lnTo>
                    <a:lnTo>
                      <a:pt x="2956560" y="0"/>
                    </a:lnTo>
                    <a:lnTo>
                      <a:pt x="2760980" y="0"/>
                    </a:lnTo>
                    <a:cubicBezTo>
                      <a:pt x="2761827" y="179493"/>
                      <a:pt x="2762673" y="358987"/>
                      <a:pt x="2763520" y="538480"/>
                    </a:cubicBezTo>
                    <a:lnTo>
                      <a:pt x="2745740" y="604520"/>
                    </a:lnTo>
                    <a:lnTo>
                      <a:pt x="2623820" y="609600"/>
                    </a:lnTo>
                    <a:lnTo>
                      <a:pt x="2595880" y="558800"/>
                    </a:lnTo>
                    <a:lnTo>
                      <a:pt x="2606040" y="5080"/>
                    </a:lnTo>
                    <a:lnTo>
                      <a:pt x="243586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FC89567-1AE2-447F-BD6E-5A7DC01235AA}"/>
                  </a:ext>
                </a:extLst>
              </p:cNvPr>
              <p:cNvSpPr/>
              <p:nvPr/>
            </p:nvSpPr>
            <p:spPr>
              <a:xfrm>
                <a:off x="6328410" y="2406650"/>
                <a:ext cx="388620" cy="1371600"/>
              </a:xfrm>
              <a:custGeom>
                <a:avLst/>
                <a:gdLst>
                  <a:gd name="connsiteX0" fmla="*/ 83820 w 388620"/>
                  <a:gd name="connsiteY0" fmla="*/ 0 h 1371600"/>
                  <a:gd name="connsiteX1" fmla="*/ 35560 w 388620"/>
                  <a:gd name="connsiteY1" fmla="*/ 30480 h 1371600"/>
                  <a:gd name="connsiteX2" fmla="*/ 0 w 388620"/>
                  <a:gd name="connsiteY2" fmla="*/ 91440 h 1371600"/>
                  <a:gd name="connsiteX3" fmla="*/ 0 w 388620"/>
                  <a:gd name="connsiteY3" fmla="*/ 1277620 h 1371600"/>
                  <a:gd name="connsiteX4" fmla="*/ 27940 w 388620"/>
                  <a:gd name="connsiteY4" fmla="*/ 1325880 h 1371600"/>
                  <a:gd name="connsiteX5" fmla="*/ 91440 w 388620"/>
                  <a:gd name="connsiteY5" fmla="*/ 1369060 h 1371600"/>
                  <a:gd name="connsiteX6" fmla="*/ 309880 w 388620"/>
                  <a:gd name="connsiteY6" fmla="*/ 1371600 h 1371600"/>
                  <a:gd name="connsiteX7" fmla="*/ 360680 w 388620"/>
                  <a:gd name="connsiteY7" fmla="*/ 1343660 h 1371600"/>
                  <a:gd name="connsiteX8" fmla="*/ 388620 w 388620"/>
                  <a:gd name="connsiteY8" fmla="*/ 1280160 h 1371600"/>
                  <a:gd name="connsiteX9" fmla="*/ 386080 w 388620"/>
                  <a:gd name="connsiteY9" fmla="*/ 99060 h 1371600"/>
                  <a:gd name="connsiteX10" fmla="*/ 358140 w 388620"/>
                  <a:gd name="connsiteY10" fmla="*/ 50800 h 1371600"/>
                  <a:gd name="connsiteX11" fmla="*/ 302260 w 388620"/>
                  <a:gd name="connsiteY11" fmla="*/ 12700 h 1371600"/>
                  <a:gd name="connsiteX12" fmla="*/ 83820 w 388620"/>
                  <a:gd name="connsiteY12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8620" h="1371600">
                    <a:moveTo>
                      <a:pt x="83820" y="0"/>
                    </a:moveTo>
                    <a:lnTo>
                      <a:pt x="35560" y="30480"/>
                    </a:lnTo>
                    <a:lnTo>
                      <a:pt x="0" y="91440"/>
                    </a:lnTo>
                    <a:lnTo>
                      <a:pt x="0" y="1277620"/>
                    </a:lnTo>
                    <a:lnTo>
                      <a:pt x="27940" y="1325880"/>
                    </a:lnTo>
                    <a:lnTo>
                      <a:pt x="91440" y="1369060"/>
                    </a:lnTo>
                    <a:lnTo>
                      <a:pt x="309880" y="1371600"/>
                    </a:lnTo>
                    <a:lnTo>
                      <a:pt x="360680" y="1343660"/>
                    </a:lnTo>
                    <a:lnTo>
                      <a:pt x="388620" y="1280160"/>
                    </a:lnTo>
                    <a:cubicBezTo>
                      <a:pt x="387773" y="886460"/>
                      <a:pt x="386927" y="492760"/>
                      <a:pt x="386080" y="99060"/>
                    </a:cubicBezTo>
                    <a:lnTo>
                      <a:pt x="358140" y="50800"/>
                    </a:lnTo>
                    <a:lnTo>
                      <a:pt x="302260" y="12700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5EA932FC-96B0-4D28-8151-E8610CB2E5B0}"/>
                  </a:ext>
                </a:extLst>
              </p:cNvPr>
              <p:cNvSpPr/>
              <p:nvPr/>
            </p:nvSpPr>
            <p:spPr>
              <a:xfrm>
                <a:off x="6438900" y="2458720"/>
                <a:ext cx="162560" cy="1196340"/>
              </a:xfrm>
              <a:custGeom>
                <a:avLst/>
                <a:gdLst>
                  <a:gd name="connsiteX0" fmla="*/ 40640 w 162560"/>
                  <a:gd name="connsiteY0" fmla="*/ 10160 h 1196340"/>
                  <a:gd name="connsiteX1" fmla="*/ 0 w 162560"/>
                  <a:gd name="connsiteY1" fmla="*/ 66040 h 1196340"/>
                  <a:gd name="connsiteX2" fmla="*/ 2540 w 162560"/>
                  <a:gd name="connsiteY2" fmla="*/ 1148080 h 1196340"/>
                  <a:gd name="connsiteX3" fmla="*/ 40640 w 162560"/>
                  <a:gd name="connsiteY3" fmla="*/ 1193800 h 1196340"/>
                  <a:gd name="connsiteX4" fmla="*/ 139700 w 162560"/>
                  <a:gd name="connsiteY4" fmla="*/ 1196340 h 1196340"/>
                  <a:gd name="connsiteX5" fmla="*/ 162560 w 162560"/>
                  <a:gd name="connsiteY5" fmla="*/ 1140460 h 1196340"/>
                  <a:gd name="connsiteX6" fmla="*/ 160020 w 162560"/>
                  <a:gd name="connsiteY6" fmla="*/ 50800 h 1196340"/>
                  <a:gd name="connsiteX7" fmla="*/ 116840 w 162560"/>
                  <a:gd name="connsiteY7" fmla="*/ 0 h 1196340"/>
                  <a:gd name="connsiteX8" fmla="*/ 40640 w 162560"/>
                  <a:gd name="connsiteY8" fmla="*/ 1016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60" h="1196340">
                    <a:moveTo>
                      <a:pt x="40640" y="10160"/>
                    </a:moveTo>
                    <a:lnTo>
                      <a:pt x="0" y="66040"/>
                    </a:lnTo>
                    <a:cubicBezTo>
                      <a:pt x="847" y="426720"/>
                      <a:pt x="1693" y="787400"/>
                      <a:pt x="2540" y="1148080"/>
                    </a:cubicBezTo>
                    <a:lnTo>
                      <a:pt x="40640" y="1193800"/>
                    </a:lnTo>
                    <a:lnTo>
                      <a:pt x="139700" y="1196340"/>
                    </a:lnTo>
                    <a:lnTo>
                      <a:pt x="162560" y="1140460"/>
                    </a:lnTo>
                    <a:cubicBezTo>
                      <a:pt x="161713" y="777240"/>
                      <a:pt x="160867" y="414020"/>
                      <a:pt x="160020" y="50800"/>
                    </a:cubicBezTo>
                    <a:lnTo>
                      <a:pt x="116840" y="0"/>
                    </a:lnTo>
                    <a:lnTo>
                      <a:pt x="40640" y="1016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5B7458BF-5CAB-4C2B-8371-AF40C8BF2EA0}"/>
                  </a:ext>
                </a:extLst>
              </p:cNvPr>
              <p:cNvSpPr/>
              <p:nvPr/>
            </p:nvSpPr>
            <p:spPr>
              <a:xfrm>
                <a:off x="6707505" y="2413635"/>
                <a:ext cx="361950" cy="1365885"/>
              </a:xfrm>
              <a:custGeom>
                <a:avLst/>
                <a:gdLst>
                  <a:gd name="connsiteX0" fmla="*/ 0 w 361950"/>
                  <a:gd name="connsiteY0" fmla="*/ 0 h 1365885"/>
                  <a:gd name="connsiteX1" fmla="*/ 60960 w 361950"/>
                  <a:gd name="connsiteY1" fmla="*/ 62865 h 1365885"/>
                  <a:gd name="connsiteX2" fmla="*/ 62865 w 361950"/>
                  <a:gd name="connsiteY2" fmla="*/ 1240155 h 1365885"/>
                  <a:gd name="connsiteX3" fmla="*/ 3810 w 361950"/>
                  <a:gd name="connsiteY3" fmla="*/ 1358265 h 1365885"/>
                  <a:gd name="connsiteX4" fmla="*/ 243840 w 361950"/>
                  <a:gd name="connsiteY4" fmla="*/ 1365885 h 1365885"/>
                  <a:gd name="connsiteX5" fmla="*/ 161925 w 361950"/>
                  <a:gd name="connsiteY5" fmla="*/ 1226820 h 1365885"/>
                  <a:gd name="connsiteX6" fmla="*/ 160020 w 361950"/>
                  <a:gd name="connsiteY6" fmla="*/ 659130 h 1365885"/>
                  <a:gd name="connsiteX7" fmla="*/ 335280 w 361950"/>
                  <a:gd name="connsiteY7" fmla="*/ 666750 h 1365885"/>
                  <a:gd name="connsiteX8" fmla="*/ 333375 w 361950"/>
                  <a:gd name="connsiteY8" fmla="*/ 601980 h 1365885"/>
                  <a:gd name="connsiteX9" fmla="*/ 167640 w 361950"/>
                  <a:gd name="connsiteY9" fmla="*/ 590550 h 1365885"/>
                  <a:gd name="connsiteX10" fmla="*/ 171450 w 361950"/>
                  <a:gd name="connsiteY10" fmla="*/ 60960 h 1365885"/>
                  <a:gd name="connsiteX11" fmla="*/ 300990 w 361950"/>
                  <a:gd name="connsiteY11" fmla="*/ 66675 h 1365885"/>
                  <a:gd name="connsiteX12" fmla="*/ 361950 w 361950"/>
                  <a:gd name="connsiteY12" fmla="*/ 131445 h 1365885"/>
                  <a:gd name="connsiteX13" fmla="*/ 361950 w 361950"/>
                  <a:gd name="connsiteY13" fmla="*/ 13335 h 1365885"/>
                  <a:gd name="connsiteX14" fmla="*/ 0 w 361950"/>
                  <a:gd name="connsiteY14" fmla="*/ 0 h 136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950" h="1365885">
                    <a:moveTo>
                      <a:pt x="0" y="0"/>
                    </a:moveTo>
                    <a:lnTo>
                      <a:pt x="60960" y="62865"/>
                    </a:lnTo>
                    <a:lnTo>
                      <a:pt x="62865" y="1240155"/>
                    </a:lnTo>
                    <a:lnTo>
                      <a:pt x="3810" y="1358265"/>
                    </a:lnTo>
                    <a:lnTo>
                      <a:pt x="243840" y="1365885"/>
                    </a:lnTo>
                    <a:lnTo>
                      <a:pt x="161925" y="1226820"/>
                    </a:lnTo>
                    <a:lnTo>
                      <a:pt x="160020" y="659130"/>
                    </a:lnTo>
                    <a:lnTo>
                      <a:pt x="335280" y="666750"/>
                    </a:lnTo>
                    <a:lnTo>
                      <a:pt x="333375" y="601980"/>
                    </a:lnTo>
                    <a:lnTo>
                      <a:pt x="167640" y="590550"/>
                    </a:lnTo>
                    <a:lnTo>
                      <a:pt x="171450" y="60960"/>
                    </a:lnTo>
                    <a:lnTo>
                      <a:pt x="300990" y="66675"/>
                    </a:lnTo>
                    <a:lnTo>
                      <a:pt x="361950" y="131445"/>
                    </a:lnTo>
                    <a:lnTo>
                      <a:pt x="361950" y="13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96D5099-7C6B-4F5F-AE57-1FF686AAF4DF}"/>
                  </a:ext>
                </a:extLst>
              </p:cNvPr>
              <p:cNvSpPr/>
              <p:nvPr/>
            </p:nvSpPr>
            <p:spPr>
              <a:xfrm>
                <a:off x="7101840" y="2428240"/>
                <a:ext cx="510540" cy="1394460"/>
              </a:xfrm>
              <a:custGeom>
                <a:avLst/>
                <a:gdLst>
                  <a:gd name="connsiteX0" fmla="*/ 0 w 510540"/>
                  <a:gd name="connsiteY0" fmla="*/ 0 h 1394460"/>
                  <a:gd name="connsiteX1" fmla="*/ 71120 w 510540"/>
                  <a:gd name="connsiteY1" fmla="*/ 71120 h 1394460"/>
                  <a:gd name="connsiteX2" fmla="*/ 71120 w 510540"/>
                  <a:gd name="connsiteY2" fmla="*/ 1244600 h 1394460"/>
                  <a:gd name="connsiteX3" fmla="*/ 17780 w 510540"/>
                  <a:gd name="connsiteY3" fmla="*/ 1356360 h 1394460"/>
                  <a:gd name="connsiteX4" fmla="*/ 175260 w 510540"/>
                  <a:gd name="connsiteY4" fmla="*/ 1361440 h 1394460"/>
                  <a:gd name="connsiteX5" fmla="*/ 177800 w 510540"/>
                  <a:gd name="connsiteY5" fmla="*/ 723900 h 1394460"/>
                  <a:gd name="connsiteX6" fmla="*/ 203200 w 510540"/>
                  <a:gd name="connsiteY6" fmla="*/ 668020 h 1394460"/>
                  <a:gd name="connsiteX7" fmla="*/ 317500 w 510540"/>
                  <a:gd name="connsiteY7" fmla="*/ 673100 h 1394460"/>
                  <a:gd name="connsiteX8" fmla="*/ 337820 w 510540"/>
                  <a:gd name="connsiteY8" fmla="*/ 723900 h 1394460"/>
                  <a:gd name="connsiteX9" fmla="*/ 337820 w 510540"/>
                  <a:gd name="connsiteY9" fmla="*/ 1374140 h 1394460"/>
                  <a:gd name="connsiteX10" fmla="*/ 510540 w 510540"/>
                  <a:gd name="connsiteY10" fmla="*/ 1394460 h 1394460"/>
                  <a:gd name="connsiteX11" fmla="*/ 441960 w 510540"/>
                  <a:gd name="connsiteY11" fmla="*/ 1264920 h 1394460"/>
                  <a:gd name="connsiteX12" fmla="*/ 444500 w 510540"/>
                  <a:gd name="connsiteY12" fmla="*/ 716280 h 1394460"/>
                  <a:gd name="connsiteX13" fmla="*/ 396240 w 510540"/>
                  <a:gd name="connsiteY13" fmla="*/ 652780 h 1394460"/>
                  <a:gd name="connsiteX14" fmla="*/ 452120 w 510540"/>
                  <a:gd name="connsiteY14" fmla="*/ 601980 h 1394460"/>
                  <a:gd name="connsiteX15" fmla="*/ 454660 w 510540"/>
                  <a:gd name="connsiteY15" fmla="*/ 119380 h 1394460"/>
                  <a:gd name="connsiteX16" fmla="*/ 421640 w 510540"/>
                  <a:gd name="connsiteY16" fmla="*/ 58420 h 1394460"/>
                  <a:gd name="connsiteX17" fmla="*/ 350520 w 510540"/>
                  <a:gd name="connsiteY17" fmla="*/ 17780 h 1394460"/>
                  <a:gd name="connsiteX18" fmla="*/ 0 w 510540"/>
                  <a:gd name="connsiteY18" fmla="*/ 0 h 139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10540" h="1394460">
                    <a:moveTo>
                      <a:pt x="0" y="0"/>
                    </a:moveTo>
                    <a:lnTo>
                      <a:pt x="71120" y="71120"/>
                    </a:lnTo>
                    <a:lnTo>
                      <a:pt x="71120" y="1244600"/>
                    </a:lnTo>
                    <a:lnTo>
                      <a:pt x="17780" y="1356360"/>
                    </a:lnTo>
                    <a:lnTo>
                      <a:pt x="175260" y="1361440"/>
                    </a:lnTo>
                    <a:cubicBezTo>
                      <a:pt x="176107" y="1148927"/>
                      <a:pt x="176953" y="936413"/>
                      <a:pt x="177800" y="723900"/>
                    </a:cubicBezTo>
                    <a:lnTo>
                      <a:pt x="203200" y="668020"/>
                    </a:lnTo>
                    <a:lnTo>
                      <a:pt x="317500" y="673100"/>
                    </a:lnTo>
                    <a:lnTo>
                      <a:pt x="337820" y="723900"/>
                    </a:lnTo>
                    <a:lnTo>
                      <a:pt x="337820" y="1374140"/>
                    </a:lnTo>
                    <a:lnTo>
                      <a:pt x="510540" y="1394460"/>
                    </a:lnTo>
                    <a:lnTo>
                      <a:pt x="441960" y="1264920"/>
                    </a:lnTo>
                    <a:cubicBezTo>
                      <a:pt x="442807" y="1082040"/>
                      <a:pt x="443653" y="899160"/>
                      <a:pt x="444500" y="716280"/>
                    </a:cubicBezTo>
                    <a:lnTo>
                      <a:pt x="396240" y="652780"/>
                    </a:lnTo>
                    <a:lnTo>
                      <a:pt x="452120" y="601980"/>
                    </a:lnTo>
                    <a:cubicBezTo>
                      <a:pt x="452967" y="441113"/>
                      <a:pt x="453813" y="280247"/>
                      <a:pt x="454660" y="119380"/>
                    </a:cubicBezTo>
                    <a:lnTo>
                      <a:pt x="421640" y="58420"/>
                    </a:lnTo>
                    <a:lnTo>
                      <a:pt x="35052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8C6642F-326D-4B40-8A4C-BED2AFE4D2F0}"/>
                  </a:ext>
                </a:extLst>
              </p:cNvPr>
              <p:cNvSpPr/>
              <p:nvPr/>
            </p:nvSpPr>
            <p:spPr>
              <a:xfrm>
                <a:off x="7274560" y="2489200"/>
                <a:ext cx="167640" cy="553720"/>
              </a:xfrm>
              <a:custGeom>
                <a:avLst/>
                <a:gdLst>
                  <a:gd name="connsiteX0" fmla="*/ 0 w 167640"/>
                  <a:gd name="connsiteY0" fmla="*/ 0 h 553720"/>
                  <a:gd name="connsiteX1" fmla="*/ 0 w 167640"/>
                  <a:gd name="connsiteY1" fmla="*/ 551180 h 553720"/>
                  <a:gd name="connsiteX2" fmla="*/ 139700 w 167640"/>
                  <a:gd name="connsiteY2" fmla="*/ 553720 h 553720"/>
                  <a:gd name="connsiteX3" fmla="*/ 167640 w 167640"/>
                  <a:gd name="connsiteY3" fmla="*/ 505460 h 553720"/>
                  <a:gd name="connsiteX4" fmla="*/ 160020 w 167640"/>
                  <a:gd name="connsiteY4" fmla="*/ 63500 h 553720"/>
                  <a:gd name="connsiteX5" fmla="*/ 129540 w 167640"/>
                  <a:gd name="connsiteY5" fmla="*/ 10160 h 553720"/>
                  <a:gd name="connsiteX6" fmla="*/ 0 w 167640"/>
                  <a:gd name="connsiteY6" fmla="*/ 0 h 55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53720">
                    <a:moveTo>
                      <a:pt x="0" y="0"/>
                    </a:moveTo>
                    <a:lnTo>
                      <a:pt x="0" y="551180"/>
                    </a:lnTo>
                    <a:lnTo>
                      <a:pt x="139700" y="553720"/>
                    </a:lnTo>
                    <a:lnTo>
                      <a:pt x="167640" y="505460"/>
                    </a:lnTo>
                    <a:lnTo>
                      <a:pt x="160020" y="63500"/>
                    </a:lnTo>
                    <a:lnTo>
                      <a:pt x="129540" y="10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8E1BB5E-4FBB-4421-86B2-50F3A7C6D25C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444500" cy="1376680"/>
              </a:xfrm>
              <a:custGeom>
                <a:avLst/>
                <a:gdLst>
                  <a:gd name="connsiteX0" fmla="*/ 0 w 444500"/>
                  <a:gd name="connsiteY0" fmla="*/ 0 h 1376680"/>
                  <a:gd name="connsiteX1" fmla="*/ 63500 w 444500"/>
                  <a:gd name="connsiteY1" fmla="*/ 73660 h 1376680"/>
                  <a:gd name="connsiteX2" fmla="*/ 63500 w 444500"/>
                  <a:gd name="connsiteY2" fmla="*/ 1247140 h 1376680"/>
                  <a:gd name="connsiteX3" fmla="*/ 81280 w 444500"/>
                  <a:gd name="connsiteY3" fmla="*/ 1305560 h 1376680"/>
                  <a:gd name="connsiteX4" fmla="*/ 137160 w 444500"/>
                  <a:gd name="connsiteY4" fmla="*/ 1361440 h 1376680"/>
                  <a:gd name="connsiteX5" fmla="*/ 353060 w 444500"/>
                  <a:gd name="connsiteY5" fmla="*/ 1376680 h 1376680"/>
                  <a:gd name="connsiteX6" fmla="*/ 416560 w 444500"/>
                  <a:gd name="connsiteY6" fmla="*/ 1348740 h 1376680"/>
                  <a:gd name="connsiteX7" fmla="*/ 434340 w 444500"/>
                  <a:gd name="connsiteY7" fmla="*/ 1275080 h 1376680"/>
                  <a:gd name="connsiteX8" fmla="*/ 444500 w 444500"/>
                  <a:gd name="connsiteY8" fmla="*/ 106680 h 1376680"/>
                  <a:gd name="connsiteX9" fmla="*/ 375920 w 444500"/>
                  <a:gd name="connsiteY9" fmla="*/ 20320 h 1376680"/>
                  <a:gd name="connsiteX10" fmla="*/ 309880 w 444500"/>
                  <a:gd name="connsiteY10" fmla="*/ 20320 h 1376680"/>
                  <a:gd name="connsiteX11" fmla="*/ 317500 w 444500"/>
                  <a:gd name="connsiteY11" fmla="*/ 1229360 h 1376680"/>
                  <a:gd name="connsiteX12" fmla="*/ 284480 w 444500"/>
                  <a:gd name="connsiteY12" fmla="*/ 1264920 h 1376680"/>
                  <a:gd name="connsiteX13" fmla="*/ 195580 w 444500"/>
                  <a:gd name="connsiteY13" fmla="*/ 1259840 h 1376680"/>
                  <a:gd name="connsiteX14" fmla="*/ 157480 w 444500"/>
                  <a:gd name="connsiteY14" fmla="*/ 1211580 h 1376680"/>
                  <a:gd name="connsiteX15" fmla="*/ 157480 w 444500"/>
                  <a:gd name="connsiteY15" fmla="*/ 17780 h 1376680"/>
                  <a:gd name="connsiteX16" fmla="*/ 0 w 444500"/>
                  <a:gd name="connsiteY16" fmla="*/ 0 h 137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4500" h="1376680">
                    <a:moveTo>
                      <a:pt x="0" y="0"/>
                    </a:moveTo>
                    <a:lnTo>
                      <a:pt x="63500" y="73660"/>
                    </a:lnTo>
                    <a:lnTo>
                      <a:pt x="63500" y="1247140"/>
                    </a:lnTo>
                    <a:lnTo>
                      <a:pt x="81280" y="1305560"/>
                    </a:lnTo>
                    <a:lnTo>
                      <a:pt x="137160" y="1361440"/>
                    </a:lnTo>
                    <a:lnTo>
                      <a:pt x="353060" y="1376680"/>
                    </a:lnTo>
                    <a:lnTo>
                      <a:pt x="416560" y="1348740"/>
                    </a:lnTo>
                    <a:lnTo>
                      <a:pt x="434340" y="1275080"/>
                    </a:lnTo>
                    <a:cubicBezTo>
                      <a:pt x="437727" y="885613"/>
                      <a:pt x="441113" y="496147"/>
                      <a:pt x="444500" y="106680"/>
                    </a:cubicBezTo>
                    <a:lnTo>
                      <a:pt x="375920" y="20320"/>
                    </a:lnTo>
                    <a:lnTo>
                      <a:pt x="309880" y="20320"/>
                    </a:lnTo>
                    <a:lnTo>
                      <a:pt x="317500" y="1229360"/>
                    </a:lnTo>
                    <a:lnTo>
                      <a:pt x="284480" y="1264920"/>
                    </a:lnTo>
                    <a:lnTo>
                      <a:pt x="195580" y="1259840"/>
                    </a:lnTo>
                    <a:lnTo>
                      <a:pt x="157480" y="1211580"/>
                    </a:lnTo>
                    <a:lnTo>
                      <a:pt x="15748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14CC1CCE-D7A5-4B58-BEB6-C23730E18120}"/>
                  </a:ext>
                </a:extLst>
              </p:cNvPr>
              <p:cNvSpPr/>
              <p:nvPr/>
            </p:nvSpPr>
            <p:spPr>
              <a:xfrm>
                <a:off x="7975600" y="2484120"/>
                <a:ext cx="231140" cy="1386840"/>
              </a:xfrm>
              <a:custGeom>
                <a:avLst/>
                <a:gdLst>
                  <a:gd name="connsiteX0" fmla="*/ 0 w 231140"/>
                  <a:gd name="connsiteY0" fmla="*/ 0 h 1386840"/>
                  <a:gd name="connsiteX1" fmla="*/ 73660 w 231140"/>
                  <a:gd name="connsiteY1" fmla="*/ 81280 h 1386840"/>
                  <a:gd name="connsiteX2" fmla="*/ 68580 w 231140"/>
                  <a:gd name="connsiteY2" fmla="*/ 1247140 h 1386840"/>
                  <a:gd name="connsiteX3" fmla="*/ 10160 w 231140"/>
                  <a:gd name="connsiteY3" fmla="*/ 1361440 h 1386840"/>
                  <a:gd name="connsiteX4" fmla="*/ 231140 w 231140"/>
                  <a:gd name="connsiteY4" fmla="*/ 1386840 h 1386840"/>
                  <a:gd name="connsiteX5" fmla="*/ 162560 w 231140"/>
                  <a:gd name="connsiteY5" fmla="*/ 1262380 h 1386840"/>
                  <a:gd name="connsiteX6" fmla="*/ 170180 w 231140"/>
                  <a:gd name="connsiteY6" fmla="*/ 83820 h 1386840"/>
                  <a:gd name="connsiteX7" fmla="*/ 226060 w 231140"/>
                  <a:gd name="connsiteY7" fmla="*/ 25400 h 1386840"/>
                  <a:gd name="connsiteX8" fmla="*/ 0 w 231140"/>
                  <a:gd name="connsiteY8" fmla="*/ 0 h 138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140" h="1386840">
                    <a:moveTo>
                      <a:pt x="0" y="0"/>
                    </a:moveTo>
                    <a:lnTo>
                      <a:pt x="73660" y="81280"/>
                    </a:lnTo>
                    <a:cubicBezTo>
                      <a:pt x="71967" y="469900"/>
                      <a:pt x="70273" y="858520"/>
                      <a:pt x="68580" y="1247140"/>
                    </a:cubicBezTo>
                    <a:lnTo>
                      <a:pt x="10160" y="1361440"/>
                    </a:lnTo>
                    <a:lnTo>
                      <a:pt x="231140" y="1386840"/>
                    </a:lnTo>
                    <a:lnTo>
                      <a:pt x="162560" y="1262380"/>
                    </a:lnTo>
                    <a:lnTo>
                      <a:pt x="170180" y="83820"/>
                    </a:lnTo>
                    <a:lnTo>
                      <a:pt x="226060" y="25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2B036F57-80E3-4F5C-8DDA-7A5B101FF17D}"/>
                  </a:ext>
                </a:extLst>
              </p:cNvPr>
              <p:cNvSpPr/>
              <p:nvPr/>
            </p:nvSpPr>
            <p:spPr>
              <a:xfrm>
                <a:off x="8201660" y="2509520"/>
                <a:ext cx="599440" cy="1409700"/>
              </a:xfrm>
              <a:custGeom>
                <a:avLst/>
                <a:gdLst>
                  <a:gd name="connsiteX0" fmla="*/ 55880 w 599440"/>
                  <a:gd name="connsiteY0" fmla="*/ 1358900 h 1409700"/>
                  <a:gd name="connsiteX1" fmla="*/ 2540 w 599440"/>
                  <a:gd name="connsiteY1" fmla="*/ 1234440 h 1409700"/>
                  <a:gd name="connsiteX2" fmla="*/ 0 w 599440"/>
                  <a:gd name="connsiteY2" fmla="*/ 66040 h 1409700"/>
                  <a:gd name="connsiteX3" fmla="*/ 66040 w 599440"/>
                  <a:gd name="connsiteY3" fmla="*/ 0 h 1409700"/>
                  <a:gd name="connsiteX4" fmla="*/ 259080 w 599440"/>
                  <a:gd name="connsiteY4" fmla="*/ 25400 h 1409700"/>
                  <a:gd name="connsiteX5" fmla="*/ 304800 w 599440"/>
                  <a:gd name="connsiteY5" fmla="*/ 68580 h 1409700"/>
                  <a:gd name="connsiteX6" fmla="*/ 332740 w 599440"/>
                  <a:gd name="connsiteY6" fmla="*/ 139700 h 1409700"/>
                  <a:gd name="connsiteX7" fmla="*/ 332740 w 599440"/>
                  <a:gd name="connsiteY7" fmla="*/ 1206500 h 1409700"/>
                  <a:gd name="connsiteX8" fmla="*/ 340360 w 599440"/>
                  <a:gd name="connsiteY8" fmla="*/ 1252220 h 1409700"/>
                  <a:gd name="connsiteX9" fmla="*/ 378460 w 599440"/>
                  <a:gd name="connsiteY9" fmla="*/ 1282700 h 1409700"/>
                  <a:gd name="connsiteX10" fmla="*/ 441960 w 599440"/>
                  <a:gd name="connsiteY10" fmla="*/ 1285240 h 1409700"/>
                  <a:gd name="connsiteX11" fmla="*/ 439420 w 599440"/>
                  <a:gd name="connsiteY11" fmla="*/ 53340 h 1409700"/>
                  <a:gd name="connsiteX12" fmla="*/ 599440 w 599440"/>
                  <a:gd name="connsiteY12" fmla="*/ 71120 h 1409700"/>
                  <a:gd name="connsiteX13" fmla="*/ 535940 w 599440"/>
                  <a:gd name="connsiteY13" fmla="*/ 134620 h 1409700"/>
                  <a:gd name="connsiteX14" fmla="*/ 535940 w 599440"/>
                  <a:gd name="connsiteY14" fmla="*/ 1295400 h 1409700"/>
                  <a:gd name="connsiteX15" fmla="*/ 477520 w 599440"/>
                  <a:gd name="connsiteY15" fmla="*/ 1409700 h 1409700"/>
                  <a:gd name="connsiteX16" fmla="*/ 297180 w 599440"/>
                  <a:gd name="connsiteY16" fmla="*/ 1386840 h 1409700"/>
                  <a:gd name="connsiteX17" fmla="*/ 254000 w 599440"/>
                  <a:gd name="connsiteY17" fmla="*/ 1351280 h 1409700"/>
                  <a:gd name="connsiteX18" fmla="*/ 215900 w 599440"/>
                  <a:gd name="connsiteY18" fmla="*/ 1262380 h 1409700"/>
                  <a:gd name="connsiteX19" fmla="*/ 220980 w 599440"/>
                  <a:gd name="connsiteY19" fmla="*/ 129540 h 1409700"/>
                  <a:gd name="connsiteX20" fmla="*/ 180340 w 599440"/>
                  <a:gd name="connsiteY20" fmla="*/ 73660 h 1409700"/>
                  <a:gd name="connsiteX21" fmla="*/ 106680 w 599440"/>
                  <a:gd name="connsiteY21" fmla="*/ 66040 h 1409700"/>
                  <a:gd name="connsiteX22" fmla="*/ 106680 w 599440"/>
                  <a:gd name="connsiteY22" fmla="*/ 1371600 h 1409700"/>
                  <a:gd name="connsiteX23" fmla="*/ 55880 w 599440"/>
                  <a:gd name="connsiteY23" fmla="*/ 135890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440" h="1409700">
                    <a:moveTo>
                      <a:pt x="55880" y="1358900"/>
                    </a:moveTo>
                    <a:lnTo>
                      <a:pt x="2540" y="1234440"/>
                    </a:lnTo>
                    <a:cubicBezTo>
                      <a:pt x="1693" y="844973"/>
                      <a:pt x="847" y="455507"/>
                      <a:pt x="0" y="66040"/>
                    </a:cubicBezTo>
                    <a:lnTo>
                      <a:pt x="66040" y="0"/>
                    </a:lnTo>
                    <a:lnTo>
                      <a:pt x="259080" y="25400"/>
                    </a:lnTo>
                    <a:lnTo>
                      <a:pt x="304800" y="68580"/>
                    </a:lnTo>
                    <a:lnTo>
                      <a:pt x="332740" y="139700"/>
                    </a:lnTo>
                    <a:lnTo>
                      <a:pt x="332740" y="1206500"/>
                    </a:lnTo>
                    <a:lnTo>
                      <a:pt x="340360" y="1252220"/>
                    </a:lnTo>
                    <a:lnTo>
                      <a:pt x="378460" y="1282700"/>
                    </a:lnTo>
                    <a:lnTo>
                      <a:pt x="441960" y="1285240"/>
                    </a:lnTo>
                    <a:cubicBezTo>
                      <a:pt x="441113" y="874607"/>
                      <a:pt x="440267" y="463973"/>
                      <a:pt x="439420" y="53340"/>
                    </a:cubicBezTo>
                    <a:lnTo>
                      <a:pt x="599440" y="71120"/>
                    </a:lnTo>
                    <a:lnTo>
                      <a:pt x="535940" y="134620"/>
                    </a:lnTo>
                    <a:lnTo>
                      <a:pt x="535940" y="1295400"/>
                    </a:lnTo>
                    <a:lnTo>
                      <a:pt x="477520" y="1409700"/>
                    </a:lnTo>
                    <a:lnTo>
                      <a:pt x="297180" y="1386840"/>
                    </a:lnTo>
                    <a:lnTo>
                      <a:pt x="254000" y="1351280"/>
                    </a:lnTo>
                    <a:lnTo>
                      <a:pt x="215900" y="1262380"/>
                    </a:lnTo>
                    <a:cubicBezTo>
                      <a:pt x="217593" y="884767"/>
                      <a:pt x="219287" y="507153"/>
                      <a:pt x="220980" y="129540"/>
                    </a:cubicBezTo>
                    <a:lnTo>
                      <a:pt x="180340" y="73660"/>
                    </a:lnTo>
                    <a:lnTo>
                      <a:pt x="106680" y="66040"/>
                    </a:lnTo>
                    <a:lnTo>
                      <a:pt x="106680" y="1371600"/>
                    </a:lnTo>
                    <a:lnTo>
                      <a:pt x="55880" y="135890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CB102C7A-833E-4F67-9144-7734BD94F39D}"/>
                  </a:ext>
                </a:extLst>
              </p:cNvPr>
              <p:cNvSpPr/>
              <p:nvPr/>
            </p:nvSpPr>
            <p:spPr>
              <a:xfrm>
                <a:off x="8742680" y="2595880"/>
                <a:ext cx="497840" cy="1397000"/>
              </a:xfrm>
              <a:custGeom>
                <a:avLst/>
                <a:gdLst>
                  <a:gd name="connsiteX0" fmla="*/ 0 w 497840"/>
                  <a:gd name="connsiteY0" fmla="*/ 1330960 h 1397000"/>
                  <a:gd name="connsiteX1" fmla="*/ 63500 w 497840"/>
                  <a:gd name="connsiteY1" fmla="*/ 1214120 h 1397000"/>
                  <a:gd name="connsiteX2" fmla="*/ 58420 w 497840"/>
                  <a:gd name="connsiteY2" fmla="*/ 68580 h 1397000"/>
                  <a:gd name="connsiteX3" fmla="*/ 104140 w 497840"/>
                  <a:gd name="connsiteY3" fmla="*/ 15240 h 1397000"/>
                  <a:gd name="connsiteX4" fmla="*/ 152400 w 497840"/>
                  <a:gd name="connsiteY4" fmla="*/ 0 h 1397000"/>
                  <a:gd name="connsiteX5" fmla="*/ 365760 w 497840"/>
                  <a:gd name="connsiteY5" fmla="*/ 35560 h 1397000"/>
                  <a:gd name="connsiteX6" fmla="*/ 416560 w 497840"/>
                  <a:gd name="connsiteY6" fmla="*/ 76200 h 1397000"/>
                  <a:gd name="connsiteX7" fmla="*/ 449580 w 497840"/>
                  <a:gd name="connsiteY7" fmla="*/ 162560 h 1397000"/>
                  <a:gd name="connsiteX8" fmla="*/ 447040 w 497840"/>
                  <a:gd name="connsiteY8" fmla="*/ 1292860 h 1397000"/>
                  <a:gd name="connsiteX9" fmla="*/ 497840 w 497840"/>
                  <a:gd name="connsiteY9" fmla="*/ 1397000 h 1397000"/>
                  <a:gd name="connsiteX10" fmla="*/ 322580 w 497840"/>
                  <a:gd name="connsiteY10" fmla="*/ 1366520 h 1397000"/>
                  <a:gd name="connsiteX11" fmla="*/ 330200 w 497840"/>
                  <a:gd name="connsiteY11" fmla="*/ 668020 h 1397000"/>
                  <a:gd name="connsiteX12" fmla="*/ 160020 w 497840"/>
                  <a:gd name="connsiteY12" fmla="*/ 640080 h 1397000"/>
                  <a:gd name="connsiteX13" fmla="*/ 160020 w 497840"/>
                  <a:gd name="connsiteY13" fmla="*/ 1358900 h 1397000"/>
                  <a:gd name="connsiteX14" fmla="*/ 0 w 497840"/>
                  <a:gd name="connsiteY14" fmla="*/ 133096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7840" h="1397000">
                    <a:moveTo>
                      <a:pt x="0" y="1330960"/>
                    </a:moveTo>
                    <a:lnTo>
                      <a:pt x="63500" y="1214120"/>
                    </a:lnTo>
                    <a:cubicBezTo>
                      <a:pt x="61807" y="832273"/>
                      <a:pt x="60113" y="450427"/>
                      <a:pt x="58420" y="68580"/>
                    </a:cubicBezTo>
                    <a:lnTo>
                      <a:pt x="104140" y="15240"/>
                    </a:lnTo>
                    <a:lnTo>
                      <a:pt x="152400" y="0"/>
                    </a:lnTo>
                    <a:lnTo>
                      <a:pt x="365760" y="35560"/>
                    </a:lnTo>
                    <a:lnTo>
                      <a:pt x="416560" y="76200"/>
                    </a:lnTo>
                    <a:lnTo>
                      <a:pt x="449580" y="162560"/>
                    </a:lnTo>
                    <a:cubicBezTo>
                      <a:pt x="448733" y="539327"/>
                      <a:pt x="447887" y="916093"/>
                      <a:pt x="447040" y="1292860"/>
                    </a:cubicBezTo>
                    <a:lnTo>
                      <a:pt x="497840" y="1397000"/>
                    </a:lnTo>
                    <a:lnTo>
                      <a:pt x="322580" y="1366520"/>
                    </a:lnTo>
                    <a:lnTo>
                      <a:pt x="330200" y="668020"/>
                    </a:lnTo>
                    <a:lnTo>
                      <a:pt x="160020" y="640080"/>
                    </a:lnTo>
                    <a:lnTo>
                      <a:pt x="160020" y="1358900"/>
                    </a:lnTo>
                    <a:lnTo>
                      <a:pt x="0" y="133096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A89FDA0-BC20-4C3E-947C-A7531DA950EF}"/>
                  </a:ext>
                </a:extLst>
              </p:cNvPr>
              <p:cNvSpPr/>
              <p:nvPr/>
            </p:nvSpPr>
            <p:spPr>
              <a:xfrm>
                <a:off x="8907780" y="2659380"/>
                <a:ext cx="167640" cy="561340"/>
              </a:xfrm>
              <a:custGeom>
                <a:avLst/>
                <a:gdLst>
                  <a:gd name="connsiteX0" fmla="*/ 33020 w 167640"/>
                  <a:gd name="connsiteY0" fmla="*/ 0 h 561340"/>
                  <a:gd name="connsiteX1" fmla="*/ 0 w 167640"/>
                  <a:gd name="connsiteY1" fmla="*/ 43180 h 561340"/>
                  <a:gd name="connsiteX2" fmla="*/ 0 w 167640"/>
                  <a:gd name="connsiteY2" fmla="*/ 528320 h 561340"/>
                  <a:gd name="connsiteX3" fmla="*/ 167640 w 167640"/>
                  <a:gd name="connsiteY3" fmla="*/ 561340 h 561340"/>
                  <a:gd name="connsiteX4" fmla="*/ 160020 w 167640"/>
                  <a:gd name="connsiteY4" fmla="*/ 58420 h 561340"/>
                  <a:gd name="connsiteX5" fmla="*/ 129540 w 167640"/>
                  <a:gd name="connsiteY5" fmla="*/ 10160 h 561340"/>
                  <a:gd name="connsiteX6" fmla="*/ 33020 w 167640"/>
                  <a:gd name="connsiteY6" fmla="*/ 0 h 56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61340">
                    <a:moveTo>
                      <a:pt x="33020" y="0"/>
                    </a:moveTo>
                    <a:lnTo>
                      <a:pt x="0" y="43180"/>
                    </a:lnTo>
                    <a:lnTo>
                      <a:pt x="0" y="528320"/>
                    </a:lnTo>
                    <a:lnTo>
                      <a:pt x="167640" y="561340"/>
                    </a:lnTo>
                    <a:lnTo>
                      <a:pt x="160020" y="58420"/>
                    </a:lnTo>
                    <a:lnTo>
                      <a:pt x="129540" y="10160"/>
                    </a:lnTo>
                    <a:lnTo>
                      <a:pt x="330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9660AA1-65AC-4C95-BD32-DD7103CE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1219" y="3793088"/>
              <a:ext cx="5346604" cy="634632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04533C4-7515-4CB2-ACC5-453104AB755F}"/>
              </a:ext>
            </a:extLst>
          </p:cNvPr>
          <p:cNvSpPr txBox="1"/>
          <p:nvPr/>
        </p:nvSpPr>
        <p:spPr>
          <a:xfrm>
            <a:off x="863566" y="5058541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邀请函签字页顶部徽标</a:t>
            </a:r>
            <a:r>
              <a:rPr lang="en-US" altLang="zh-CN" sz="2800" dirty="0"/>
              <a:t>(</a:t>
            </a:r>
            <a:r>
              <a:rPr lang="zh-CN" altLang="en-US" sz="2800" dirty="0"/>
              <a:t>整合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68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557C96-B224-42C2-AD50-B57D96414955}"/>
              </a:ext>
            </a:extLst>
          </p:cNvPr>
          <p:cNvSpPr/>
          <p:nvPr/>
        </p:nvSpPr>
        <p:spPr>
          <a:xfrm>
            <a:off x="3805882" y="650789"/>
            <a:ext cx="3600000" cy="54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Administrator\Documents\Tencent Files\3482861653\Image\C2C\8YEX~BAL_[OK0@0XB[3XIO3.jpg">
            <a:extLst>
              <a:ext uri="{FF2B5EF4-FFF2-40B4-BE49-F238E27FC236}">
                <a16:creationId xmlns:a16="http://schemas.microsoft.com/office/drawing/2014/main" id="{2A469689-7A34-4BD8-B0E6-50D4B5D1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496" r="9332" b="8592"/>
          <a:stretch>
            <a:fillRect/>
          </a:stretch>
        </p:blipFill>
        <p:spPr bwMode="auto">
          <a:xfrm>
            <a:off x="7507031" y="650788"/>
            <a:ext cx="3378550" cy="539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4058C7-D3FD-4B6F-8C54-ABEEA85A76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041" y="670630"/>
            <a:ext cx="1312127" cy="1272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19A3AE-3106-4061-A77D-8875730EE7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3754" y="650788"/>
            <a:ext cx="1312128" cy="1312128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52BAE294-3C7B-4BB2-B5D5-9FCBD0FE127C}"/>
              </a:ext>
            </a:extLst>
          </p:cNvPr>
          <p:cNvGrpSpPr/>
          <p:nvPr/>
        </p:nvGrpSpPr>
        <p:grpSpPr>
          <a:xfrm>
            <a:off x="4144694" y="1259226"/>
            <a:ext cx="2770469" cy="1924029"/>
            <a:chOff x="2691454" y="954166"/>
            <a:chExt cx="6160780" cy="427852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CF344F-CDE9-4D2A-AE77-93E70C845AFC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792" y="3901186"/>
              <a:ext cx="4362584" cy="716766"/>
            </a:xfrm>
            <a:prstGeom prst="rect">
              <a:avLst/>
            </a:prstGeom>
          </p:spPr>
        </p:pic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BB6B4636-9ABC-44F3-867A-5FDE0CEF8D27}"/>
                </a:ext>
              </a:extLst>
            </p:cNvPr>
            <p:cNvSpPr/>
            <p:nvPr/>
          </p:nvSpPr>
          <p:spPr>
            <a:xfrm rot="1800000">
              <a:off x="3304795" y="954166"/>
              <a:ext cx="4963088" cy="4278524"/>
            </a:xfrm>
            <a:prstGeom prst="hexagon">
              <a:avLst>
                <a:gd name="adj" fmla="val 28531"/>
                <a:gd name="vf" fmla="val 11547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>
              <a:extLst>
                <a:ext uri="{FF2B5EF4-FFF2-40B4-BE49-F238E27FC236}">
                  <a16:creationId xmlns:a16="http://schemas.microsoft.com/office/drawing/2014/main" id="{7D1875C1-15DD-4CEC-B114-569F42EAB225}"/>
                </a:ext>
              </a:extLst>
            </p:cNvPr>
            <p:cNvSpPr/>
            <p:nvPr/>
          </p:nvSpPr>
          <p:spPr>
            <a:xfrm rot="1800000">
              <a:off x="3469507" y="1087007"/>
              <a:ext cx="4625578" cy="3987567"/>
            </a:xfrm>
            <a:prstGeom prst="hexagon">
              <a:avLst>
                <a:gd name="adj" fmla="val 28531"/>
                <a:gd name="vf" fmla="val 11547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EBA2FE6-D269-4138-879C-BC129456AA3B}"/>
                </a:ext>
              </a:extLst>
            </p:cNvPr>
            <p:cNvSpPr/>
            <p:nvPr/>
          </p:nvSpPr>
          <p:spPr>
            <a:xfrm>
              <a:off x="2885143" y="3917060"/>
              <a:ext cx="5789879" cy="575289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9450320"/>
                </a:avLst>
              </a:prstTxWarp>
            </a:bodyPr>
            <a:lstStyle/>
            <a:p>
              <a:pPr algn="ctr"/>
              <a:r>
                <a:rPr lang="en-US" altLang="zh-CN" sz="177700" b="1" kern="100" dirty="0">
                  <a:solidFill>
                    <a:schemeClr val="tx1"/>
                  </a:solidFill>
                  <a:effectLst/>
                  <a:latin typeface="Imprint MT Shadow" panose="04020605060303030202" pitchFamily="82" charset="0"/>
                  <a:ea typeface="PMingLiU-ExtB" panose="02020500000000000000" pitchFamily="18" charset="-120"/>
                  <a:cs typeface="Times New Roman" panose="02020603050405020304" pitchFamily="18" charset="0"/>
                </a:rPr>
                <a:t>BOOK, LIBRARIAN, STAR AND CITY</a:t>
              </a:r>
              <a:endParaRPr lang="zh-CN" altLang="zh-CN" sz="496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2236098-CEB7-4F5E-A755-1E084E40BBEA}"/>
                </a:ext>
              </a:extLst>
            </p:cNvPr>
            <p:cNvGrpSpPr/>
            <p:nvPr/>
          </p:nvGrpSpPr>
          <p:grpSpPr>
            <a:xfrm>
              <a:off x="3138893" y="2351406"/>
              <a:ext cx="5353498" cy="1450916"/>
              <a:chOff x="3350260" y="2406650"/>
              <a:chExt cx="5890260" cy="1596390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2342067-4374-44DF-A1B1-100F66864593}"/>
                  </a:ext>
                </a:extLst>
              </p:cNvPr>
              <p:cNvSpPr/>
              <p:nvPr/>
            </p:nvSpPr>
            <p:spPr>
              <a:xfrm>
                <a:off x="3388360" y="2590800"/>
                <a:ext cx="665480" cy="1196340"/>
              </a:xfrm>
              <a:custGeom>
                <a:avLst/>
                <a:gdLst>
                  <a:gd name="connsiteX0" fmla="*/ 0 w 665480"/>
                  <a:gd name="connsiteY0" fmla="*/ 43180 h 1196340"/>
                  <a:gd name="connsiteX1" fmla="*/ 76200 w 665480"/>
                  <a:gd name="connsiteY1" fmla="*/ 116840 h 1196340"/>
                  <a:gd name="connsiteX2" fmla="*/ 76200 w 665480"/>
                  <a:gd name="connsiteY2" fmla="*/ 1112520 h 1196340"/>
                  <a:gd name="connsiteX3" fmla="*/ 10160 w 665480"/>
                  <a:gd name="connsiteY3" fmla="*/ 1196340 h 1196340"/>
                  <a:gd name="connsiteX4" fmla="*/ 594360 w 665480"/>
                  <a:gd name="connsiteY4" fmla="*/ 1117600 h 1196340"/>
                  <a:gd name="connsiteX5" fmla="*/ 665480 w 665480"/>
                  <a:gd name="connsiteY5" fmla="*/ 1031240 h 1196340"/>
                  <a:gd name="connsiteX6" fmla="*/ 665480 w 665480"/>
                  <a:gd name="connsiteY6" fmla="*/ 949960 h 1196340"/>
                  <a:gd name="connsiteX7" fmla="*/ 254000 w 665480"/>
                  <a:gd name="connsiteY7" fmla="*/ 1005840 h 1196340"/>
                  <a:gd name="connsiteX8" fmla="*/ 254000 w 665480"/>
                  <a:gd name="connsiteY8" fmla="*/ 76200 h 1196340"/>
                  <a:gd name="connsiteX9" fmla="*/ 330200 w 665480"/>
                  <a:gd name="connsiteY9" fmla="*/ 0 h 1196340"/>
                  <a:gd name="connsiteX10" fmla="*/ 0 w 665480"/>
                  <a:gd name="connsiteY10" fmla="*/ 4318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480" h="1196340">
                    <a:moveTo>
                      <a:pt x="0" y="43180"/>
                    </a:moveTo>
                    <a:lnTo>
                      <a:pt x="76200" y="116840"/>
                    </a:lnTo>
                    <a:lnTo>
                      <a:pt x="76200" y="1112520"/>
                    </a:lnTo>
                    <a:lnTo>
                      <a:pt x="10160" y="1196340"/>
                    </a:lnTo>
                    <a:lnTo>
                      <a:pt x="594360" y="1117600"/>
                    </a:lnTo>
                    <a:lnTo>
                      <a:pt x="665480" y="1031240"/>
                    </a:lnTo>
                    <a:lnTo>
                      <a:pt x="665480" y="949960"/>
                    </a:lnTo>
                    <a:lnTo>
                      <a:pt x="254000" y="1005840"/>
                    </a:lnTo>
                    <a:lnTo>
                      <a:pt x="254000" y="76200"/>
                    </a:lnTo>
                    <a:lnTo>
                      <a:pt x="330200" y="0"/>
                    </a:lnTo>
                    <a:lnTo>
                      <a:pt x="0" y="4318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0E8CF8D5-7D98-4C1D-BD40-159EEA7D377F}"/>
                  </a:ext>
                </a:extLst>
              </p:cNvPr>
              <p:cNvSpPr/>
              <p:nvPr/>
            </p:nvSpPr>
            <p:spPr>
              <a:xfrm>
                <a:off x="3782060" y="2562994"/>
                <a:ext cx="187960" cy="962526"/>
              </a:xfrm>
              <a:custGeom>
                <a:avLst/>
                <a:gdLst>
                  <a:gd name="connsiteX0" fmla="*/ 0 w 241300"/>
                  <a:gd name="connsiteY0" fmla="*/ 27940 h 1016000"/>
                  <a:gd name="connsiteX1" fmla="*/ 73660 w 241300"/>
                  <a:gd name="connsiteY1" fmla="*/ 93980 h 1016000"/>
                  <a:gd name="connsiteX2" fmla="*/ 76200 w 241300"/>
                  <a:gd name="connsiteY2" fmla="*/ 934720 h 1016000"/>
                  <a:gd name="connsiteX3" fmla="*/ 10160 w 241300"/>
                  <a:gd name="connsiteY3" fmla="*/ 1016000 h 1016000"/>
                  <a:gd name="connsiteX4" fmla="*/ 241300 w 241300"/>
                  <a:gd name="connsiteY4" fmla="*/ 982980 h 1016000"/>
                  <a:gd name="connsiteX5" fmla="*/ 165100 w 241300"/>
                  <a:gd name="connsiteY5" fmla="*/ 911860 h 1016000"/>
                  <a:gd name="connsiteX6" fmla="*/ 157480 w 241300"/>
                  <a:gd name="connsiteY6" fmla="*/ 76200 h 1016000"/>
                  <a:gd name="connsiteX7" fmla="*/ 228600 w 241300"/>
                  <a:gd name="connsiteY7" fmla="*/ 0 h 1016000"/>
                  <a:gd name="connsiteX8" fmla="*/ 0 w 241300"/>
                  <a:gd name="connsiteY8" fmla="*/ 27940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300" h="1016000">
                    <a:moveTo>
                      <a:pt x="0" y="27940"/>
                    </a:moveTo>
                    <a:lnTo>
                      <a:pt x="73660" y="93980"/>
                    </a:lnTo>
                    <a:cubicBezTo>
                      <a:pt x="74507" y="374227"/>
                      <a:pt x="75353" y="654473"/>
                      <a:pt x="76200" y="934720"/>
                    </a:cubicBezTo>
                    <a:lnTo>
                      <a:pt x="10160" y="1016000"/>
                    </a:lnTo>
                    <a:lnTo>
                      <a:pt x="241300" y="982980"/>
                    </a:lnTo>
                    <a:lnTo>
                      <a:pt x="165100" y="911860"/>
                    </a:lnTo>
                    <a:lnTo>
                      <a:pt x="157480" y="76200"/>
                    </a:lnTo>
                    <a:lnTo>
                      <a:pt x="22860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EA599E7E-801E-4E96-9A40-5FD597925B15}"/>
                  </a:ext>
                </a:extLst>
              </p:cNvPr>
              <p:cNvSpPr/>
              <p:nvPr/>
            </p:nvSpPr>
            <p:spPr>
              <a:xfrm>
                <a:off x="4030980" y="2506980"/>
                <a:ext cx="457200" cy="1203960"/>
              </a:xfrm>
              <a:custGeom>
                <a:avLst/>
                <a:gdLst>
                  <a:gd name="connsiteX0" fmla="*/ 0 w 457200"/>
                  <a:gd name="connsiteY0" fmla="*/ 40640 h 1203960"/>
                  <a:gd name="connsiteX1" fmla="*/ 78740 w 457200"/>
                  <a:gd name="connsiteY1" fmla="*/ 106680 h 1203960"/>
                  <a:gd name="connsiteX2" fmla="*/ 78740 w 457200"/>
                  <a:gd name="connsiteY2" fmla="*/ 1120140 h 1203960"/>
                  <a:gd name="connsiteX3" fmla="*/ 0 w 457200"/>
                  <a:gd name="connsiteY3" fmla="*/ 1203960 h 1203960"/>
                  <a:gd name="connsiteX4" fmla="*/ 391160 w 457200"/>
                  <a:gd name="connsiteY4" fmla="*/ 1153160 h 1203960"/>
                  <a:gd name="connsiteX5" fmla="*/ 457200 w 457200"/>
                  <a:gd name="connsiteY5" fmla="*/ 1066800 h 1203960"/>
                  <a:gd name="connsiteX6" fmla="*/ 457200 w 457200"/>
                  <a:gd name="connsiteY6" fmla="*/ 685800 h 1203960"/>
                  <a:gd name="connsiteX7" fmla="*/ 401320 w 457200"/>
                  <a:gd name="connsiteY7" fmla="*/ 622300 h 1203960"/>
                  <a:gd name="connsiteX8" fmla="*/ 452120 w 457200"/>
                  <a:gd name="connsiteY8" fmla="*/ 553720 h 1203960"/>
                  <a:gd name="connsiteX9" fmla="*/ 447040 w 457200"/>
                  <a:gd name="connsiteY9" fmla="*/ 76200 h 1203960"/>
                  <a:gd name="connsiteX10" fmla="*/ 368300 w 457200"/>
                  <a:gd name="connsiteY10" fmla="*/ 0 h 1203960"/>
                  <a:gd name="connsiteX11" fmla="*/ 0 w 457200"/>
                  <a:gd name="connsiteY11" fmla="*/ 4064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7200" h="1203960">
                    <a:moveTo>
                      <a:pt x="0" y="40640"/>
                    </a:moveTo>
                    <a:lnTo>
                      <a:pt x="78740" y="106680"/>
                    </a:lnTo>
                    <a:lnTo>
                      <a:pt x="78740" y="1120140"/>
                    </a:lnTo>
                    <a:lnTo>
                      <a:pt x="0" y="1203960"/>
                    </a:lnTo>
                    <a:lnTo>
                      <a:pt x="391160" y="1153160"/>
                    </a:lnTo>
                    <a:lnTo>
                      <a:pt x="457200" y="1066800"/>
                    </a:lnTo>
                    <a:lnTo>
                      <a:pt x="457200" y="685800"/>
                    </a:lnTo>
                    <a:lnTo>
                      <a:pt x="401320" y="622300"/>
                    </a:lnTo>
                    <a:lnTo>
                      <a:pt x="452120" y="553720"/>
                    </a:lnTo>
                    <a:cubicBezTo>
                      <a:pt x="450427" y="394547"/>
                      <a:pt x="448733" y="235373"/>
                      <a:pt x="447040" y="76200"/>
                    </a:cubicBezTo>
                    <a:lnTo>
                      <a:pt x="368300" y="0"/>
                    </a:lnTo>
                    <a:lnTo>
                      <a:pt x="0" y="406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A3F361CA-18B6-4815-A864-816C9B3D371D}"/>
                  </a:ext>
                </a:extLst>
              </p:cNvPr>
              <p:cNvSpPr/>
              <p:nvPr/>
            </p:nvSpPr>
            <p:spPr>
              <a:xfrm>
                <a:off x="4198620" y="2590800"/>
                <a:ext cx="170180" cy="5232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79E4AE97-3540-4E4E-99BC-90C0CF68B58D}"/>
                  </a:ext>
                </a:extLst>
              </p:cNvPr>
              <p:cNvSpPr/>
              <p:nvPr/>
            </p:nvSpPr>
            <p:spPr>
              <a:xfrm>
                <a:off x="4198620" y="3167380"/>
                <a:ext cx="170180" cy="4470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ACEF4B80-74B6-4B54-8DE2-2AB5309DBB91}"/>
                  </a:ext>
                </a:extLst>
              </p:cNvPr>
              <p:cNvSpPr/>
              <p:nvPr/>
            </p:nvSpPr>
            <p:spPr>
              <a:xfrm>
                <a:off x="4470400" y="247396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B1E905DA-C7BF-4311-A684-8874D953E151}"/>
                  </a:ext>
                </a:extLst>
              </p:cNvPr>
              <p:cNvSpPr/>
              <p:nvPr/>
            </p:nvSpPr>
            <p:spPr>
              <a:xfrm>
                <a:off x="4632960" y="254000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A06D6B69-B8C1-426E-97AF-81C54D3D2895}"/>
                  </a:ext>
                </a:extLst>
              </p:cNvPr>
              <p:cNvSpPr/>
              <p:nvPr/>
            </p:nvSpPr>
            <p:spPr>
              <a:xfrm>
                <a:off x="4964430" y="2428875"/>
                <a:ext cx="407670" cy="1171575"/>
              </a:xfrm>
              <a:custGeom>
                <a:avLst/>
                <a:gdLst>
                  <a:gd name="connsiteX0" fmla="*/ 93345 w 407670"/>
                  <a:gd name="connsiteY0" fmla="*/ 19050 h 1171575"/>
                  <a:gd name="connsiteX1" fmla="*/ 34290 w 407670"/>
                  <a:gd name="connsiteY1" fmla="*/ 59055 h 1171575"/>
                  <a:gd name="connsiteX2" fmla="*/ 0 w 407670"/>
                  <a:gd name="connsiteY2" fmla="*/ 127635 h 1171575"/>
                  <a:gd name="connsiteX3" fmla="*/ 7620 w 407670"/>
                  <a:gd name="connsiteY3" fmla="*/ 1127760 h 1171575"/>
                  <a:gd name="connsiteX4" fmla="*/ 59055 w 407670"/>
                  <a:gd name="connsiteY4" fmla="*/ 1171575 h 1171575"/>
                  <a:gd name="connsiteX5" fmla="*/ 121920 w 407670"/>
                  <a:gd name="connsiteY5" fmla="*/ 1171575 h 1171575"/>
                  <a:gd name="connsiteX6" fmla="*/ 125730 w 407670"/>
                  <a:gd name="connsiteY6" fmla="*/ 680085 h 1171575"/>
                  <a:gd name="connsiteX7" fmla="*/ 280035 w 407670"/>
                  <a:gd name="connsiteY7" fmla="*/ 674370 h 1171575"/>
                  <a:gd name="connsiteX8" fmla="*/ 285750 w 407670"/>
                  <a:gd name="connsiteY8" fmla="*/ 1163955 h 1171575"/>
                  <a:gd name="connsiteX9" fmla="*/ 356235 w 407670"/>
                  <a:gd name="connsiteY9" fmla="*/ 1163955 h 1171575"/>
                  <a:gd name="connsiteX10" fmla="*/ 407670 w 407670"/>
                  <a:gd name="connsiteY10" fmla="*/ 1080135 h 1171575"/>
                  <a:gd name="connsiteX11" fmla="*/ 405765 w 407670"/>
                  <a:gd name="connsiteY11" fmla="*/ 93345 h 1171575"/>
                  <a:gd name="connsiteX12" fmla="*/ 375285 w 407670"/>
                  <a:gd name="connsiteY12" fmla="*/ 32385 h 1171575"/>
                  <a:gd name="connsiteX13" fmla="*/ 310515 w 407670"/>
                  <a:gd name="connsiteY13" fmla="*/ 0 h 1171575"/>
                  <a:gd name="connsiteX14" fmla="*/ 93345 w 407670"/>
                  <a:gd name="connsiteY14" fmla="*/ 1905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7670" h="1171575">
                    <a:moveTo>
                      <a:pt x="93345" y="19050"/>
                    </a:moveTo>
                    <a:lnTo>
                      <a:pt x="34290" y="59055"/>
                    </a:lnTo>
                    <a:lnTo>
                      <a:pt x="0" y="127635"/>
                    </a:lnTo>
                    <a:lnTo>
                      <a:pt x="7620" y="1127760"/>
                    </a:lnTo>
                    <a:lnTo>
                      <a:pt x="59055" y="1171575"/>
                    </a:lnTo>
                    <a:lnTo>
                      <a:pt x="121920" y="1171575"/>
                    </a:lnTo>
                    <a:lnTo>
                      <a:pt x="125730" y="680085"/>
                    </a:lnTo>
                    <a:lnTo>
                      <a:pt x="280035" y="674370"/>
                    </a:lnTo>
                    <a:lnTo>
                      <a:pt x="285750" y="1163955"/>
                    </a:lnTo>
                    <a:lnTo>
                      <a:pt x="356235" y="1163955"/>
                    </a:lnTo>
                    <a:lnTo>
                      <a:pt x="407670" y="1080135"/>
                    </a:lnTo>
                    <a:lnTo>
                      <a:pt x="405765" y="93345"/>
                    </a:lnTo>
                    <a:lnTo>
                      <a:pt x="375285" y="32385"/>
                    </a:lnTo>
                    <a:lnTo>
                      <a:pt x="310515" y="0"/>
                    </a:lnTo>
                    <a:lnTo>
                      <a:pt x="93345" y="1905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6E52F91D-EA6E-4E80-A485-10BFD7D6C0B5}"/>
                  </a:ext>
                </a:extLst>
              </p:cNvPr>
              <p:cNvSpPr/>
              <p:nvPr/>
            </p:nvSpPr>
            <p:spPr>
              <a:xfrm>
                <a:off x="5076825" y="2503170"/>
                <a:ext cx="171450" cy="546735"/>
              </a:xfrm>
              <a:custGeom>
                <a:avLst/>
                <a:gdLst>
                  <a:gd name="connsiteX0" fmla="*/ 40005 w 171450"/>
                  <a:gd name="connsiteY0" fmla="*/ 5715 h 546735"/>
                  <a:gd name="connsiteX1" fmla="*/ 0 w 171450"/>
                  <a:gd name="connsiteY1" fmla="*/ 49530 h 546735"/>
                  <a:gd name="connsiteX2" fmla="*/ 1905 w 171450"/>
                  <a:gd name="connsiteY2" fmla="*/ 546735 h 546735"/>
                  <a:gd name="connsiteX3" fmla="*/ 169545 w 171450"/>
                  <a:gd name="connsiteY3" fmla="*/ 533400 h 546735"/>
                  <a:gd name="connsiteX4" fmla="*/ 171450 w 171450"/>
                  <a:gd name="connsiteY4" fmla="*/ 47625 h 546735"/>
                  <a:gd name="connsiteX5" fmla="*/ 131445 w 171450"/>
                  <a:gd name="connsiteY5" fmla="*/ 0 h 546735"/>
                  <a:gd name="connsiteX6" fmla="*/ 45720 w 171450"/>
                  <a:gd name="connsiteY6" fmla="*/ 11430 h 546735"/>
                  <a:gd name="connsiteX7" fmla="*/ 40005 w 171450"/>
                  <a:gd name="connsiteY7" fmla="*/ 5715 h 5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546735">
                    <a:moveTo>
                      <a:pt x="40005" y="5715"/>
                    </a:moveTo>
                    <a:lnTo>
                      <a:pt x="0" y="49530"/>
                    </a:lnTo>
                    <a:lnTo>
                      <a:pt x="1905" y="546735"/>
                    </a:lnTo>
                    <a:lnTo>
                      <a:pt x="169545" y="533400"/>
                    </a:lnTo>
                    <a:lnTo>
                      <a:pt x="171450" y="47625"/>
                    </a:lnTo>
                    <a:lnTo>
                      <a:pt x="131445" y="0"/>
                    </a:lnTo>
                    <a:lnTo>
                      <a:pt x="45720" y="11430"/>
                    </a:lnTo>
                    <a:lnTo>
                      <a:pt x="40005" y="5715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B31AF53B-D113-4B81-87CE-0E003E40B010}"/>
                  </a:ext>
                </a:extLst>
              </p:cNvPr>
              <p:cNvSpPr/>
              <p:nvPr/>
            </p:nvSpPr>
            <p:spPr>
              <a:xfrm>
                <a:off x="5358765" y="240665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5B70F780-2C67-48E4-A20C-9E3C8CD63C57}"/>
                  </a:ext>
                </a:extLst>
              </p:cNvPr>
              <p:cNvSpPr/>
              <p:nvPr/>
            </p:nvSpPr>
            <p:spPr>
              <a:xfrm>
                <a:off x="5519420" y="248412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A59EB208-7C96-4250-A2F0-0D755E6859FD}"/>
                  </a:ext>
                </a:extLst>
              </p:cNvPr>
              <p:cNvSpPr/>
              <p:nvPr/>
            </p:nvSpPr>
            <p:spPr>
              <a:xfrm>
                <a:off x="3350260" y="2413000"/>
                <a:ext cx="2956560" cy="1590040"/>
              </a:xfrm>
              <a:custGeom>
                <a:avLst/>
                <a:gdLst>
                  <a:gd name="connsiteX0" fmla="*/ 2435860 w 2956560"/>
                  <a:gd name="connsiteY0" fmla="*/ 0 h 1590040"/>
                  <a:gd name="connsiteX1" fmla="*/ 2499360 w 2956560"/>
                  <a:gd name="connsiteY1" fmla="*/ 60960 h 1590040"/>
                  <a:gd name="connsiteX2" fmla="*/ 2501900 w 2956560"/>
                  <a:gd name="connsiteY2" fmla="*/ 607060 h 1590040"/>
                  <a:gd name="connsiteX3" fmla="*/ 2545080 w 2956560"/>
                  <a:gd name="connsiteY3" fmla="*/ 668020 h 1590040"/>
                  <a:gd name="connsiteX4" fmla="*/ 2583180 w 2956560"/>
                  <a:gd name="connsiteY4" fmla="*/ 685800 h 1590040"/>
                  <a:gd name="connsiteX5" fmla="*/ 2738120 w 2956560"/>
                  <a:gd name="connsiteY5" fmla="*/ 688340 h 1590040"/>
                  <a:gd name="connsiteX6" fmla="*/ 2771140 w 2956560"/>
                  <a:gd name="connsiteY6" fmla="*/ 668020 h 1590040"/>
                  <a:gd name="connsiteX7" fmla="*/ 2768600 w 2956560"/>
                  <a:gd name="connsiteY7" fmla="*/ 1191260 h 1590040"/>
                  <a:gd name="connsiteX8" fmla="*/ 2730500 w 2956560"/>
                  <a:gd name="connsiteY8" fmla="*/ 1239520 h 1590040"/>
                  <a:gd name="connsiteX9" fmla="*/ 2125980 w 2956560"/>
                  <a:gd name="connsiteY9" fmla="*/ 1252220 h 1590040"/>
                  <a:gd name="connsiteX10" fmla="*/ 1607820 w 2956560"/>
                  <a:gd name="connsiteY10" fmla="*/ 1275080 h 1590040"/>
                  <a:gd name="connsiteX11" fmla="*/ 858520 w 2956560"/>
                  <a:gd name="connsiteY11" fmla="*/ 1351280 h 1590040"/>
                  <a:gd name="connsiteX12" fmla="*/ 2540 w 2956560"/>
                  <a:gd name="connsiteY12" fmla="*/ 1470660 h 1590040"/>
                  <a:gd name="connsiteX13" fmla="*/ 0 w 2956560"/>
                  <a:gd name="connsiteY13" fmla="*/ 1590040 h 1590040"/>
                  <a:gd name="connsiteX14" fmla="*/ 424180 w 2956560"/>
                  <a:gd name="connsiteY14" fmla="*/ 1521460 h 1590040"/>
                  <a:gd name="connsiteX15" fmla="*/ 1003300 w 2956560"/>
                  <a:gd name="connsiteY15" fmla="*/ 1452880 h 1590040"/>
                  <a:gd name="connsiteX16" fmla="*/ 1506220 w 2956560"/>
                  <a:gd name="connsiteY16" fmla="*/ 1409700 h 1590040"/>
                  <a:gd name="connsiteX17" fmla="*/ 1953260 w 2956560"/>
                  <a:gd name="connsiteY17" fmla="*/ 1366520 h 1590040"/>
                  <a:gd name="connsiteX18" fmla="*/ 2479040 w 2956560"/>
                  <a:gd name="connsiteY18" fmla="*/ 1356360 h 1590040"/>
                  <a:gd name="connsiteX19" fmla="*/ 2743200 w 2956560"/>
                  <a:gd name="connsiteY19" fmla="*/ 1343660 h 1590040"/>
                  <a:gd name="connsiteX20" fmla="*/ 2832100 w 2956560"/>
                  <a:gd name="connsiteY20" fmla="*/ 1297940 h 1590040"/>
                  <a:gd name="connsiteX21" fmla="*/ 2875280 w 2956560"/>
                  <a:gd name="connsiteY21" fmla="*/ 1221740 h 1590040"/>
                  <a:gd name="connsiteX22" fmla="*/ 2877820 w 2956560"/>
                  <a:gd name="connsiteY22" fmla="*/ 1150620 h 1590040"/>
                  <a:gd name="connsiteX23" fmla="*/ 2877820 w 2956560"/>
                  <a:gd name="connsiteY23" fmla="*/ 66040 h 1590040"/>
                  <a:gd name="connsiteX24" fmla="*/ 2956560 w 2956560"/>
                  <a:gd name="connsiteY24" fmla="*/ 0 h 1590040"/>
                  <a:gd name="connsiteX25" fmla="*/ 2760980 w 2956560"/>
                  <a:gd name="connsiteY25" fmla="*/ 0 h 1590040"/>
                  <a:gd name="connsiteX26" fmla="*/ 2763520 w 2956560"/>
                  <a:gd name="connsiteY26" fmla="*/ 538480 h 1590040"/>
                  <a:gd name="connsiteX27" fmla="*/ 2745740 w 2956560"/>
                  <a:gd name="connsiteY27" fmla="*/ 604520 h 1590040"/>
                  <a:gd name="connsiteX28" fmla="*/ 2623820 w 2956560"/>
                  <a:gd name="connsiteY28" fmla="*/ 609600 h 1590040"/>
                  <a:gd name="connsiteX29" fmla="*/ 2595880 w 2956560"/>
                  <a:gd name="connsiteY29" fmla="*/ 558800 h 1590040"/>
                  <a:gd name="connsiteX30" fmla="*/ 2606040 w 2956560"/>
                  <a:gd name="connsiteY30" fmla="*/ 5080 h 1590040"/>
                  <a:gd name="connsiteX31" fmla="*/ 2435860 w 2956560"/>
                  <a:gd name="connsiteY31" fmla="*/ 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956560" h="1590040">
                    <a:moveTo>
                      <a:pt x="2435860" y="0"/>
                    </a:moveTo>
                    <a:lnTo>
                      <a:pt x="2499360" y="60960"/>
                    </a:lnTo>
                    <a:cubicBezTo>
                      <a:pt x="2500207" y="242993"/>
                      <a:pt x="2481580" y="498263"/>
                      <a:pt x="2501900" y="607060"/>
                    </a:cubicBezTo>
                    <a:lnTo>
                      <a:pt x="2545080" y="668020"/>
                    </a:lnTo>
                    <a:lnTo>
                      <a:pt x="2583180" y="685800"/>
                    </a:lnTo>
                    <a:lnTo>
                      <a:pt x="2738120" y="688340"/>
                    </a:lnTo>
                    <a:lnTo>
                      <a:pt x="2771140" y="668020"/>
                    </a:lnTo>
                    <a:cubicBezTo>
                      <a:pt x="2770293" y="842433"/>
                      <a:pt x="2769447" y="1016847"/>
                      <a:pt x="2768600" y="1191260"/>
                    </a:cubicBezTo>
                    <a:lnTo>
                      <a:pt x="2730500" y="1239520"/>
                    </a:lnTo>
                    <a:lnTo>
                      <a:pt x="2125980" y="1252220"/>
                    </a:lnTo>
                    <a:lnTo>
                      <a:pt x="1607820" y="1275080"/>
                    </a:lnTo>
                    <a:lnTo>
                      <a:pt x="858520" y="1351280"/>
                    </a:lnTo>
                    <a:lnTo>
                      <a:pt x="2540" y="1470660"/>
                    </a:lnTo>
                    <a:cubicBezTo>
                      <a:pt x="1693" y="1510453"/>
                      <a:pt x="847" y="1550247"/>
                      <a:pt x="0" y="1590040"/>
                    </a:cubicBezTo>
                    <a:lnTo>
                      <a:pt x="424180" y="1521460"/>
                    </a:lnTo>
                    <a:lnTo>
                      <a:pt x="1003300" y="1452880"/>
                    </a:lnTo>
                    <a:lnTo>
                      <a:pt x="1506220" y="1409700"/>
                    </a:lnTo>
                    <a:lnTo>
                      <a:pt x="1953260" y="1366520"/>
                    </a:lnTo>
                    <a:lnTo>
                      <a:pt x="2479040" y="1356360"/>
                    </a:lnTo>
                    <a:lnTo>
                      <a:pt x="2743200" y="1343660"/>
                    </a:lnTo>
                    <a:lnTo>
                      <a:pt x="2832100" y="1297940"/>
                    </a:lnTo>
                    <a:lnTo>
                      <a:pt x="2875280" y="1221740"/>
                    </a:lnTo>
                    <a:cubicBezTo>
                      <a:pt x="2876127" y="1198033"/>
                      <a:pt x="2876973" y="1174327"/>
                      <a:pt x="2877820" y="1150620"/>
                    </a:cubicBezTo>
                    <a:lnTo>
                      <a:pt x="2877820" y="66040"/>
                    </a:lnTo>
                    <a:lnTo>
                      <a:pt x="2956560" y="0"/>
                    </a:lnTo>
                    <a:lnTo>
                      <a:pt x="2760980" y="0"/>
                    </a:lnTo>
                    <a:cubicBezTo>
                      <a:pt x="2761827" y="179493"/>
                      <a:pt x="2762673" y="358987"/>
                      <a:pt x="2763520" y="538480"/>
                    </a:cubicBezTo>
                    <a:lnTo>
                      <a:pt x="2745740" y="604520"/>
                    </a:lnTo>
                    <a:lnTo>
                      <a:pt x="2623820" y="609600"/>
                    </a:lnTo>
                    <a:lnTo>
                      <a:pt x="2595880" y="558800"/>
                    </a:lnTo>
                    <a:lnTo>
                      <a:pt x="2606040" y="5080"/>
                    </a:lnTo>
                    <a:lnTo>
                      <a:pt x="243586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FEAEE082-7A28-4D26-A2D9-D1E509115219}"/>
                  </a:ext>
                </a:extLst>
              </p:cNvPr>
              <p:cNvSpPr/>
              <p:nvPr/>
            </p:nvSpPr>
            <p:spPr>
              <a:xfrm>
                <a:off x="6328410" y="2406650"/>
                <a:ext cx="388620" cy="1371600"/>
              </a:xfrm>
              <a:custGeom>
                <a:avLst/>
                <a:gdLst>
                  <a:gd name="connsiteX0" fmla="*/ 83820 w 388620"/>
                  <a:gd name="connsiteY0" fmla="*/ 0 h 1371600"/>
                  <a:gd name="connsiteX1" fmla="*/ 35560 w 388620"/>
                  <a:gd name="connsiteY1" fmla="*/ 30480 h 1371600"/>
                  <a:gd name="connsiteX2" fmla="*/ 0 w 388620"/>
                  <a:gd name="connsiteY2" fmla="*/ 91440 h 1371600"/>
                  <a:gd name="connsiteX3" fmla="*/ 0 w 388620"/>
                  <a:gd name="connsiteY3" fmla="*/ 1277620 h 1371600"/>
                  <a:gd name="connsiteX4" fmla="*/ 27940 w 388620"/>
                  <a:gd name="connsiteY4" fmla="*/ 1325880 h 1371600"/>
                  <a:gd name="connsiteX5" fmla="*/ 91440 w 388620"/>
                  <a:gd name="connsiteY5" fmla="*/ 1369060 h 1371600"/>
                  <a:gd name="connsiteX6" fmla="*/ 309880 w 388620"/>
                  <a:gd name="connsiteY6" fmla="*/ 1371600 h 1371600"/>
                  <a:gd name="connsiteX7" fmla="*/ 360680 w 388620"/>
                  <a:gd name="connsiteY7" fmla="*/ 1343660 h 1371600"/>
                  <a:gd name="connsiteX8" fmla="*/ 388620 w 388620"/>
                  <a:gd name="connsiteY8" fmla="*/ 1280160 h 1371600"/>
                  <a:gd name="connsiteX9" fmla="*/ 386080 w 388620"/>
                  <a:gd name="connsiteY9" fmla="*/ 99060 h 1371600"/>
                  <a:gd name="connsiteX10" fmla="*/ 358140 w 388620"/>
                  <a:gd name="connsiteY10" fmla="*/ 50800 h 1371600"/>
                  <a:gd name="connsiteX11" fmla="*/ 302260 w 388620"/>
                  <a:gd name="connsiteY11" fmla="*/ 12700 h 1371600"/>
                  <a:gd name="connsiteX12" fmla="*/ 83820 w 388620"/>
                  <a:gd name="connsiteY12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8620" h="1371600">
                    <a:moveTo>
                      <a:pt x="83820" y="0"/>
                    </a:moveTo>
                    <a:lnTo>
                      <a:pt x="35560" y="30480"/>
                    </a:lnTo>
                    <a:lnTo>
                      <a:pt x="0" y="91440"/>
                    </a:lnTo>
                    <a:lnTo>
                      <a:pt x="0" y="1277620"/>
                    </a:lnTo>
                    <a:lnTo>
                      <a:pt x="27940" y="1325880"/>
                    </a:lnTo>
                    <a:lnTo>
                      <a:pt x="91440" y="1369060"/>
                    </a:lnTo>
                    <a:lnTo>
                      <a:pt x="309880" y="1371600"/>
                    </a:lnTo>
                    <a:lnTo>
                      <a:pt x="360680" y="1343660"/>
                    </a:lnTo>
                    <a:lnTo>
                      <a:pt x="388620" y="1280160"/>
                    </a:lnTo>
                    <a:cubicBezTo>
                      <a:pt x="387773" y="886460"/>
                      <a:pt x="386927" y="492760"/>
                      <a:pt x="386080" y="99060"/>
                    </a:cubicBezTo>
                    <a:lnTo>
                      <a:pt x="358140" y="50800"/>
                    </a:lnTo>
                    <a:lnTo>
                      <a:pt x="302260" y="12700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12AC462F-C6E6-4690-B6E0-7ED07C309845}"/>
                  </a:ext>
                </a:extLst>
              </p:cNvPr>
              <p:cNvSpPr/>
              <p:nvPr/>
            </p:nvSpPr>
            <p:spPr>
              <a:xfrm>
                <a:off x="6438900" y="2458720"/>
                <a:ext cx="162560" cy="1196340"/>
              </a:xfrm>
              <a:custGeom>
                <a:avLst/>
                <a:gdLst>
                  <a:gd name="connsiteX0" fmla="*/ 40640 w 162560"/>
                  <a:gd name="connsiteY0" fmla="*/ 10160 h 1196340"/>
                  <a:gd name="connsiteX1" fmla="*/ 0 w 162560"/>
                  <a:gd name="connsiteY1" fmla="*/ 66040 h 1196340"/>
                  <a:gd name="connsiteX2" fmla="*/ 2540 w 162560"/>
                  <a:gd name="connsiteY2" fmla="*/ 1148080 h 1196340"/>
                  <a:gd name="connsiteX3" fmla="*/ 40640 w 162560"/>
                  <a:gd name="connsiteY3" fmla="*/ 1193800 h 1196340"/>
                  <a:gd name="connsiteX4" fmla="*/ 139700 w 162560"/>
                  <a:gd name="connsiteY4" fmla="*/ 1196340 h 1196340"/>
                  <a:gd name="connsiteX5" fmla="*/ 162560 w 162560"/>
                  <a:gd name="connsiteY5" fmla="*/ 1140460 h 1196340"/>
                  <a:gd name="connsiteX6" fmla="*/ 160020 w 162560"/>
                  <a:gd name="connsiteY6" fmla="*/ 50800 h 1196340"/>
                  <a:gd name="connsiteX7" fmla="*/ 116840 w 162560"/>
                  <a:gd name="connsiteY7" fmla="*/ 0 h 1196340"/>
                  <a:gd name="connsiteX8" fmla="*/ 40640 w 162560"/>
                  <a:gd name="connsiteY8" fmla="*/ 1016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60" h="1196340">
                    <a:moveTo>
                      <a:pt x="40640" y="10160"/>
                    </a:moveTo>
                    <a:lnTo>
                      <a:pt x="0" y="66040"/>
                    </a:lnTo>
                    <a:cubicBezTo>
                      <a:pt x="847" y="426720"/>
                      <a:pt x="1693" y="787400"/>
                      <a:pt x="2540" y="1148080"/>
                    </a:cubicBezTo>
                    <a:lnTo>
                      <a:pt x="40640" y="1193800"/>
                    </a:lnTo>
                    <a:lnTo>
                      <a:pt x="139700" y="1196340"/>
                    </a:lnTo>
                    <a:lnTo>
                      <a:pt x="162560" y="1140460"/>
                    </a:lnTo>
                    <a:cubicBezTo>
                      <a:pt x="161713" y="777240"/>
                      <a:pt x="160867" y="414020"/>
                      <a:pt x="160020" y="50800"/>
                    </a:cubicBezTo>
                    <a:lnTo>
                      <a:pt x="116840" y="0"/>
                    </a:lnTo>
                    <a:lnTo>
                      <a:pt x="40640" y="1016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FC762794-FA4F-4C9B-9CC5-9A919F9E5C65}"/>
                  </a:ext>
                </a:extLst>
              </p:cNvPr>
              <p:cNvSpPr/>
              <p:nvPr/>
            </p:nvSpPr>
            <p:spPr>
              <a:xfrm>
                <a:off x="6707505" y="2413635"/>
                <a:ext cx="361950" cy="1365885"/>
              </a:xfrm>
              <a:custGeom>
                <a:avLst/>
                <a:gdLst>
                  <a:gd name="connsiteX0" fmla="*/ 0 w 361950"/>
                  <a:gd name="connsiteY0" fmla="*/ 0 h 1365885"/>
                  <a:gd name="connsiteX1" fmla="*/ 60960 w 361950"/>
                  <a:gd name="connsiteY1" fmla="*/ 62865 h 1365885"/>
                  <a:gd name="connsiteX2" fmla="*/ 62865 w 361950"/>
                  <a:gd name="connsiteY2" fmla="*/ 1240155 h 1365885"/>
                  <a:gd name="connsiteX3" fmla="*/ 3810 w 361950"/>
                  <a:gd name="connsiteY3" fmla="*/ 1358265 h 1365885"/>
                  <a:gd name="connsiteX4" fmla="*/ 243840 w 361950"/>
                  <a:gd name="connsiteY4" fmla="*/ 1365885 h 1365885"/>
                  <a:gd name="connsiteX5" fmla="*/ 161925 w 361950"/>
                  <a:gd name="connsiteY5" fmla="*/ 1226820 h 1365885"/>
                  <a:gd name="connsiteX6" fmla="*/ 160020 w 361950"/>
                  <a:gd name="connsiteY6" fmla="*/ 659130 h 1365885"/>
                  <a:gd name="connsiteX7" fmla="*/ 335280 w 361950"/>
                  <a:gd name="connsiteY7" fmla="*/ 666750 h 1365885"/>
                  <a:gd name="connsiteX8" fmla="*/ 333375 w 361950"/>
                  <a:gd name="connsiteY8" fmla="*/ 601980 h 1365885"/>
                  <a:gd name="connsiteX9" fmla="*/ 167640 w 361950"/>
                  <a:gd name="connsiteY9" fmla="*/ 590550 h 1365885"/>
                  <a:gd name="connsiteX10" fmla="*/ 171450 w 361950"/>
                  <a:gd name="connsiteY10" fmla="*/ 60960 h 1365885"/>
                  <a:gd name="connsiteX11" fmla="*/ 300990 w 361950"/>
                  <a:gd name="connsiteY11" fmla="*/ 66675 h 1365885"/>
                  <a:gd name="connsiteX12" fmla="*/ 361950 w 361950"/>
                  <a:gd name="connsiteY12" fmla="*/ 131445 h 1365885"/>
                  <a:gd name="connsiteX13" fmla="*/ 361950 w 361950"/>
                  <a:gd name="connsiteY13" fmla="*/ 13335 h 1365885"/>
                  <a:gd name="connsiteX14" fmla="*/ 0 w 361950"/>
                  <a:gd name="connsiteY14" fmla="*/ 0 h 136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950" h="1365885">
                    <a:moveTo>
                      <a:pt x="0" y="0"/>
                    </a:moveTo>
                    <a:lnTo>
                      <a:pt x="60960" y="62865"/>
                    </a:lnTo>
                    <a:lnTo>
                      <a:pt x="62865" y="1240155"/>
                    </a:lnTo>
                    <a:lnTo>
                      <a:pt x="3810" y="1358265"/>
                    </a:lnTo>
                    <a:lnTo>
                      <a:pt x="243840" y="1365885"/>
                    </a:lnTo>
                    <a:lnTo>
                      <a:pt x="161925" y="1226820"/>
                    </a:lnTo>
                    <a:lnTo>
                      <a:pt x="160020" y="659130"/>
                    </a:lnTo>
                    <a:lnTo>
                      <a:pt x="335280" y="666750"/>
                    </a:lnTo>
                    <a:lnTo>
                      <a:pt x="333375" y="601980"/>
                    </a:lnTo>
                    <a:lnTo>
                      <a:pt x="167640" y="590550"/>
                    </a:lnTo>
                    <a:lnTo>
                      <a:pt x="171450" y="60960"/>
                    </a:lnTo>
                    <a:lnTo>
                      <a:pt x="300990" y="66675"/>
                    </a:lnTo>
                    <a:lnTo>
                      <a:pt x="361950" y="131445"/>
                    </a:lnTo>
                    <a:lnTo>
                      <a:pt x="361950" y="13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184A74B5-6A9C-4DAA-8D71-28E8E1121A10}"/>
                  </a:ext>
                </a:extLst>
              </p:cNvPr>
              <p:cNvSpPr/>
              <p:nvPr/>
            </p:nvSpPr>
            <p:spPr>
              <a:xfrm>
                <a:off x="7101840" y="2428240"/>
                <a:ext cx="510540" cy="1394460"/>
              </a:xfrm>
              <a:custGeom>
                <a:avLst/>
                <a:gdLst>
                  <a:gd name="connsiteX0" fmla="*/ 0 w 510540"/>
                  <a:gd name="connsiteY0" fmla="*/ 0 h 1394460"/>
                  <a:gd name="connsiteX1" fmla="*/ 71120 w 510540"/>
                  <a:gd name="connsiteY1" fmla="*/ 71120 h 1394460"/>
                  <a:gd name="connsiteX2" fmla="*/ 71120 w 510540"/>
                  <a:gd name="connsiteY2" fmla="*/ 1244600 h 1394460"/>
                  <a:gd name="connsiteX3" fmla="*/ 17780 w 510540"/>
                  <a:gd name="connsiteY3" fmla="*/ 1356360 h 1394460"/>
                  <a:gd name="connsiteX4" fmla="*/ 175260 w 510540"/>
                  <a:gd name="connsiteY4" fmla="*/ 1361440 h 1394460"/>
                  <a:gd name="connsiteX5" fmla="*/ 177800 w 510540"/>
                  <a:gd name="connsiteY5" fmla="*/ 723900 h 1394460"/>
                  <a:gd name="connsiteX6" fmla="*/ 203200 w 510540"/>
                  <a:gd name="connsiteY6" fmla="*/ 668020 h 1394460"/>
                  <a:gd name="connsiteX7" fmla="*/ 317500 w 510540"/>
                  <a:gd name="connsiteY7" fmla="*/ 673100 h 1394460"/>
                  <a:gd name="connsiteX8" fmla="*/ 337820 w 510540"/>
                  <a:gd name="connsiteY8" fmla="*/ 723900 h 1394460"/>
                  <a:gd name="connsiteX9" fmla="*/ 337820 w 510540"/>
                  <a:gd name="connsiteY9" fmla="*/ 1374140 h 1394460"/>
                  <a:gd name="connsiteX10" fmla="*/ 510540 w 510540"/>
                  <a:gd name="connsiteY10" fmla="*/ 1394460 h 1394460"/>
                  <a:gd name="connsiteX11" fmla="*/ 441960 w 510540"/>
                  <a:gd name="connsiteY11" fmla="*/ 1264920 h 1394460"/>
                  <a:gd name="connsiteX12" fmla="*/ 444500 w 510540"/>
                  <a:gd name="connsiteY12" fmla="*/ 716280 h 1394460"/>
                  <a:gd name="connsiteX13" fmla="*/ 396240 w 510540"/>
                  <a:gd name="connsiteY13" fmla="*/ 652780 h 1394460"/>
                  <a:gd name="connsiteX14" fmla="*/ 452120 w 510540"/>
                  <a:gd name="connsiteY14" fmla="*/ 601980 h 1394460"/>
                  <a:gd name="connsiteX15" fmla="*/ 454660 w 510540"/>
                  <a:gd name="connsiteY15" fmla="*/ 119380 h 1394460"/>
                  <a:gd name="connsiteX16" fmla="*/ 421640 w 510540"/>
                  <a:gd name="connsiteY16" fmla="*/ 58420 h 1394460"/>
                  <a:gd name="connsiteX17" fmla="*/ 350520 w 510540"/>
                  <a:gd name="connsiteY17" fmla="*/ 17780 h 1394460"/>
                  <a:gd name="connsiteX18" fmla="*/ 0 w 510540"/>
                  <a:gd name="connsiteY18" fmla="*/ 0 h 139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10540" h="1394460">
                    <a:moveTo>
                      <a:pt x="0" y="0"/>
                    </a:moveTo>
                    <a:lnTo>
                      <a:pt x="71120" y="71120"/>
                    </a:lnTo>
                    <a:lnTo>
                      <a:pt x="71120" y="1244600"/>
                    </a:lnTo>
                    <a:lnTo>
                      <a:pt x="17780" y="1356360"/>
                    </a:lnTo>
                    <a:lnTo>
                      <a:pt x="175260" y="1361440"/>
                    </a:lnTo>
                    <a:cubicBezTo>
                      <a:pt x="176107" y="1148927"/>
                      <a:pt x="176953" y="936413"/>
                      <a:pt x="177800" y="723900"/>
                    </a:cubicBezTo>
                    <a:lnTo>
                      <a:pt x="203200" y="668020"/>
                    </a:lnTo>
                    <a:lnTo>
                      <a:pt x="317500" y="673100"/>
                    </a:lnTo>
                    <a:lnTo>
                      <a:pt x="337820" y="723900"/>
                    </a:lnTo>
                    <a:lnTo>
                      <a:pt x="337820" y="1374140"/>
                    </a:lnTo>
                    <a:lnTo>
                      <a:pt x="510540" y="1394460"/>
                    </a:lnTo>
                    <a:lnTo>
                      <a:pt x="441960" y="1264920"/>
                    </a:lnTo>
                    <a:cubicBezTo>
                      <a:pt x="442807" y="1082040"/>
                      <a:pt x="443653" y="899160"/>
                      <a:pt x="444500" y="716280"/>
                    </a:cubicBezTo>
                    <a:lnTo>
                      <a:pt x="396240" y="652780"/>
                    </a:lnTo>
                    <a:lnTo>
                      <a:pt x="452120" y="601980"/>
                    </a:lnTo>
                    <a:cubicBezTo>
                      <a:pt x="452967" y="441113"/>
                      <a:pt x="453813" y="280247"/>
                      <a:pt x="454660" y="119380"/>
                    </a:cubicBezTo>
                    <a:lnTo>
                      <a:pt x="421640" y="58420"/>
                    </a:lnTo>
                    <a:lnTo>
                      <a:pt x="35052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64092FC8-3994-492F-80E8-F8AA8E09397C}"/>
                  </a:ext>
                </a:extLst>
              </p:cNvPr>
              <p:cNvSpPr/>
              <p:nvPr/>
            </p:nvSpPr>
            <p:spPr>
              <a:xfrm>
                <a:off x="7274560" y="2489200"/>
                <a:ext cx="167640" cy="553720"/>
              </a:xfrm>
              <a:custGeom>
                <a:avLst/>
                <a:gdLst>
                  <a:gd name="connsiteX0" fmla="*/ 0 w 167640"/>
                  <a:gd name="connsiteY0" fmla="*/ 0 h 553720"/>
                  <a:gd name="connsiteX1" fmla="*/ 0 w 167640"/>
                  <a:gd name="connsiteY1" fmla="*/ 551180 h 553720"/>
                  <a:gd name="connsiteX2" fmla="*/ 139700 w 167640"/>
                  <a:gd name="connsiteY2" fmla="*/ 553720 h 553720"/>
                  <a:gd name="connsiteX3" fmla="*/ 167640 w 167640"/>
                  <a:gd name="connsiteY3" fmla="*/ 505460 h 553720"/>
                  <a:gd name="connsiteX4" fmla="*/ 160020 w 167640"/>
                  <a:gd name="connsiteY4" fmla="*/ 63500 h 553720"/>
                  <a:gd name="connsiteX5" fmla="*/ 129540 w 167640"/>
                  <a:gd name="connsiteY5" fmla="*/ 10160 h 553720"/>
                  <a:gd name="connsiteX6" fmla="*/ 0 w 167640"/>
                  <a:gd name="connsiteY6" fmla="*/ 0 h 55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53720">
                    <a:moveTo>
                      <a:pt x="0" y="0"/>
                    </a:moveTo>
                    <a:lnTo>
                      <a:pt x="0" y="551180"/>
                    </a:lnTo>
                    <a:lnTo>
                      <a:pt x="139700" y="553720"/>
                    </a:lnTo>
                    <a:lnTo>
                      <a:pt x="167640" y="505460"/>
                    </a:lnTo>
                    <a:lnTo>
                      <a:pt x="160020" y="63500"/>
                    </a:lnTo>
                    <a:lnTo>
                      <a:pt x="129540" y="10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B8041207-1948-44D0-90E0-8812E5F5AB7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444500" cy="1376680"/>
              </a:xfrm>
              <a:custGeom>
                <a:avLst/>
                <a:gdLst>
                  <a:gd name="connsiteX0" fmla="*/ 0 w 444500"/>
                  <a:gd name="connsiteY0" fmla="*/ 0 h 1376680"/>
                  <a:gd name="connsiteX1" fmla="*/ 63500 w 444500"/>
                  <a:gd name="connsiteY1" fmla="*/ 73660 h 1376680"/>
                  <a:gd name="connsiteX2" fmla="*/ 63500 w 444500"/>
                  <a:gd name="connsiteY2" fmla="*/ 1247140 h 1376680"/>
                  <a:gd name="connsiteX3" fmla="*/ 81280 w 444500"/>
                  <a:gd name="connsiteY3" fmla="*/ 1305560 h 1376680"/>
                  <a:gd name="connsiteX4" fmla="*/ 137160 w 444500"/>
                  <a:gd name="connsiteY4" fmla="*/ 1361440 h 1376680"/>
                  <a:gd name="connsiteX5" fmla="*/ 353060 w 444500"/>
                  <a:gd name="connsiteY5" fmla="*/ 1376680 h 1376680"/>
                  <a:gd name="connsiteX6" fmla="*/ 416560 w 444500"/>
                  <a:gd name="connsiteY6" fmla="*/ 1348740 h 1376680"/>
                  <a:gd name="connsiteX7" fmla="*/ 434340 w 444500"/>
                  <a:gd name="connsiteY7" fmla="*/ 1275080 h 1376680"/>
                  <a:gd name="connsiteX8" fmla="*/ 444500 w 444500"/>
                  <a:gd name="connsiteY8" fmla="*/ 106680 h 1376680"/>
                  <a:gd name="connsiteX9" fmla="*/ 375920 w 444500"/>
                  <a:gd name="connsiteY9" fmla="*/ 20320 h 1376680"/>
                  <a:gd name="connsiteX10" fmla="*/ 309880 w 444500"/>
                  <a:gd name="connsiteY10" fmla="*/ 20320 h 1376680"/>
                  <a:gd name="connsiteX11" fmla="*/ 317500 w 444500"/>
                  <a:gd name="connsiteY11" fmla="*/ 1229360 h 1376680"/>
                  <a:gd name="connsiteX12" fmla="*/ 284480 w 444500"/>
                  <a:gd name="connsiteY12" fmla="*/ 1264920 h 1376680"/>
                  <a:gd name="connsiteX13" fmla="*/ 195580 w 444500"/>
                  <a:gd name="connsiteY13" fmla="*/ 1259840 h 1376680"/>
                  <a:gd name="connsiteX14" fmla="*/ 157480 w 444500"/>
                  <a:gd name="connsiteY14" fmla="*/ 1211580 h 1376680"/>
                  <a:gd name="connsiteX15" fmla="*/ 157480 w 444500"/>
                  <a:gd name="connsiteY15" fmla="*/ 17780 h 1376680"/>
                  <a:gd name="connsiteX16" fmla="*/ 0 w 444500"/>
                  <a:gd name="connsiteY16" fmla="*/ 0 h 137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4500" h="1376680">
                    <a:moveTo>
                      <a:pt x="0" y="0"/>
                    </a:moveTo>
                    <a:lnTo>
                      <a:pt x="63500" y="73660"/>
                    </a:lnTo>
                    <a:lnTo>
                      <a:pt x="63500" y="1247140"/>
                    </a:lnTo>
                    <a:lnTo>
                      <a:pt x="81280" y="1305560"/>
                    </a:lnTo>
                    <a:lnTo>
                      <a:pt x="137160" y="1361440"/>
                    </a:lnTo>
                    <a:lnTo>
                      <a:pt x="353060" y="1376680"/>
                    </a:lnTo>
                    <a:lnTo>
                      <a:pt x="416560" y="1348740"/>
                    </a:lnTo>
                    <a:lnTo>
                      <a:pt x="434340" y="1275080"/>
                    </a:lnTo>
                    <a:cubicBezTo>
                      <a:pt x="437727" y="885613"/>
                      <a:pt x="441113" y="496147"/>
                      <a:pt x="444500" y="106680"/>
                    </a:cubicBezTo>
                    <a:lnTo>
                      <a:pt x="375920" y="20320"/>
                    </a:lnTo>
                    <a:lnTo>
                      <a:pt x="309880" y="20320"/>
                    </a:lnTo>
                    <a:lnTo>
                      <a:pt x="317500" y="1229360"/>
                    </a:lnTo>
                    <a:lnTo>
                      <a:pt x="284480" y="1264920"/>
                    </a:lnTo>
                    <a:lnTo>
                      <a:pt x="195580" y="1259840"/>
                    </a:lnTo>
                    <a:lnTo>
                      <a:pt x="157480" y="1211580"/>
                    </a:lnTo>
                    <a:lnTo>
                      <a:pt x="15748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1A7965A0-8081-4C53-BE04-9B89388D6203}"/>
                  </a:ext>
                </a:extLst>
              </p:cNvPr>
              <p:cNvSpPr/>
              <p:nvPr/>
            </p:nvSpPr>
            <p:spPr>
              <a:xfrm>
                <a:off x="7975600" y="2484120"/>
                <a:ext cx="231140" cy="1386840"/>
              </a:xfrm>
              <a:custGeom>
                <a:avLst/>
                <a:gdLst>
                  <a:gd name="connsiteX0" fmla="*/ 0 w 231140"/>
                  <a:gd name="connsiteY0" fmla="*/ 0 h 1386840"/>
                  <a:gd name="connsiteX1" fmla="*/ 73660 w 231140"/>
                  <a:gd name="connsiteY1" fmla="*/ 81280 h 1386840"/>
                  <a:gd name="connsiteX2" fmla="*/ 68580 w 231140"/>
                  <a:gd name="connsiteY2" fmla="*/ 1247140 h 1386840"/>
                  <a:gd name="connsiteX3" fmla="*/ 10160 w 231140"/>
                  <a:gd name="connsiteY3" fmla="*/ 1361440 h 1386840"/>
                  <a:gd name="connsiteX4" fmla="*/ 231140 w 231140"/>
                  <a:gd name="connsiteY4" fmla="*/ 1386840 h 1386840"/>
                  <a:gd name="connsiteX5" fmla="*/ 162560 w 231140"/>
                  <a:gd name="connsiteY5" fmla="*/ 1262380 h 1386840"/>
                  <a:gd name="connsiteX6" fmla="*/ 170180 w 231140"/>
                  <a:gd name="connsiteY6" fmla="*/ 83820 h 1386840"/>
                  <a:gd name="connsiteX7" fmla="*/ 226060 w 231140"/>
                  <a:gd name="connsiteY7" fmla="*/ 25400 h 1386840"/>
                  <a:gd name="connsiteX8" fmla="*/ 0 w 231140"/>
                  <a:gd name="connsiteY8" fmla="*/ 0 h 138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140" h="1386840">
                    <a:moveTo>
                      <a:pt x="0" y="0"/>
                    </a:moveTo>
                    <a:lnTo>
                      <a:pt x="73660" y="81280"/>
                    </a:lnTo>
                    <a:cubicBezTo>
                      <a:pt x="71967" y="469900"/>
                      <a:pt x="70273" y="858520"/>
                      <a:pt x="68580" y="1247140"/>
                    </a:cubicBezTo>
                    <a:lnTo>
                      <a:pt x="10160" y="1361440"/>
                    </a:lnTo>
                    <a:lnTo>
                      <a:pt x="231140" y="1386840"/>
                    </a:lnTo>
                    <a:lnTo>
                      <a:pt x="162560" y="1262380"/>
                    </a:lnTo>
                    <a:lnTo>
                      <a:pt x="170180" y="83820"/>
                    </a:lnTo>
                    <a:lnTo>
                      <a:pt x="226060" y="25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89B6B824-36CA-4674-8C63-9936AB83FFFE}"/>
                  </a:ext>
                </a:extLst>
              </p:cNvPr>
              <p:cNvSpPr/>
              <p:nvPr/>
            </p:nvSpPr>
            <p:spPr>
              <a:xfrm>
                <a:off x="8201660" y="2509520"/>
                <a:ext cx="599440" cy="1409700"/>
              </a:xfrm>
              <a:custGeom>
                <a:avLst/>
                <a:gdLst>
                  <a:gd name="connsiteX0" fmla="*/ 55880 w 599440"/>
                  <a:gd name="connsiteY0" fmla="*/ 1358900 h 1409700"/>
                  <a:gd name="connsiteX1" fmla="*/ 2540 w 599440"/>
                  <a:gd name="connsiteY1" fmla="*/ 1234440 h 1409700"/>
                  <a:gd name="connsiteX2" fmla="*/ 0 w 599440"/>
                  <a:gd name="connsiteY2" fmla="*/ 66040 h 1409700"/>
                  <a:gd name="connsiteX3" fmla="*/ 66040 w 599440"/>
                  <a:gd name="connsiteY3" fmla="*/ 0 h 1409700"/>
                  <a:gd name="connsiteX4" fmla="*/ 259080 w 599440"/>
                  <a:gd name="connsiteY4" fmla="*/ 25400 h 1409700"/>
                  <a:gd name="connsiteX5" fmla="*/ 304800 w 599440"/>
                  <a:gd name="connsiteY5" fmla="*/ 68580 h 1409700"/>
                  <a:gd name="connsiteX6" fmla="*/ 332740 w 599440"/>
                  <a:gd name="connsiteY6" fmla="*/ 139700 h 1409700"/>
                  <a:gd name="connsiteX7" fmla="*/ 332740 w 599440"/>
                  <a:gd name="connsiteY7" fmla="*/ 1206500 h 1409700"/>
                  <a:gd name="connsiteX8" fmla="*/ 340360 w 599440"/>
                  <a:gd name="connsiteY8" fmla="*/ 1252220 h 1409700"/>
                  <a:gd name="connsiteX9" fmla="*/ 378460 w 599440"/>
                  <a:gd name="connsiteY9" fmla="*/ 1282700 h 1409700"/>
                  <a:gd name="connsiteX10" fmla="*/ 441960 w 599440"/>
                  <a:gd name="connsiteY10" fmla="*/ 1285240 h 1409700"/>
                  <a:gd name="connsiteX11" fmla="*/ 439420 w 599440"/>
                  <a:gd name="connsiteY11" fmla="*/ 53340 h 1409700"/>
                  <a:gd name="connsiteX12" fmla="*/ 599440 w 599440"/>
                  <a:gd name="connsiteY12" fmla="*/ 71120 h 1409700"/>
                  <a:gd name="connsiteX13" fmla="*/ 535940 w 599440"/>
                  <a:gd name="connsiteY13" fmla="*/ 134620 h 1409700"/>
                  <a:gd name="connsiteX14" fmla="*/ 535940 w 599440"/>
                  <a:gd name="connsiteY14" fmla="*/ 1295400 h 1409700"/>
                  <a:gd name="connsiteX15" fmla="*/ 477520 w 599440"/>
                  <a:gd name="connsiteY15" fmla="*/ 1409700 h 1409700"/>
                  <a:gd name="connsiteX16" fmla="*/ 297180 w 599440"/>
                  <a:gd name="connsiteY16" fmla="*/ 1386840 h 1409700"/>
                  <a:gd name="connsiteX17" fmla="*/ 254000 w 599440"/>
                  <a:gd name="connsiteY17" fmla="*/ 1351280 h 1409700"/>
                  <a:gd name="connsiteX18" fmla="*/ 215900 w 599440"/>
                  <a:gd name="connsiteY18" fmla="*/ 1262380 h 1409700"/>
                  <a:gd name="connsiteX19" fmla="*/ 220980 w 599440"/>
                  <a:gd name="connsiteY19" fmla="*/ 129540 h 1409700"/>
                  <a:gd name="connsiteX20" fmla="*/ 180340 w 599440"/>
                  <a:gd name="connsiteY20" fmla="*/ 73660 h 1409700"/>
                  <a:gd name="connsiteX21" fmla="*/ 106680 w 599440"/>
                  <a:gd name="connsiteY21" fmla="*/ 66040 h 1409700"/>
                  <a:gd name="connsiteX22" fmla="*/ 106680 w 599440"/>
                  <a:gd name="connsiteY22" fmla="*/ 1371600 h 1409700"/>
                  <a:gd name="connsiteX23" fmla="*/ 55880 w 599440"/>
                  <a:gd name="connsiteY23" fmla="*/ 135890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440" h="1409700">
                    <a:moveTo>
                      <a:pt x="55880" y="1358900"/>
                    </a:moveTo>
                    <a:lnTo>
                      <a:pt x="2540" y="1234440"/>
                    </a:lnTo>
                    <a:cubicBezTo>
                      <a:pt x="1693" y="844973"/>
                      <a:pt x="847" y="455507"/>
                      <a:pt x="0" y="66040"/>
                    </a:cubicBezTo>
                    <a:lnTo>
                      <a:pt x="66040" y="0"/>
                    </a:lnTo>
                    <a:lnTo>
                      <a:pt x="259080" y="25400"/>
                    </a:lnTo>
                    <a:lnTo>
                      <a:pt x="304800" y="68580"/>
                    </a:lnTo>
                    <a:lnTo>
                      <a:pt x="332740" y="139700"/>
                    </a:lnTo>
                    <a:lnTo>
                      <a:pt x="332740" y="1206500"/>
                    </a:lnTo>
                    <a:lnTo>
                      <a:pt x="340360" y="1252220"/>
                    </a:lnTo>
                    <a:lnTo>
                      <a:pt x="378460" y="1282700"/>
                    </a:lnTo>
                    <a:lnTo>
                      <a:pt x="441960" y="1285240"/>
                    </a:lnTo>
                    <a:cubicBezTo>
                      <a:pt x="441113" y="874607"/>
                      <a:pt x="440267" y="463973"/>
                      <a:pt x="439420" y="53340"/>
                    </a:cubicBezTo>
                    <a:lnTo>
                      <a:pt x="599440" y="71120"/>
                    </a:lnTo>
                    <a:lnTo>
                      <a:pt x="535940" y="134620"/>
                    </a:lnTo>
                    <a:lnTo>
                      <a:pt x="535940" y="1295400"/>
                    </a:lnTo>
                    <a:lnTo>
                      <a:pt x="477520" y="1409700"/>
                    </a:lnTo>
                    <a:lnTo>
                      <a:pt x="297180" y="1386840"/>
                    </a:lnTo>
                    <a:lnTo>
                      <a:pt x="254000" y="1351280"/>
                    </a:lnTo>
                    <a:lnTo>
                      <a:pt x="215900" y="1262380"/>
                    </a:lnTo>
                    <a:cubicBezTo>
                      <a:pt x="217593" y="884767"/>
                      <a:pt x="219287" y="507153"/>
                      <a:pt x="220980" y="129540"/>
                    </a:cubicBezTo>
                    <a:lnTo>
                      <a:pt x="180340" y="73660"/>
                    </a:lnTo>
                    <a:lnTo>
                      <a:pt x="106680" y="66040"/>
                    </a:lnTo>
                    <a:lnTo>
                      <a:pt x="106680" y="1371600"/>
                    </a:lnTo>
                    <a:lnTo>
                      <a:pt x="55880" y="135890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9F3B934E-ED45-4FE6-82AF-BE0F70DCCD3D}"/>
                  </a:ext>
                </a:extLst>
              </p:cNvPr>
              <p:cNvSpPr/>
              <p:nvPr/>
            </p:nvSpPr>
            <p:spPr>
              <a:xfrm>
                <a:off x="8742680" y="2595880"/>
                <a:ext cx="497840" cy="1397000"/>
              </a:xfrm>
              <a:custGeom>
                <a:avLst/>
                <a:gdLst>
                  <a:gd name="connsiteX0" fmla="*/ 0 w 497840"/>
                  <a:gd name="connsiteY0" fmla="*/ 1330960 h 1397000"/>
                  <a:gd name="connsiteX1" fmla="*/ 63500 w 497840"/>
                  <a:gd name="connsiteY1" fmla="*/ 1214120 h 1397000"/>
                  <a:gd name="connsiteX2" fmla="*/ 58420 w 497840"/>
                  <a:gd name="connsiteY2" fmla="*/ 68580 h 1397000"/>
                  <a:gd name="connsiteX3" fmla="*/ 104140 w 497840"/>
                  <a:gd name="connsiteY3" fmla="*/ 15240 h 1397000"/>
                  <a:gd name="connsiteX4" fmla="*/ 152400 w 497840"/>
                  <a:gd name="connsiteY4" fmla="*/ 0 h 1397000"/>
                  <a:gd name="connsiteX5" fmla="*/ 365760 w 497840"/>
                  <a:gd name="connsiteY5" fmla="*/ 35560 h 1397000"/>
                  <a:gd name="connsiteX6" fmla="*/ 416560 w 497840"/>
                  <a:gd name="connsiteY6" fmla="*/ 76200 h 1397000"/>
                  <a:gd name="connsiteX7" fmla="*/ 449580 w 497840"/>
                  <a:gd name="connsiteY7" fmla="*/ 162560 h 1397000"/>
                  <a:gd name="connsiteX8" fmla="*/ 447040 w 497840"/>
                  <a:gd name="connsiteY8" fmla="*/ 1292860 h 1397000"/>
                  <a:gd name="connsiteX9" fmla="*/ 497840 w 497840"/>
                  <a:gd name="connsiteY9" fmla="*/ 1397000 h 1397000"/>
                  <a:gd name="connsiteX10" fmla="*/ 322580 w 497840"/>
                  <a:gd name="connsiteY10" fmla="*/ 1366520 h 1397000"/>
                  <a:gd name="connsiteX11" fmla="*/ 330200 w 497840"/>
                  <a:gd name="connsiteY11" fmla="*/ 668020 h 1397000"/>
                  <a:gd name="connsiteX12" fmla="*/ 160020 w 497840"/>
                  <a:gd name="connsiteY12" fmla="*/ 640080 h 1397000"/>
                  <a:gd name="connsiteX13" fmla="*/ 160020 w 497840"/>
                  <a:gd name="connsiteY13" fmla="*/ 1358900 h 1397000"/>
                  <a:gd name="connsiteX14" fmla="*/ 0 w 497840"/>
                  <a:gd name="connsiteY14" fmla="*/ 133096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7840" h="1397000">
                    <a:moveTo>
                      <a:pt x="0" y="1330960"/>
                    </a:moveTo>
                    <a:lnTo>
                      <a:pt x="63500" y="1214120"/>
                    </a:lnTo>
                    <a:cubicBezTo>
                      <a:pt x="61807" y="832273"/>
                      <a:pt x="60113" y="450427"/>
                      <a:pt x="58420" y="68580"/>
                    </a:cubicBezTo>
                    <a:lnTo>
                      <a:pt x="104140" y="15240"/>
                    </a:lnTo>
                    <a:lnTo>
                      <a:pt x="152400" y="0"/>
                    </a:lnTo>
                    <a:lnTo>
                      <a:pt x="365760" y="35560"/>
                    </a:lnTo>
                    <a:lnTo>
                      <a:pt x="416560" y="76200"/>
                    </a:lnTo>
                    <a:lnTo>
                      <a:pt x="449580" y="162560"/>
                    </a:lnTo>
                    <a:cubicBezTo>
                      <a:pt x="448733" y="539327"/>
                      <a:pt x="447887" y="916093"/>
                      <a:pt x="447040" y="1292860"/>
                    </a:cubicBezTo>
                    <a:lnTo>
                      <a:pt x="497840" y="1397000"/>
                    </a:lnTo>
                    <a:lnTo>
                      <a:pt x="322580" y="1366520"/>
                    </a:lnTo>
                    <a:lnTo>
                      <a:pt x="330200" y="668020"/>
                    </a:lnTo>
                    <a:lnTo>
                      <a:pt x="160020" y="640080"/>
                    </a:lnTo>
                    <a:lnTo>
                      <a:pt x="160020" y="1358900"/>
                    </a:lnTo>
                    <a:lnTo>
                      <a:pt x="0" y="133096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5206A58C-96DD-4C9B-8434-9EE3C4EAD2B4}"/>
                  </a:ext>
                </a:extLst>
              </p:cNvPr>
              <p:cNvSpPr/>
              <p:nvPr/>
            </p:nvSpPr>
            <p:spPr>
              <a:xfrm>
                <a:off x="8907780" y="2659380"/>
                <a:ext cx="167640" cy="561340"/>
              </a:xfrm>
              <a:custGeom>
                <a:avLst/>
                <a:gdLst>
                  <a:gd name="connsiteX0" fmla="*/ 33020 w 167640"/>
                  <a:gd name="connsiteY0" fmla="*/ 0 h 561340"/>
                  <a:gd name="connsiteX1" fmla="*/ 0 w 167640"/>
                  <a:gd name="connsiteY1" fmla="*/ 43180 h 561340"/>
                  <a:gd name="connsiteX2" fmla="*/ 0 w 167640"/>
                  <a:gd name="connsiteY2" fmla="*/ 528320 h 561340"/>
                  <a:gd name="connsiteX3" fmla="*/ 167640 w 167640"/>
                  <a:gd name="connsiteY3" fmla="*/ 561340 h 561340"/>
                  <a:gd name="connsiteX4" fmla="*/ 160020 w 167640"/>
                  <a:gd name="connsiteY4" fmla="*/ 58420 h 561340"/>
                  <a:gd name="connsiteX5" fmla="*/ 129540 w 167640"/>
                  <a:gd name="connsiteY5" fmla="*/ 10160 h 561340"/>
                  <a:gd name="connsiteX6" fmla="*/ 33020 w 167640"/>
                  <a:gd name="connsiteY6" fmla="*/ 0 h 56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61340">
                    <a:moveTo>
                      <a:pt x="33020" y="0"/>
                    </a:moveTo>
                    <a:lnTo>
                      <a:pt x="0" y="43180"/>
                    </a:lnTo>
                    <a:lnTo>
                      <a:pt x="0" y="528320"/>
                    </a:lnTo>
                    <a:lnTo>
                      <a:pt x="167640" y="561340"/>
                    </a:lnTo>
                    <a:lnTo>
                      <a:pt x="160020" y="58420"/>
                    </a:lnTo>
                    <a:lnTo>
                      <a:pt x="129540" y="10160"/>
                    </a:lnTo>
                    <a:lnTo>
                      <a:pt x="330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88818AE-35B3-48AD-A5C4-12441FEC5456}"/>
                </a:ext>
              </a:extLst>
            </p:cNvPr>
            <p:cNvGrpSpPr/>
            <p:nvPr/>
          </p:nvGrpSpPr>
          <p:grpSpPr>
            <a:xfrm>
              <a:off x="2691454" y="1149106"/>
              <a:ext cx="6160780" cy="1252930"/>
              <a:chOff x="-2176307" y="1063547"/>
              <a:chExt cx="16642024" cy="3384523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74CBE2B-8DEA-47EE-8A87-BB23AD695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76307" y="1063547"/>
                <a:ext cx="8369717" cy="3384523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E58851BB-5327-4289-AD34-A2248A78C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6096000" y="1063547"/>
                <a:ext cx="8369717" cy="3384523"/>
              </a:xfrm>
              <a:prstGeom prst="rect">
                <a:avLst/>
              </a:prstGeom>
            </p:spPr>
          </p:pic>
        </p:grp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93BB9E41-7957-45B4-A20E-92958A5AA2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04" y="4778343"/>
            <a:ext cx="1312127" cy="1272444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9A296200-9493-4F66-922F-B0AD8F4A1C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2799" y="4755246"/>
            <a:ext cx="1312127" cy="1272444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5121E229-ACE0-4D8B-AE97-27BBEE096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682" y="3789590"/>
            <a:ext cx="2894875" cy="442473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2252CDC7-9A48-4680-8125-7D3C8DD2C5B2}"/>
              </a:ext>
            </a:extLst>
          </p:cNvPr>
          <p:cNvSpPr txBox="1"/>
          <p:nvPr/>
        </p:nvSpPr>
        <p:spPr>
          <a:xfrm>
            <a:off x="136322" y="6228041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实验对比部分</a:t>
            </a:r>
          </a:p>
        </p:txBody>
      </p:sp>
    </p:spTree>
    <p:extLst>
      <p:ext uri="{BB962C8B-B14F-4D97-AF65-F5344CB8AC3E}">
        <p14:creationId xmlns:p14="http://schemas.microsoft.com/office/powerpoint/2010/main" val="5243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328738" y="3505201"/>
            <a:ext cx="4081462" cy="214313"/>
          </a:xfrm>
          <a:custGeom>
            <a:avLst/>
            <a:gdLst>
              <a:gd name="connsiteX0" fmla="*/ 0 w 4081462"/>
              <a:gd name="connsiteY0" fmla="*/ 42863 h 214313"/>
              <a:gd name="connsiteX1" fmla="*/ 495300 w 4081462"/>
              <a:gd name="connsiteY1" fmla="*/ 214313 h 214313"/>
              <a:gd name="connsiteX2" fmla="*/ 538162 w 4081462"/>
              <a:gd name="connsiteY2" fmla="*/ 123825 h 214313"/>
              <a:gd name="connsiteX3" fmla="*/ 3676650 w 4081462"/>
              <a:gd name="connsiteY3" fmla="*/ 76200 h 214313"/>
              <a:gd name="connsiteX4" fmla="*/ 4081462 w 4081462"/>
              <a:gd name="connsiteY4" fmla="*/ 80963 h 214313"/>
              <a:gd name="connsiteX5" fmla="*/ 3767137 w 4081462"/>
              <a:gd name="connsiteY5" fmla="*/ 0 h 214313"/>
              <a:gd name="connsiteX6" fmla="*/ 0 w 4081462"/>
              <a:gd name="connsiteY6" fmla="*/ 4286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1462" h="214313">
                <a:moveTo>
                  <a:pt x="0" y="42863"/>
                </a:moveTo>
                <a:lnTo>
                  <a:pt x="495300" y="214313"/>
                </a:lnTo>
                <a:lnTo>
                  <a:pt x="538162" y="123825"/>
                </a:lnTo>
                <a:lnTo>
                  <a:pt x="3676650" y="76200"/>
                </a:lnTo>
                <a:lnTo>
                  <a:pt x="4081462" y="80963"/>
                </a:lnTo>
                <a:lnTo>
                  <a:pt x="3767137" y="0"/>
                </a:lnTo>
                <a:lnTo>
                  <a:pt x="0" y="42863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009243" y="3647965"/>
            <a:ext cx="1113942" cy="281366"/>
          </a:xfrm>
          <a:custGeom>
            <a:avLst/>
            <a:gdLst>
              <a:gd name="connsiteX0" fmla="*/ 67207 w 1113942"/>
              <a:gd name="connsiteY0" fmla="*/ 119173 h 281366"/>
              <a:gd name="connsiteX1" fmla="*/ 319620 w 1113942"/>
              <a:gd name="connsiteY1" fmla="*/ 123935 h 281366"/>
              <a:gd name="connsiteX2" fmla="*/ 533932 w 1113942"/>
              <a:gd name="connsiteY2" fmla="*/ 281098 h 281366"/>
              <a:gd name="connsiteX3" fmla="*/ 1076857 w 1113942"/>
              <a:gd name="connsiteY3" fmla="*/ 81073 h 281366"/>
              <a:gd name="connsiteX4" fmla="*/ 1033995 w 1113942"/>
              <a:gd name="connsiteY4" fmla="*/ 110 h 281366"/>
              <a:gd name="connsiteX5" fmla="*/ 776820 w 1113942"/>
              <a:gd name="connsiteY5" fmla="*/ 95360 h 281366"/>
              <a:gd name="connsiteX6" fmla="*/ 600607 w 1113942"/>
              <a:gd name="connsiteY6" fmla="*/ 28685 h 281366"/>
              <a:gd name="connsiteX7" fmla="*/ 43395 w 1113942"/>
              <a:gd name="connsiteY7" fmla="*/ 42973 h 281366"/>
              <a:gd name="connsiteX8" fmla="*/ 67207 w 1113942"/>
              <a:gd name="connsiteY8" fmla="*/ 119173 h 28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942" h="281366">
                <a:moveTo>
                  <a:pt x="67207" y="119173"/>
                </a:moveTo>
                <a:cubicBezTo>
                  <a:pt x="113244" y="132667"/>
                  <a:pt x="241833" y="96948"/>
                  <a:pt x="319620" y="123935"/>
                </a:cubicBezTo>
                <a:cubicBezTo>
                  <a:pt x="397407" y="150922"/>
                  <a:pt x="407726" y="288242"/>
                  <a:pt x="533932" y="281098"/>
                </a:cubicBezTo>
                <a:cubicBezTo>
                  <a:pt x="660138" y="273954"/>
                  <a:pt x="993513" y="127904"/>
                  <a:pt x="1076857" y="81073"/>
                </a:cubicBezTo>
                <a:cubicBezTo>
                  <a:pt x="1160201" y="34242"/>
                  <a:pt x="1084001" y="-2271"/>
                  <a:pt x="1033995" y="110"/>
                </a:cubicBezTo>
                <a:cubicBezTo>
                  <a:pt x="983989" y="2491"/>
                  <a:pt x="849051" y="90597"/>
                  <a:pt x="776820" y="95360"/>
                </a:cubicBezTo>
                <a:cubicBezTo>
                  <a:pt x="704589" y="100122"/>
                  <a:pt x="722844" y="37416"/>
                  <a:pt x="600607" y="28685"/>
                </a:cubicBezTo>
                <a:cubicBezTo>
                  <a:pt x="478370" y="19954"/>
                  <a:pt x="131501" y="29479"/>
                  <a:pt x="43395" y="42973"/>
                </a:cubicBezTo>
                <a:cubicBezTo>
                  <a:pt x="-44711" y="56467"/>
                  <a:pt x="21170" y="105679"/>
                  <a:pt x="67207" y="11917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07547" y="3638204"/>
            <a:ext cx="1431069" cy="376304"/>
          </a:xfrm>
          <a:custGeom>
            <a:avLst/>
            <a:gdLst>
              <a:gd name="connsiteX0" fmla="*/ 840516 w 1431069"/>
              <a:gd name="connsiteY0" fmla="*/ 133696 h 376304"/>
              <a:gd name="connsiteX1" fmla="*/ 1011966 w 1431069"/>
              <a:gd name="connsiteY1" fmla="*/ 119409 h 376304"/>
              <a:gd name="connsiteX2" fmla="*/ 1240566 w 1431069"/>
              <a:gd name="connsiteY2" fmla="*/ 5109 h 376304"/>
              <a:gd name="connsiteX3" fmla="*/ 1431066 w 1431069"/>
              <a:gd name="connsiteY3" fmla="*/ 28921 h 376304"/>
              <a:gd name="connsiteX4" fmla="*/ 1235803 w 1431069"/>
              <a:gd name="connsiteY4" fmla="*/ 109884 h 376304"/>
              <a:gd name="connsiteX5" fmla="*/ 821466 w 1431069"/>
              <a:gd name="connsiteY5" fmla="*/ 338484 h 376304"/>
              <a:gd name="connsiteX6" fmla="*/ 26128 w 1431069"/>
              <a:gd name="connsiteY6" fmla="*/ 367059 h 376304"/>
              <a:gd name="connsiteX7" fmla="*/ 211866 w 1431069"/>
              <a:gd name="connsiteY7" fmla="*/ 243234 h 376304"/>
              <a:gd name="connsiteX8" fmla="*/ 411891 w 1431069"/>
              <a:gd name="connsiteY8" fmla="*/ 190846 h 376304"/>
              <a:gd name="connsiteX9" fmla="*/ 526191 w 1431069"/>
              <a:gd name="connsiteY9" fmla="*/ 9871 h 376304"/>
              <a:gd name="connsiteX10" fmla="*/ 664303 w 1431069"/>
              <a:gd name="connsiteY10" fmla="*/ 114646 h 376304"/>
              <a:gd name="connsiteX11" fmla="*/ 840516 w 1431069"/>
              <a:gd name="connsiteY11" fmla="*/ 133696 h 37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1069" h="376304">
                <a:moveTo>
                  <a:pt x="840516" y="133696"/>
                </a:moveTo>
                <a:cubicBezTo>
                  <a:pt x="898460" y="134490"/>
                  <a:pt x="945291" y="140840"/>
                  <a:pt x="1011966" y="119409"/>
                </a:cubicBezTo>
                <a:cubicBezTo>
                  <a:pt x="1078641" y="97978"/>
                  <a:pt x="1170716" y="20190"/>
                  <a:pt x="1240566" y="5109"/>
                </a:cubicBezTo>
                <a:cubicBezTo>
                  <a:pt x="1310416" y="-9972"/>
                  <a:pt x="1431860" y="11459"/>
                  <a:pt x="1431066" y="28921"/>
                </a:cubicBezTo>
                <a:cubicBezTo>
                  <a:pt x="1430272" y="46383"/>
                  <a:pt x="1337403" y="58290"/>
                  <a:pt x="1235803" y="109884"/>
                </a:cubicBezTo>
                <a:cubicBezTo>
                  <a:pt x="1134203" y="161478"/>
                  <a:pt x="1023078" y="295622"/>
                  <a:pt x="821466" y="338484"/>
                </a:cubicBezTo>
                <a:cubicBezTo>
                  <a:pt x="619854" y="381346"/>
                  <a:pt x="127728" y="382934"/>
                  <a:pt x="26128" y="367059"/>
                </a:cubicBezTo>
                <a:cubicBezTo>
                  <a:pt x="-75472" y="351184"/>
                  <a:pt x="147572" y="272603"/>
                  <a:pt x="211866" y="243234"/>
                </a:cubicBezTo>
                <a:cubicBezTo>
                  <a:pt x="276160" y="213865"/>
                  <a:pt x="359504" y="229740"/>
                  <a:pt x="411891" y="190846"/>
                </a:cubicBezTo>
                <a:cubicBezTo>
                  <a:pt x="464278" y="151952"/>
                  <a:pt x="484122" y="22571"/>
                  <a:pt x="526191" y="9871"/>
                </a:cubicBezTo>
                <a:cubicBezTo>
                  <a:pt x="568260" y="-2829"/>
                  <a:pt x="605565" y="93215"/>
                  <a:pt x="664303" y="114646"/>
                </a:cubicBezTo>
                <a:cubicBezTo>
                  <a:pt x="723041" y="136077"/>
                  <a:pt x="782572" y="132902"/>
                  <a:pt x="840516" y="133696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493533" y="3647127"/>
            <a:ext cx="861606" cy="512922"/>
          </a:xfrm>
          <a:custGeom>
            <a:avLst/>
            <a:gdLst>
              <a:gd name="connsiteX0" fmla="*/ 6905 w 861606"/>
              <a:gd name="connsiteY0" fmla="*/ 410523 h 512922"/>
              <a:gd name="connsiteX1" fmla="*/ 159305 w 861606"/>
              <a:gd name="connsiteY1" fmla="*/ 501011 h 512922"/>
              <a:gd name="connsiteX2" fmla="*/ 502205 w 861606"/>
              <a:gd name="connsiteY2" fmla="*/ 491486 h 512922"/>
              <a:gd name="connsiteX3" fmla="*/ 621267 w 861606"/>
              <a:gd name="connsiteY3" fmla="*/ 315273 h 512922"/>
              <a:gd name="connsiteX4" fmla="*/ 721280 w 861606"/>
              <a:gd name="connsiteY4" fmla="*/ 120011 h 512922"/>
              <a:gd name="connsiteX5" fmla="*/ 859392 w 861606"/>
              <a:gd name="connsiteY5" fmla="*/ 48573 h 512922"/>
              <a:gd name="connsiteX6" fmla="*/ 792717 w 861606"/>
              <a:gd name="connsiteY6" fmla="*/ 948 h 512922"/>
              <a:gd name="connsiteX7" fmla="*/ 616505 w 861606"/>
              <a:gd name="connsiteY7" fmla="*/ 91436 h 512922"/>
              <a:gd name="connsiteX8" fmla="*/ 368855 w 861606"/>
              <a:gd name="connsiteY8" fmla="*/ 362898 h 512922"/>
              <a:gd name="connsiteX9" fmla="*/ 6905 w 861606"/>
              <a:gd name="connsiteY9" fmla="*/ 410523 h 5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1606" h="512922">
                <a:moveTo>
                  <a:pt x="6905" y="410523"/>
                </a:moveTo>
                <a:cubicBezTo>
                  <a:pt x="-28020" y="433542"/>
                  <a:pt x="76755" y="487517"/>
                  <a:pt x="159305" y="501011"/>
                </a:cubicBezTo>
                <a:cubicBezTo>
                  <a:pt x="241855" y="514505"/>
                  <a:pt x="425211" y="522442"/>
                  <a:pt x="502205" y="491486"/>
                </a:cubicBezTo>
                <a:cubicBezTo>
                  <a:pt x="579199" y="460530"/>
                  <a:pt x="584755" y="377185"/>
                  <a:pt x="621267" y="315273"/>
                </a:cubicBezTo>
                <a:cubicBezTo>
                  <a:pt x="657779" y="253361"/>
                  <a:pt x="681593" y="164461"/>
                  <a:pt x="721280" y="120011"/>
                </a:cubicBezTo>
                <a:cubicBezTo>
                  <a:pt x="760968" y="75561"/>
                  <a:pt x="847486" y="68417"/>
                  <a:pt x="859392" y="48573"/>
                </a:cubicBezTo>
                <a:cubicBezTo>
                  <a:pt x="871298" y="28729"/>
                  <a:pt x="833198" y="-6196"/>
                  <a:pt x="792717" y="948"/>
                </a:cubicBezTo>
                <a:cubicBezTo>
                  <a:pt x="752236" y="8092"/>
                  <a:pt x="687149" y="31111"/>
                  <a:pt x="616505" y="91436"/>
                </a:cubicBezTo>
                <a:cubicBezTo>
                  <a:pt x="545861" y="151761"/>
                  <a:pt x="468867" y="308129"/>
                  <a:pt x="368855" y="362898"/>
                </a:cubicBezTo>
                <a:cubicBezTo>
                  <a:pt x="268843" y="417667"/>
                  <a:pt x="41830" y="387504"/>
                  <a:pt x="6905" y="41052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285278" y="3447805"/>
            <a:ext cx="1620415" cy="767706"/>
          </a:xfrm>
          <a:custGeom>
            <a:avLst/>
            <a:gdLst>
              <a:gd name="connsiteX0" fmla="*/ 305772 w 1620415"/>
              <a:gd name="connsiteY0" fmla="*/ 600320 h 767706"/>
              <a:gd name="connsiteX1" fmla="*/ 186710 w 1620415"/>
              <a:gd name="connsiteY1" fmla="*/ 433633 h 767706"/>
              <a:gd name="connsiteX2" fmla="*/ 301010 w 1620415"/>
              <a:gd name="connsiteY2" fmla="*/ 266945 h 767706"/>
              <a:gd name="connsiteX3" fmla="*/ 429597 w 1620415"/>
              <a:gd name="connsiteY3" fmla="*/ 219320 h 767706"/>
              <a:gd name="connsiteX4" fmla="*/ 358160 w 1620415"/>
              <a:gd name="connsiteY4" fmla="*/ 157408 h 767706"/>
              <a:gd name="connsiteX5" fmla="*/ 200997 w 1620415"/>
              <a:gd name="connsiteY5" fmla="*/ 205033 h 767706"/>
              <a:gd name="connsiteX6" fmla="*/ 77172 w 1620415"/>
              <a:gd name="connsiteY6" fmla="*/ 300283 h 767706"/>
              <a:gd name="connsiteX7" fmla="*/ 5735 w 1620415"/>
              <a:gd name="connsiteY7" fmla="*/ 424108 h 767706"/>
              <a:gd name="connsiteX8" fmla="*/ 20022 w 1620415"/>
              <a:gd name="connsiteY8" fmla="*/ 543170 h 767706"/>
              <a:gd name="connsiteX9" fmla="*/ 143847 w 1620415"/>
              <a:gd name="connsiteY9" fmla="*/ 714620 h 767706"/>
              <a:gd name="connsiteX10" fmla="*/ 348635 w 1620415"/>
              <a:gd name="connsiteY10" fmla="*/ 767008 h 767706"/>
              <a:gd name="connsiteX11" fmla="*/ 577235 w 1620415"/>
              <a:gd name="connsiteY11" fmla="*/ 686045 h 767706"/>
              <a:gd name="connsiteX12" fmla="*/ 686772 w 1620415"/>
              <a:gd name="connsiteY12" fmla="*/ 543170 h 767706"/>
              <a:gd name="connsiteX13" fmla="*/ 753447 w 1620415"/>
              <a:gd name="connsiteY13" fmla="*/ 376483 h 767706"/>
              <a:gd name="connsiteX14" fmla="*/ 820122 w 1620415"/>
              <a:gd name="connsiteY14" fmla="*/ 324095 h 767706"/>
              <a:gd name="connsiteX15" fmla="*/ 786785 w 1620415"/>
              <a:gd name="connsiteY15" fmla="*/ 409820 h 767706"/>
              <a:gd name="connsiteX16" fmla="*/ 810597 w 1620415"/>
              <a:gd name="connsiteY16" fmla="*/ 619370 h 767706"/>
              <a:gd name="connsiteX17" fmla="*/ 948710 w 1620415"/>
              <a:gd name="connsiteY17" fmla="*/ 681283 h 767706"/>
              <a:gd name="connsiteX18" fmla="*/ 1124922 w 1620415"/>
              <a:gd name="connsiteY18" fmla="*/ 605083 h 767706"/>
              <a:gd name="connsiteX19" fmla="*/ 1105872 w 1620415"/>
              <a:gd name="connsiteY19" fmla="*/ 462208 h 767706"/>
              <a:gd name="connsiteX20" fmla="*/ 1015385 w 1620415"/>
              <a:gd name="connsiteY20" fmla="*/ 400295 h 767706"/>
              <a:gd name="connsiteX21" fmla="*/ 1053485 w 1620415"/>
              <a:gd name="connsiteY21" fmla="*/ 519358 h 767706"/>
              <a:gd name="connsiteX22" fmla="*/ 948710 w 1620415"/>
              <a:gd name="connsiteY22" fmla="*/ 590795 h 767706"/>
              <a:gd name="connsiteX23" fmla="*/ 877272 w 1620415"/>
              <a:gd name="connsiteY23" fmla="*/ 495545 h 767706"/>
              <a:gd name="connsiteX24" fmla="*/ 920135 w 1620415"/>
              <a:gd name="connsiteY24" fmla="*/ 319333 h 767706"/>
              <a:gd name="connsiteX25" fmla="*/ 1210647 w 1620415"/>
              <a:gd name="connsiteY25" fmla="*/ 228845 h 767706"/>
              <a:gd name="connsiteX26" fmla="*/ 1467822 w 1620415"/>
              <a:gd name="connsiteY26" fmla="*/ 162170 h 767706"/>
              <a:gd name="connsiteX27" fmla="*/ 1534497 w 1620415"/>
              <a:gd name="connsiteY27" fmla="*/ 424108 h 767706"/>
              <a:gd name="connsiteX28" fmla="*/ 1463060 w 1620415"/>
              <a:gd name="connsiteY28" fmla="*/ 619370 h 767706"/>
              <a:gd name="connsiteX29" fmla="*/ 1301135 w 1620415"/>
              <a:gd name="connsiteY29" fmla="*/ 624133 h 767706"/>
              <a:gd name="connsiteX30" fmla="*/ 1272560 w 1620415"/>
              <a:gd name="connsiteY30" fmla="*/ 500308 h 767706"/>
              <a:gd name="connsiteX31" fmla="*/ 1358285 w 1620415"/>
              <a:gd name="connsiteY31" fmla="*/ 490783 h 767706"/>
              <a:gd name="connsiteX32" fmla="*/ 1339235 w 1620415"/>
              <a:gd name="connsiteY32" fmla="*/ 576508 h 767706"/>
              <a:gd name="connsiteX33" fmla="*/ 1424960 w 1620415"/>
              <a:gd name="connsiteY33" fmla="*/ 571745 h 767706"/>
              <a:gd name="connsiteX34" fmla="*/ 1444010 w 1620415"/>
              <a:gd name="connsiteY34" fmla="*/ 500308 h 767706"/>
              <a:gd name="connsiteX35" fmla="*/ 1391622 w 1620415"/>
              <a:gd name="connsiteY35" fmla="*/ 414583 h 767706"/>
              <a:gd name="connsiteX36" fmla="*/ 1286847 w 1620415"/>
              <a:gd name="connsiteY36" fmla="*/ 390770 h 767706"/>
              <a:gd name="connsiteX37" fmla="*/ 1177310 w 1620415"/>
              <a:gd name="connsiteY37" fmla="*/ 424108 h 767706"/>
              <a:gd name="connsiteX38" fmla="*/ 1172547 w 1620415"/>
              <a:gd name="connsiteY38" fmla="*/ 557458 h 767706"/>
              <a:gd name="connsiteX39" fmla="*/ 1205885 w 1620415"/>
              <a:gd name="connsiteY39" fmla="*/ 643183 h 767706"/>
              <a:gd name="connsiteX40" fmla="*/ 1291610 w 1620415"/>
              <a:gd name="connsiteY40" fmla="*/ 714620 h 767706"/>
              <a:gd name="connsiteX41" fmla="*/ 1415435 w 1620415"/>
              <a:gd name="connsiteY41" fmla="*/ 733670 h 767706"/>
              <a:gd name="connsiteX42" fmla="*/ 1548785 w 1620415"/>
              <a:gd name="connsiteY42" fmla="*/ 662233 h 767706"/>
              <a:gd name="connsiteX43" fmla="*/ 1615460 w 1620415"/>
              <a:gd name="connsiteY43" fmla="*/ 490783 h 767706"/>
              <a:gd name="connsiteX44" fmla="*/ 1605935 w 1620415"/>
              <a:gd name="connsiteY44" fmla="*/ 281233 h 767706"/>
              <a:gd name="connsiteX45" fmla="*/ 1529735 w 1620415"/>
              <a:gd name="connsiteY45" fmla="*/ 71683 h 767706"/>
              <a:gd name="connsiteX46" fmla="*/ 1448772 w 1620415"/>
              <a:gd name="connsiteY46" fmla="*/ 245 h 767706"/>
              <a:gd name="connsiteX47" fmla="*/ 1377335 w 1620415"/>
              <a:gd name="connsiteY47" fmla="*/ 90733 h 767706"/>
              <a:gd name="connsiteX48" fmla="*/ 1120160 w 1620415"/>
              <a:gd name="connsiteY48" fmla="*/ 166933 h 767706"/>
              <a:gd name="connsiteX49" fmla="*/ 867747 w 1620415"/>
              <a:gd name="connsiteY49" fmla="*/ 157408 h 767706"/>
              <a:gd name="connsiteX50" fmla="*/ 648672 w 1620415"/>
              <a:gd name="connsiteY50" fmla="*/ 371720 h 767706"/>
              <a:gd name="connsiteX51" fmla="*/ 515322 w 1620415"/>
              <a:gd name="connsiteY51" fmla="*/ 571745 h 767706"/>
              <a:gd name="connsiteX52" fmla="*/ 305772 w 1620415"/>
              <a:gd name="connsiteY52" fmla="*/ 600320 h 7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620415" h="767706">
                <a:moveTo>
                  <a:pt x="305772" y="600320"/>
                </a:moveTo>
                <a:cubicBezTo>
                  <a:pt x="251003" y="577301"/>
                  <a:pt x="187504" y="489195"/>
                  <a:pt x="186710" y="433633"/>
                </a:cubicBezTo>
                <a:cubicBezTo>
                  <a:pt x="185916" y="378071"/>
                  <a:pt x="260529" y="302664"/>
                  <a:pt x="301010" y="266945"/>
                </a:cubicBezTo>
                <a:cubicBezTo>
                  <a:pt x="341491" y="231226"/>
                  <a:pt x="420072" y="237576"/>
                  <a:pt x="429597" y="219320"/>
                </a:cubicBezTo>
                <a:cubicBezTo>
                  <a:pt x="439122" y="201064"/>
                  <a:pt x="396260" y="159789"/>
                  <a:pt x="358160" y="157408"/>
                </a:cubicBezTo>
                <a:cubicBezTo>
                  <a:pt x="320060" y="155027"/>
                  <a:pt x="247828" y="181220"/>
                  <a:pt x="200997" y="205033"/>
                </a:cubicBezTo>
                <a:cubicBezTo>
                  <a:pt x="154166" y="228845"/>
                  <a:pt x="109716" y="263771"/>
                  <a:pt x="77172" y="300283"/>
                </a:cubicBezTo>
                <a:cubicBezTo>
                  <a:pt x="44628" y="336795"/>
                  <a:pt x="15260" y="383627"/>
                  <a:pt x="5735" y="424108"/>
                </a:cubicBezTo>
                <a:cubicBezTo>
                  <a:pt x="-3790" y="464589"/>
                  <a:pt x="-2997" y="494751"/>
                  <a:pt x="20022" y="543170"/>
                </a:cubicBezTo>
                <a:cubicBezTo>
                  <a:pt x="43041" y="591589"/>
                  <a:pt x="89078" y="677314"/>
                  <a:pt x="143847" y="714620"/>
                </a:cubicBezTo>
                <a:cubicBezTo>
                  <a:pt x="198616" y="751926"/>
                  <a:pt x="276404" y="771771"/>
                  <a:pt x="348635" y="767008"/>
                </a:cubicBezTo>
                <a:cubicBezTo>
                  <a:pt x="420866" y="762246"/>
                  <a:pt x="520879" y="723351"/>
                  <a:pt x="577235" y="686045"/>
                </a:cubicBezTo>
                <a:cubicBezTo>
                  <a:pt x="633591" y="648739"/>
                  <a:pt x="657403" y="594764"/>
                  <a:pt x="686772" y="543170"/>
                </a:cubicBezTo>
                <a:cubicBezTo>
                  <a:pt x="716141" y="491576"/>
                  <a:pt x="731222" y="412995"/>
                  <a:pt x="753447" y="376483"/>
                </a:cubicBezTo>
                <a:cubicBezTo>
                  <a:pt x="775672" y="339971"/>
                  <a:pt x="814566" y="318539"/>
                  <a:pt x="820122" y="324095"/>
                </a:cubicBezTo>
                <a:cubicBezTo>
                  <a:pt x="825678" y="329651"/>
                  <a:pt x="788372" y="360608"/>
                  <a:pt x="786785" y="409820"/>
                </a:cubicBezTo>
                <a:cubicBezTo>
                  <a:pt x="785198" y="459032"/>
                  <a:pt x="783610" y="574126"/>
                  <a:pt x="810597" y="619370"/>
                </a:cubicBezTo>
                <a:cubicBezTo>
                  <a:pt x="837584" y="664614"/>
                  <a:pt x="896323" y="683664"/>
                  <a:pt x="948710" y="681283"/>
                </a:cubicBezTo>
                <a:cubicBezTo>
                  <a:pt x="1001097" y="678902"/>
                  <a:pt x="1098728" y="641596"/>
                  <a:pt x="1124922" y="605083"/>
                </a:cubicBezTo>
                <a:cubicBezTo>
                  <a:pt x="1151116" y="568570"/>
                  <a:pt x="1124128" y="496339"/>
                  <a:pt x="1105872" y="462208"/>
                </a:cubicBezTo>
                <a:cubicBezTo>
                  <a:pt x="1087616" y="428077"/>
                  <a:pt x="1024116" y="390770"/>
                  <a:pt x="1015385" y="400295"/>
                </a:cubicBezTo>
                <a:cubicBezTo>
                  <a:pt x="1006654" y="409820"/>
                  <a:pt x="1064597" y="487608"/>
                  <a:pt x="1053485" y="519358"/>
                </a:cubicBezTo>
                <a:cubicBezTo>
                  <a:pt x="1042373" y="551108"/>
                  <a:pt x="978079" y="594764"/>
                  <a:pt x="948710" y="590795"/>
                </a:cubicBezTo>
                <a:cubicBezTo>
                  <a:pt x="919341" y="586826"/>
                  <a:pt x="882034" y="540789"/>
                  <a:pt x="877272" y="495545"/>
                </a:cubicBezTo>
                <a:cubicBezTo>
                  <a:pt x="872510" y="450301"/>
                  <a:pt x="864573" y="363783"/>
                  <a:pt x="920135" y="319333"/>
                </a:cubicBezTo>
                <a:cubicBezTo>
                  <a:pt x="975697" y="274883"/>
                  <a:pt x="1119366" y="255039"/>
                  <a:pt x="1210647" y="228845"/>
                </a:cubicBezTo>
                <a:cubicBezTo>
                  <a:pt x="1301928" y="202651"/>
                  <a:pt x="1413847" y="129626"/>
                  <a:pt x="1467822" y="162170"/>
                </a:cubicBezTo>
                <a:cubicBezTo>
                  <a:pt x="1521797" y="194714"/>
                  <a:pt x="1535291" y="347908"/>
                  <a:pt x="1534497" y="424108"/>
                </a:cubicBezTo>
                <a:cubicBezTo>
                  <a:pt x="1533703" y="500308"/>
                  <a:pt x="1501954" y="586033"/>
                  <a:pt x="1463060" y="619370"/>
                </a:cubicBezTo>
                <a:cubicBezTo>
                  <a:pt x="1424166" y="652707"/>
                  <a:pt x="1332885" y="643977"/>
                  <a:pt x="1301135" y="624133"/>
                </a:cubicBezTo>
                <a:cubicBezTo>
                  <a:pt x="1269385" y="604289"/>
                  <a:pt x="1263035" y="522533"/>
                  <a:pt x="1272560" y="500308"/>
                </a:cubicBezTo>
                <a:cubicBezTo>
                  <a:pt x="1282085" y="478083"/>
                  <a:pt x="1347173" y="478083"/>
                  <a:pt x="1358285" y="490783"/>
                </a:cubicBezTo>
                <a:cubicBezTo>
                  <a:pt x="1369397" y="503483"/>
                  <a:pt x="1328123" y="563014"/>
                  <a:pt x="1339235" y="576508"/>
                </a:cubicBezTo>
                <a:cubicBezTo>
                  <a:pt x="1350348" y="590002"/>
                  <a:pt x="1407498" y="584445"/>
                  <a:pt x="1424960" y="571745"/>
                </a:cubicBezTo>
                <a:cubicBezTo>
                  <a:pt x="1442423" y="559045"/>
                  <a:pt x="1449566" y="526502"/>
                  <a:pt x="1444010" y="500308"/>
                </a:cubicBezTo>
                <a:cubicBezTo>
                  <a:pt x="1438454" y="474114"/>
                  <a:pt x="1417816" y="432839"/>
                  <a:pt x="1391622" y="414583"/>
                </a:cubicBezTo>
                <a:cubicBezTo>
                  <a:pt x="1365428" y="396327"/>
                  <a:pt x="1322566" y="389183"/>
                  <a:pt x="1286847" y="390770"/>
                </a:cubicBezTo>
                <a:cubicBezTo>
                  <a:pt x="1251128" y="392357"/>
                  <a:pt x="1196360" y="396327"/>
                  <a:pt x="1177310" y="424108"/>
                </a:cubicBezTo>
                <a:cubicBezTo>
                  <a:pt x="1158260" y="451889"/>
                  <a:pt x="1167785" y="520945"/>
                  <a:pt x="1172547" y="557458"/>
                </a:cubicBezTo>
                <a:cubicBezTo>
                  <a:pt x="1177310" y="593970"/>
                  <a:pt x="1186041" y="616989"/>
                  <a:pt x="1205885" y="643183"/>
                </a:cubicBezTo>
                <a:cubicBezTo>
                  <a:pt x="1225729" y="669377"/>
                  <a:pt x="1256685" y="699539"/>
                  <a:pt x="1291610" y="714620"/>
                </a:cubicBezTo>
                <a:cubicBezTo>
                  <a:pt x="1326535" y="729701"/>
                  <a:pt x="1372573" y="742401"/>
                  <a:pt x="1415435" y="733670"/>
                </a:cubicBezTo>
                <a:cubicBezTo>
                  <a:pt x="1458297" y="724939"/>
                  <a:pt x="1515448" y="702714"/>
                  <a:pt x="1548785" y="662233"/>
                </a:cubicBezTo>
                <a:cubicBezTo>
                  <a:pt x="1582122" y="621752"/>
                  <a:pt x="1605935" y="554283"/>
                  <a:pt x="1615460" y="490783"/>
                </a:cubicBezTo>
                <a:cubicBezTo>
                  <a:pt x="1624985" y="427283"/>
                  <a:pt x="1620222" y="351083"/>
                  <a:pt x="1605935" y="281233"/>
                </a:cubicBezTo>
                <a:cubicBezTo>
                  <a:pt x="1591648" y="211383"/>
                  <a:pt x="1555929" y="118514"/>
                  <a:pt x="1529735" y="71683"/>
                </a:cubicBezTo>
                <a:cubicBezTo>
                  <a:pt x="1503541" y="24852"/>
                  <a:pt x="1474172" y="-2930"/>
                  <a:pt x="1448772" y="245"/>
                </a:cubicBezTo>
                <a:cubicBezTo>
                  <a:pt x="1423372" y="3420"/>
                  <a:pt x="1432104" y="62952"/>
                  <a:pt x="1377335" y="90733"/>
                </a:cubicBezTo>
                <a:cubicBezTo>
                  <a:pt x="1322566" y="118514"/>
                  <a:pt x="1205091" y="155821"/>
                  <a:pt x="1120160" y="166933"/>
                </a:cubicBezTo>
                <a:cubicBezTo>
                  <a:pt x="1035229" y="178045"/>
                  <a:pt x="946328" y="123277"/>
                  <a:pt x="867747" y="157408"/>
                </a:cubicBezTo>
                <a:cubicBezTo>
                  <a:pt x="789166" y="191539"/>
                  <a:pt x="707410" y="302664"/>
                  <a:pt x="648672" y="371720"/>
                </a:cubicBezTo>
                <a:cubicBezTo>
                  <a:pt x="589935" y="440776"/>
                  <a:pt x="573266" y="532851"/>
                  <a:pt x="515322" y="571745"/>
                </a:cubicBezTo>
                <a:cubicBezTo>
                  <a:pt x="457378" y="610639"/>
                  <a:pt x="360541" y="623339"/>
                  <a:pt x="305772" y="60032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flipH="1">
            <a:off x="6108504" y="3442503"/>
            <a:ext cx="4576955" cy="767706"/>
            <a:chOff x="1643452" y="4259318"/>
            <a:chExt cx="4576955" cy="767706"/>
          </a:xfrm>
        </p:grpSpPr>
        <p:sp>
          <p:nvSpPr>
            <p:cNvPr id="12" name="任意多边形 11"/>
            <p:cNvSpPr/>
            <p:nvPr/>
          </p:nvSpPr>
          <p:spPr>
            <a:xfrm>
              <a:off x="1643452" y="4316714"/>
              <a:ext cx="4081462" cy="214313"/>
            </a:xfrm>
            <a:custGeom>
              <a:avLst/>
              <a:gdLst>
                <a:gd name="connsiteX0" fmla="*/ 0 w 4081462"/>
                <a:gd name="connsiteY0" fmla="*/ 42863 h 214313"/>
                <a:gd name="connsiteX1" fmla="*/ 495300 w 4081462"/>
                <a:gd name="connsiteY1" fmla="*/ 214313 h 214313"/>
                <a:gd name="connsiteX2" fmla="*/ 538162 w 4081462"/>
                <a:gd name="connsiteY2" fmla="*/ 123825 h 214313"/>
                <a:gd name="connsiteX3" fmla="*/ 3676650 w 4081462"/>
                <a:gd name="connsiteY3" fmla="*/ 76200 h 214313"/>
                <a:gd name="connsiteX4" fmla="*/ 4081462 w 4081462"/>
                <a:gd name="connsiteY4" fmla="*/ 80963 h 214313"/>
                <a:gd name="connsiteX5" fmla="*/ 3767137 w 4081462"/>
                <a:gd name="connsiteY5" fmla="*/ 0 h 214313"/>
                <a:gd name="connsiteX6" fmla="*/ 0 w 4081462"/>
                <a:gd name="connsiteY6" fmla="*/ 42863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1462" h="214313">
                  <a:moveTo>
                    <a:pt x="0" y="42863"/>
                  </a:moveTo>
                  <a:lnTo>
                    <a:pt x="495300" y="214313"/>
                  </a:lnTo>
                  <a:lnTo>
                    <a:pt x="538162" y="123825"/>
                  </a:lnTo>
                  <a:lnTo>
                    <a:pt x="3676650" y="76200"/>
                  </a:lnTo>
                  <a:lnTo>
                    <a:pt x="4081462" y="80963"/>
                  </a:lnTo>
                  <a:lnTo>
                    <a:pt x="3767137" y="0"/>
                  </a:lnTo>
                  <a:lnTo>
                    <a:pt x="0" y="42863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323957" y="4459478"/>
              <a:ext cx="1113942" cy="281366"/>
            </a:xfrm>
            <a:custGeom>
              <a:avLst/>
              <a:gdLst>
                <a:gd name="connsiteX0" fmla="*/ 67207 w 1113942"/>
                <a:gd name="connsiteY0" fmla="*/ 119173 h 281366"/>
                <a:gd name="connsiteX1" fmla="*/ 319620 w 1113942"/>
                <a:gd name="connsiteY1" fmla="*/ 123935 h 281366"/>
                <a:gd name="connsiteX2" fmla="*/ 533932 w 1113942"/>
                <a:gd name="connsiteY2" fmla="*/ 281098 h 281366"/>
                <a:gd name="connsiteX3" fmla="*/ 1076857 w 1113942"/>
                <a:gd name="connsiteY3" fmla="*/ 81073 h 281366"/>
                <a:gd name="connsiteX4" fmla="*/ 1033995 w 1113942"/>
                <a:gd name="connsiteY4" fmla="*/ 110 h 281366"/>
                <a:gd name="connsiteX5" fmla="*/ 776820 w 1113942"/>
                <a:gd name="connsiteY5" fmla="*/ 95360 h 281366"/>
                <a:gd name="connsiteX6" fmla="*/ 600607 w 1113942"/>
                <a:gd name="connsiteY6" fmla="*/ 28685 h 281366"/>
                <a:gd name="connsiteX7" fmla="*/ 43395 w 1113942"/>
                <a:gd name="connsiteY7" fmla="*/ 42973 h 281366"/>
                <a:gd name="connsiteX8" fmla="*/ 67207 w 1113942"/>
                <a:gd name="connsiteY8" fmla="*/ 119173 h 28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942" h="281366">
                  <a:moveTo>
                    <a:pt x="67207" y="119173"/>
                  </a:moveTo>
                  <a:cubicBezTo>
                    <a:pt x="113244" y="132667"/>
                    <a:pt x="241833" y="96948"/>
                    <a:pt x="319620" y="123935"/>
                  </a:cubicBezTo>
                  <a:cubicBezTo>
                    <a:pt x="397407" y="150922"/>
                    <a:pt x="407726" y="288242"/>
                    <a:pt x="533932" y="281098"/>
                  </a:cubicBezTo>
                  <a:cubicBezTo>
                    <a:pt x="660138" y="273954"/>
                    <a:pt x="993513" y="127904"/>
                    <a:pt x="1076857" y="81073"/>
                  </a:cubicBezTo>
                  <a:cubicBezTo>
                    <a:pt x="1160201" y="34242"/>
                    <a:pt x="1084001" y="-2271"/>
                    <a:pt x="1033995" y="110"/>
                  </a:cubicBezTo>
                  <a:cubicBezTo>
                    <a:pt x="983989" y="2491"/>
                    <a:pt x="849051" y="90597"/>
                    <a:pt x="776820" y="95360"/>
                  </a:cubicBezTo>
                  <a:cubicBezTo>
                    <a:pt x="704589" y="100122"/>
                    <a:pt x="722844" y="37416"/>
                    <a:pt x="600607" y="28685"/>
                  </a:cubicBezTo>
                  <a:cubicBezTo>
                    <a:pt x="478370" y="19954"/>
                    <a:pt x="131501" y="29479"/>
                    <a:pt x="43395" y="42973"/>
                  </a:cubicBezTo>
                  <a:cubicBezTo>
                    <a:pt x="-44711" y="56467"/>
                    <a:pt x="21170" y="105679"/>
                    <a:pt x="67207" y="119173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022261" y="4449717"/>
              <a:ext cx="1431069" cy="376304"/>
            </a:xfrm>
            <a:custGeom>
              <a:avLst/>
              <a:gdLst>
                <a:gd name="connsiteX0" fmla="*/ 840516 w 1431069"/>
                <a:gd name="connsiteY0" fmla="*/ 133696 h 376304"/>
                <a:gd name="connsiteX1" fmla="*/ 1011966 w 1431069"/>
                <a:gd name="connsiteY1" fmla="*/ 119409 h 376304"/>
                <a:gd name="connsiteX2" fmla="*/ 1240566 w 1431069"/>
                <a:gd name="connsiteY2" fmla="*/ 5109 h 376304"/>
                <a:gd name="connsiteX3" fmla="*/ 1431066 w 1431069"/>
                <a:gd name="connsiteY3" fmla="*/ 28921 h 376304"/>
                <a:gd name="connsiteX4" fmla="*/ 1235803 w 1431069"/>
                <a:gd name="connsiteY4" fmla="*/ 109884 h 376304"/>
                <a:gd name="connsiteX5" fmla="*/ 821466 w 1431069"/>
                <a:gd name="connsiteY5" fmla="*/ 338484 h 376304"/>
                <a:gd name="connsiteX6" fmla="*/ 26128 w 1431069"/>
                <a:gd name="connsiteY6" fmla="*/ 367059 h 376304"/>
                <a:gd name="connsiteX7" fmla="*/ 211866 w 1431069"/>
                <a:gd name="connsiteY7" fmla="*/ 243234 h 376304"/>
                <a:gd name="connsiteX8" fmla="*/ 411891 w 1431069"/>
                <a:gd name="connsiteY8" fmla="*/ 190846 h 376304"/>
                <a:gd name="connsiteX9" fmla="*/ 526191 w 1431069"/>
                <a:gd name="connsiteY9" fmla="*/ 9871 h 376304"/>
                <a:gd name="connsiteX10" fmla="*/ 664303 w 1431069"/>
                <a:gd name="connsiteY10" fmla="*/ 114646 h 376304"/>
                <a:gd name="connsiteX11" fmla="*/ 840516 w 1431069"/>
                <a:gd name="connsiteY11" fmla="*/ 133696 h 37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1069" h="376304">
                  <a:moveTo>
                    <a:pt x="840516" y="133696"/>
                  </a:moveTo>
                  <a:cubicBezTo>
                    <a:pt x="898460" y="134490"/>
                    <a:pt x="945291" y="140840"/>
                    <a:pt x="1011966" y="119409"/>
                  </a:cubicBezTo>
                  <a:cubicBezTo>
                    <a:pt x="1078641" y="97978"/>
                    <a:pt x="1170716" y="20190"/>
                    <a:pt x="1240566" y="5109"/>
                  </a:cubicBezTo>
                  <a:cubicBezTo>
                    <a:pt x="1310416" y="-9972"/>
                    <a:pt x="1431860" y="11459"/>
                    <a:pt x="1431066" y="28921"/>
                  </a:cubicBezTo>
                  <a:cubicBezTo>
                    <a:pt x="1430272" y="46383"/>
                    <a:pt x="1337403" y="58290"/>
                    <a:pt x="1235803" y="109884"/>
                  </a:cubicBezTo>
                  <a:cubicBezTo>
                    <a:pt x="1134203" y="161478"/>
                    <a:pt x="1023078" y="295622"/>
                    <a:pt x="821466" y="338484"/>
                  </a:cubicBezTo>
                  <a:cubicBezTo>
                    <a:pt x="619854" y="381346"/>
                    <a:pt x="127728" y="382934"/>
                    <a:pt x="26128" y="367059"/>
                  </a:cubicBezTo>
                  <a:cubicBezTo>
                    <a:pt x="-75472" y="351184"/>
                    <a:pt x="147572" y="272603"/>
                    <a:pt x="211866" y="243234"/>
                  </a:cubicBezTo>
                  <a:cubicBezTo>
                    <a:pt x="276160" y="213865"/>
                    <a:pt x="359504" y="229740"/>
                    <a:pt x="411891" y="190846"/>
                  </a:cubicBezTo>
                  <a:cubicBezTo>
                    <a:pt x="464278" y="151952"/>
                    <a:pt x="484122" y="22571"/>
                    <a:pt x="526191" y="9871"/>
                  </a:cubicBezTo>
                  <a:cubicBezTo>
                    <a:pt x="568260" y="-2829"/>
                    <a:pt x="605565" y="93215"/>
                    <a:pt x="664303" y="114646"/>
                  </a:cubicBezTo>
                  <a:cubicBezTo>
                    <a:pt x="723041" y="136077"/>
                    <a:pt x="782572" y="132902"/>
                    <a:pt x="840516" y="13369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808247" y="4458640"/>
              <a:ext cx="861606" cy="512922"/>
            </a:xfrm>
            <a:custGeom>
              <a:avLst/>
              <a:gdLst>
                <a:gd name="connsiteX0" fmla="*/ 6905 w 861606"/>
                <a:gd name="connsiteY0" fmla="*/ 410523 h 512922"/>
                <a:gd name="connsiteX1" fmla="*/ 159305 w 861606"/>
                <a:gd name="connsiteY1" fmla="*/ 501011 h 512922"/>
                <a:gd name="connsiteX2" fmla="*/ 502205 w 861606"/>
                <a:gd name="connsiteY2" fmla="*/ 491486 h 512922"/>
                <a:gd name="connsiteX3" fmla="*/ 621267 w 861606"/>
                <a:gd name="connsiteY3" fmla="*/ 315273 h 512922"/>
                <a:gd name="connsiteX4" fmla="*/ 721280 w 861606"/>
                <a:gd name="connsiteY4" fmla="*/ 120011 h 512922"/>
                <a:gd name="connsiteX5" fmla="*/ 859392 w 861606"/>
                <a:gd name="connsiteY5" fmla="*/ 48573 h 512922"/>
                <a:gd name="connsiteX6" fmla="*/ 792717 w 861606"/>
                <a:gd name="connsiteY6" fmla="*/ 948 h 512922"/>
                <a:gd name="connsiteX7" fmla="*/ 616505 w 861606"/>
                <a:gd name="connsiteY7" fmla="*/ 91436 h 512922"/>
                <a:gd name="connsiteX8" fmla="*/ 368855 w 861606"/>
                <a:gd name="connsiteY8" fmla="*/ 362898 h 512922"/>
                <a:gd name="connsiteX9" fmla="*/ 6905 w 861606"/>
                <a:gd name="connsiteY9" fmla="*/ 410523 h 5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1606" h="512922">
                  <a:moveTo>
                    <a:pt x="6905" y="410523"/>
                  </a:moveTo>
                  <a:cubicBezTo>
                    <a:pt x="-28020" y="433542"/>
                    <a:pt x="76755" y="487517"/>
                    <a:pt x="159305" y="501011"/>
                  </a:cubicBezTo>
                  <a:cubicBezTo>
                    <a:pt x="241855" y="514505"/>
                    <a:pt x="425211" y="522442"/>
                    <a:pt x="502205" y="491486"/>
                  </a:cubicBezTo>
                  <a:cubicBezTo>
                    <a:pt x="579199" y="460530"/>
                    <a:pt x="584755" y="377185"/>
                    <a:pt x="621267" y="315273"/>
                  </a:cubicBezTo>
                  <a:cubicBezTo>
                    <a:pt x="657779" y="253361"/>
                    <a:pt x="681593" y="164461"/>
                    <a:pt x="721280" y="120011"/>
                  </a:cubicBezTo>
                  <a:cubicBezTo>
                    <a:pt x="760968" y="75561"/>
                    <a:pt x="847486" y="68417"/>
                    <a:pt x="859392" y="48573"/>
                  </a:cubicBezTo>
                  <a:cubicBezTo>
                    <a:pt x="871298" y="28729"/>
                    <a:pt x="833198" y="-6196"/>
                    <a:pt x="792717" y="948"/>
                  </a:cubicBezTo>
                  <a:cubicBezTo>
                    <a:pt x="752236" y="8092"/>
                    <a:pt x="687149" y="31111"/>
                    <a:pt x="616505" y="91436"/>
                  </a:cubicBezTo>
                  <a:cubicBezTo>
                    <a:pt x="545861" y="151761"/>
                    <a:pt x="468867" y="308129"/>
                    <a:pt x="368855" y="362898"/>
                  </a:cubicBezTo>
                  <a:cubicBezTo>
                    <a:pt x="268843" y="417667"/>
                    <a:pt x="41830" y="387504"/>
                    <a:pt x="6905" y="410523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599992" y="4259318"/>
              <a:ext cx="1620415" cy="767706"/>
            </a:xfrm>
            <a:custGeom>
              <a:avLst/>
              <a:gdLst>
                <a:gd name="connsiteX0" fmla="*/ 305772 w 1620415"/>
                <a:gd name="connsiteY0" fmla="*/ 600320 h 767706"/>
                <a:gd name="connsiteX1" fmla="*/ 186710 w 1620415"/>
                <a:gd name="connsiteY1" fmla="*/ 433633 h 767706"/>
                <a:gd name="connsiteX2" fmla="*/ 301010 w 1620415"/>
                <a:gd name="connsiteY2" fmla="*/ 266945 h 767706"/>
                <a:gd name="connsiteX3" fmla="*/ 429597 w 1620415"/>
                <a:gd name="connsiteY3" fmla="*/ 219320 h 767706"/>
                <a:gd name="connsiteX4" fmla="*/ 358160 w 1620415"/>
                <a:gd name="connsiteY4" fmla="*/ 157408 h 767706"/>
                <a:gd name="connsiteX5" fmla="*/ 200997 w 1620415"/>
                <a:gd name="connsiteY5" fmla="*/ 205033 h 767706"/>
                <a:gd name="connsiteX6" fmla="*/ 77172 w 1620415"/>
                <a:gd name="connsiteY6" fmla="*/ 300283 h 767706"/>
                <a:gd name="connsiteX7" fmla="*/ 5735 w 1620415"/>
                <a:gd name="connsiteY7" fmla="*/ 424108 h 767706"/>
                <a:gd name="connsiteX8" fmla="*/ 20022 w 1620415"/>
                <a:gd name="connsiteY8" fmla="*/ 543170 h 767706"/>
                <a:gd name="connsiteX9" fmla="*/ 143847 w 1620415"/>
                <a:gd name="connsiteY9" fmla="*/ 714620 h 767706"/>
                <a:gd name="connsiteX10" fmla="*/ 348635 w 1620415"/>
                <a:gd name="connsiteY10" fmla="*/ 767008 h 767706"/>
                <a:gd name="connsiteX11" fmla="*/ 577235 w 1620415"/>
                <a:gd name="connsiteY11" fmla="*/ 686045 h 767706"/>
                <a:gd name="connsiteX12" fmla="*/ 686772 w 1620415"/>
                <a:gd name="connsiteY12" fmla="*/ 543170 h 767706"/>
                <a:gd name="connsiteX13" fmla="*/ 753447 w 1620415"/>
                <a:gd name="connsiteY13" fmla="*/ 376483 h 767706"/>
                <a:gd name="connsiteX14" fmla="*/ 820122 w 1620415"/>
                <a:gd name="connsiteY14" fmla="*/ 324095 h 767706"/>
                <a:gd name="connsiteX15" fmla="*/ 786785 w 1620415"/>
                <a:gd name="connsiteY15" fmla="*/ 409820 h 767706"/>
                <a:gd name="connsiteX16" fmla="*/ 810597 w 1620415"/>
                <a:gd name="connsiteY16" fmla="*/ 619370 h 767706"/>
                <a:gd name="connsiteX17" fmla="*/ 948710 w 1620415"/>
                <a:gd name="connsiteY17" fmla="*/ 681283 h 767706"/>
                <a:gd name="connsiteX18" fmla="*/ 1124922 w 1620415"/>
                <a:gd name="connsiteY18" fmla="*/ 605083 h 767706"/>
                <a:gd name="connsiteX19" fmla="*/ 1105872 w 1620415"/>
                <a:gd name="connsiteY19" fmla="*/ 462208 h 767706"/>
                <a:gd name="connsiteX20" fmla="*/ 1015385 w 1620415"/>
                <a:gd name="connsiteY20" fmla="*/ 400295 h 767706"/>
                <a:gd name="connsiteX21" fmla="*/ 1053485 w 1620415"/>
                <a:gd name="connsiteY21" fmla="*/ 519358 h 767706"/>
                <a:gd name="connsiteX22" fmla="*/ 948710 w 1620415"/>
                <a:gd name="connsiteY22" fmla="*/ 590795 h 767706"/>
                <a:gd name="connsiteX23" fmla="*/ 877272 w 1620415"/>
                <a:gd name="connsiteY23" fmla="*/ 495545 h 767706"/>
                <a:gd name="connsiteX24" fmla="*/ 920135 w 1620415"/>
                <a:gd name="connsiteY24" fmla="*/ 319333 h 767706"/>
                <a:gd name="connsiteX25" fmla="*/ 1210647 w 1620415"/>
                <a:gd name="connsiteY25" fmla="*/ 228845 h 767706"/>
                <a:gd name="connsiteX26" fmla="*/ 1467822 w 1620415"/>
                <a:gd name="connsiteY26" fmla="*/ 162170 h 767706"/>
                <a:gd name="connsiteX27" fmla="*/ 1534497 w 1620415"/>
                <a:gd name="connsiteY27" fmla="*/ 424108 h 767706"/>
                <a:gd name="connsiteX28" fmla="*/ 1463060 w 1620415"/>
                <a:gd name="connsiteY28" fmla="*/ 619370 h 767706"/>
                <a:gd name="connsiteX29" fmla="*/ 1301135 w 1620415"/>
                <a:gd name="connsiteY29" fmla="*/ 624133 h 767706"/>
                <a:gd name="connsiteX30" fmla="*/ 1272560 w 1620415"/>
                <a:gd name="connsiteY30" fmla="*/ 500308 h 767706"/>
                <a:gd name="connsiteX31" fmla="*/ 1358285 w 1620415"/>
                <a:gd name="connsiteY31" fmla="*/ 490783 h 767706"/>
                <a:gd name="connsiteX32" fmla="*/ 1339235 w 1620415"/>
                <a:gd name="connsiteY32" fmla="*/ 576508 h 767706"/>
                <a:gd name="connsiteX33" fmla="*/ 1424960 w 1620415"/>
                <a:gd name="connsiteY33" fmla="*/ 571745 h 767706"/>
                <a:gd name="connsiteX34" fmla="*/ 1444010 w 1620415"/>
                <a:gd name="connsiteY34" fmla="*/ 500308 h 767706"/>
                <a:gd name="connsiteX35" fmla="*/ 1391622 w 1620415"/>
                <a:gd name="connsiteY35" fmla="*/ 414583 h 767706"/>
                <a:gd name="connsiteX36" fmla="*/ 1286847 w 1620415"/>
                <a:gd name="connsiteY36" fmla="*/ 390770 h 767706"/>
                <a:gd name="connsiteX37" fmla="*/ 1177310 w 1620415"/>
                <a:gd name="connsiteY37" fmla="*/ 424108 h 767706"/>
                <a:gd name="connsiteX38" fmla="*/ 1172547 w 1620415"/>
                <a:gd name="connsiteY38" fmla="*/ 557458 h 767706"/>
                <a:gd name="connsiteX39" fmla="*/ 1205885 w 1620415"/>
                <a:gd name="connsiteY39" fmla="*/ 643183 h 767706"/>
                <a:gd name="connsiteX40" fmla="*/ 1291610 w 1620415"/>
                <a:gd name="connsiteY40" fmla="*/ 714620 h 767706"/>
                <a:gd name="connsiteX41" fmla="*/ 1415435 w 1620415"/>
                <a:gd name="connsiteY41" fmla="*/ 733670 h 767706"/>
                <a:gd name="connsiteX42" fmla="*/ 1548785 w 1620415"/>
                <a:gd name="connsiteY42" fmla="*/ 662233 h 767706"/>
                <a:gd name="connsiteX43" fmla="*/ 1615460 w 1620415"/>
                <a:gd name="connsiteY43" fmla="*/ 490783 h 767706"/>
                <a:gd name="connsiteX44" fmla="*/ 1605935 w 1620415"/>
                <a:gd name="connsiteY44" fmla="*/ 281233 h 767706"/>
                <a:gd name="connsiteX45" fmla="*/ 1529735 w 1620415"/>
                <a:gd name="connsiteY45" fmla="*/ 71683 h 767706"/>
                <a:gd name="connsiteX46" fmla="*/ 1448772 w 1620415"/>
                <a:gd name="connsiteY46" fmla="*/ 245 h 767706"/>
                <a:gd name="connsiteX47" fmla="*/ 1377335 w 1620415"/>
                <a:gd name="connsiteY47" fmla="*/ 90733 h 767706"/>
                <a:gd name="connsiteX48" fmla="*/ 1120160 w 1620415"/>
                <a:gd name="connsiteY48" fmla="*/ 166933 h 767706"/>
                <a:gd name="connsiteX49" fmla="*/ 867747 w 1620415"/>
                <a:gd name="connsiteY49" fmla="*/ 157408 h 767706"/>
                <a:gd name="connsiteX50" fmla="*/ 648672 w 1620415"/>
                <a:gd name="connsiteY50" fmla="*/ 371720 h 767706"/>
                <a:gd name="connsiteX51" fmla="*/ 515322 w 1620415"/>
                <a:gd name="connsiteY51" fmla="*/ 571745 h 767706"/>
                <a:gd name="connsiteX52" fmla="*/ 305772 w 1620415"/>
                <a:gd name="connsiteY52" fmla="*/ 600320 h 76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620415" h="767706">
                  <a:moveTo>
                    <a:pt x="305772" y="600320"/>
                  </a:moveTo>
                  <a:cubicBezTo>
                    <a:pt x="251003" y="577301"/>
                    <a:pt x="187504" y="489195"/>
                    <a:pt x="186710" y="433633"/>
                  </a:cubicBezTo>
                  <a:cubicBezTo>
                    <a:pt x="185916" y="378071"/>
                    <a:pt x="260529" y="302664"/>
                    <a:pt x="301010" y="266945"/>
                  </a:cubicBezTo>
                  <a:cubicBezTo>
                    <a:pt x="341491" y="231226"/>
                    <a:pt x="420072" y="237576"/>
                    <a:pt x="429597" y="219320"/>
                  </a:cubicBezTo>
                  <a:cubicBezTo>
                    <a:pt x="439122" y="201064"/>
                    <a:pt x="396260" y="159789"/>
                    <a:pt x="358160" y="157408"/>
                  </a:cubicBezTo>
                  <a:cubicBezTo>
                    <a:pt x="320060" y="155027"/>
                    <a:pt x="247828" y="181220"/>
                    <a:pt x="200997" y="205033"/>
                  </a:cubicBezTo>
                  <a:cubicBezTo>
                    <a:pt x="154166" y="228845"/>
                    <a:pt x="109716" y="263771"/>
                    <a:pt x="77172" y="300283"/>
                  </a:cubicBezTo>
                  <a:cubicBezTo>
                    <a:pt x="44628" y="336795"/>
                    <a:pt x="15260" y="383627"/>
                    <a:pt x="5735" y="424108"/>
                  </a:cubicBezTo>
                  <a:cubicBezTo>
                    <a:pt x="-3790" y="464589"/>
                    <a:pt x="-2997" y="494751"/>
                    <a:pt x="20022" y="543170"/>
                  </a:cubicBezTo>
                  <a:cubicBezTo>
                    <a:pt x="43041" y="591589"/>
                    <a:pt x="89078" y="677314"/>
                    <a:pt x="143847" y="714620"/>
                  </a:cubicBezTo>
                  <a:cubicBezTo>
                    <a:pt x="198616" y="751926"/>
                    <a:pt x="276404" y="771771"/>
                    <a:pt x="348635" y="767008"/>
                  </a:cubicBezTo>
                  <a:cubicBezTo>
                    <a:pt x="420866" y="762246"/>
                    <a:pt x="520879" y="723351"/>
                    <a:pt x="577235" y="686045"/>
                  </a:cubicBezTo>
                  <a:cubicBezTo>
                    <a:pt x="633591" y="648739"/>
                    <a:pt x="657403" y="594764"/>
                    <a:pt x="686772" y="543170"/>
                  </a:cubicBezTo>
                  <a:cubicBezTo>
                    <a:pt x="716141" y="491576"/>
                    <a:pt x="731222" y="412995"/>
                    <a:pt x="753447" y="376483"/>
                  </a:cubicBezTo>
                  <a:cubicBezTo>
                    <a:pt x="775672" y="339971"/>
                    <a:pt x="814566" y="318539"/>
                    <a:pt x="820122" y="324095"/>
                  </a:cubicBezTo>
                  <a:cubicBezTo>
                    <a:pt x="825678" y="329651"/>
                    <a:pt x="788372" y="360608"/>
                    <a:pt x="786785" y="409820"/>
                  </a:cubicBezTo>
                  <a:cubicBezTo>
                    <a:pt x="785198" y="459032"/>
                    <a:pt x="783610" y="574126"/>
                    <a:pt x="810597" y="619370"/>
                  </a:cubicBezTo>
                  <a:cubicBezTo>
                    <a:pt x="837584" y="664614"/>
                    <a:pt x="896323" y="683664"/>
                    <a:pt x="948710" y="681283"/>
                  </a:cubicBezTo>
                  <a:cubicBezTo>
                    <a:pt x="1001097" y="678902"/>
                    <a:pt x="1098728" y="641596"/>
                    <a:pt x="1124922" y="605083"/>
                  </a:cubicBezTo>
                  <a:cubicBezTo>
                    <a:pt x="1151116" y="568570"/>
                    <a:pt x="1124128" y="496339"/>
                    <a:pt x="1105872" y="462208"/>
                  </a:cubicBezTo>
                  <a:cubicBezTo>
                    <a:pt x="1087616" y="428077"/>
                    <a:pt x="1024116" y="390770"/>
                    <a:pt x="1015385" y="400295"/>
                  </a:cubicBezTo>
                  <a:cubicBezTo>
                    <a:pt x="1006654" y="409820"/>
                    <a:pt x="1064597" y="487608"/>
                    <a:pt x="1053485" y="519358"/>
                  </a:cubicBezTo>
                  <a:cubicBezTo>
                    <a:pt x="1042373" y="551108"/>
                    <a:pt x="978079" y="594764"/>
                    <a:pt x="948710" y="590795"/>
                  </a:cubicBezTo>
                  <a:cubicBezTo>
                    <a:pt x="919341" y="586826"/>
                    <a:pt x="882034" y="540789"/>
                    <a:pt x="877272" y="495545"/>
                  </a:cubicBezTo>
                  <a:cubicBezTo>
                    <a:pt x="872510" y="450301"/>
                    <a:pt x="864573" y="363783"/>
                    <a:pt x="920135" y="319333"/>
                  </a:cubicBezTo>
                  <a:cubicBezTo>
                    <a:pt x="975697" y="274883"/>
                    <a:pt x="1119366" y="255039"/>
                    <a:pt x="1210647" y="228845"/>
                  </a:cubicBezTo>
                  <a:cubicBezTo>
                    <a:pt x="1301928" y="202651"/>
                    <a:pt x="1413847" y="129626"/>
                    <a:pt x="1467822" y="162170"/>
                  </a:cubicBezTo>
                  <a:cubicBezTo>
                    <a:pt x="1521797" y="194714"/>
                    <a:pt x="1535291" y="347908"/>
                    <a:pt x="1534497" y="424108"/>
                  </a:cubicBezTo>
                  <a:cubicBezTo>
                    <a:pt x="1533703" y="500308"/>
                    <a:pt x="1501954" y="586033"/>
                    <a:pt x="1463060" y="619370"/>
                  </a:cubicBezTo>
                  <a:cubicBezTo>
                    <a:pt x="1424166" y="652707"/>
                    <a:pt x="1332885" y="643977"/>
                    <a:pt x="1301135" y="624133"/>
                  </a:cubicBezTo>
                  <a:cubicBezTo>
                    <a:pt x="1269385" y="604289"/>
                    <a:pt x="1263035" y="522533"/>
                    <a:pt x="1272560" y="500308"/>
                  </a:cubicBezTo>
                  <a:cubicBezTo>
                    <a:pt x="1282085" y="478083"/>
                    <a:pt x="1347173" y="478083"/>
                    <a:pt x="1358285" y="490783"/>
                  </a:cubicBezTo>
                  <a:cubicBezTo>
                    <a:pt x="1369397" y="503483"/>
                    <a:pt x="1328123" y="563014"/>
                    <a:pt x="1339235" y="576508"/>
                  </a:cubicBezTo>
                  <a:cubicBezTo>
                    <a:pt x="1350348" y="590002"/>
                    <a:pt x="1407498" y="584445"/>
                    <a:pt x="1424960" y="571745"/>
                  </a:cubicBezTo>
                  <a:cubicBezTo>
                    <a:pt x="1442423" y="559045"/>
                    <a:pt x="1449566" y="526502"/>
                    <a:pt x="1444010" y="500308"/>
                  </a:cubicBezTo>
                  <a:cubicBezTo>
                    <a:pt x="1438454" y="474114"/>
                    <a:pt x="1417816" y="432839"/>
                    <a:pt x="1391622" y="414583"/>
                  </a:cubicBezTo>
                  <a:cubicBezTo>
                    <a:pt x="1365428" y="396327"/>
                    <a:pt x="1322566" y="389183"/>
                    <a:pt x="1286847" y="390770"/>
                  </a:cubicBezTo>
                  <a:cubicBezTo>
                    <a:pt x="1251128" y="392357"/>
                    <a:pt x="1196360" y="396327"/>
                    <a:pt x="1177310" y="424108"/>
                  </a:cubicBezTo>
                  <a:cubicBezTo>
                    <a:pt x="1158260" y="451889"/>
                    <a:pt x="1167785" y="520945"/>
                    <a:pt x="1172547" y="557458"/>
                  </a:cubicBezTo>
                  <a:cubicBezTo>
                    <a:pt x="1177310" y="593970"/>
                    <a:pt x="1186041" y="616989"/>
                    <a:pt x="1205885" y="643183"/>
                  </a:cubicBezTo>
                  <a:cubicBezTo>
                    <a:pt x="1225729" y="669377"/>
                    <a:pt x="1256685" y="699539"/>
                    <a:pt x="1291610" y="714620"/>
                  </a:cubicBezTo>
                  <a:cubicBezTo>
                    <a:pt x="1326535" y="729701"/>
                    <a:pt x="1372573" y="742401"/>
                    <a:pt x="1415435" y="733670"/>
                  </a:cubicBezTo>
                  <a:cubicBezTo>
                    <a:pt x="1458297" y="724939"/>
                    <a:pt x="1515448" y="702714"/>
                    <a:pt x="1548785" y="662233"/>
                  </a:cubicBezTo>
                  <a:cubicBezTo>
                    <a:pt x="1582122" y="621752"/>
                    <a:pt x="1605935" y="554283"/>
                    <a:pt x="1615460" y="490783"/>
                  </a:cubicBezTo>
                  <a:cubicBezTo>
                    <a:pt x="1624985" y="427283"/>
                    <a:pt x="1620222" y="351083"/>
                    <a:pt x="1605935" y="281233"/>
                  </a:cubicBezTo>
                  <a:cubicBezTo>
                    <a:pt x="1591648" y="211383"/>
                    <a:pt x="1555929" y="118514"/>
                    <a:pt x="1529735" y="71683"/>
                  </a:cubicBezTo>
                  <a:cubicBezTo>
                    <a:pt x="1503541" y="24852"/>
                    <a:pt x="1474172" y="-2930"/>
                    <a:pt x="1448772" y="245"/>
                  </a:cubicBezTo>
                  <a:cubicBezTo>
                    <a:pt x="1423372" y="3420"/>
                    <a:pt x="1432104" y="62952"/>
                    <a:pt x="1377335" y="90733"/>
                  </a:cubicBezTo>
                  <a:cubicBezTo>
                    <a:pt x="1322566" y="118514"/>
                    <a:pt x="1205091" y="155821"/>
                    <a:pt x="1120160" y="166933"/>
                  </a:cubicBezTo>
                  <a:cubicBezTo>
                    <a:pt x="1035229" y="178045"/>
                    <a:pt x="946328" y="123277"/>
                    <a:pt x="867747" y="157408"/>
                  </a:cubicBezTo>
                  <a:cubicBezTo>
                    <a:pt x="789166" y="191539"/>
                    <a:pt x="707410" y="302664"/>
                    <a:pt x="648672" y="371720"/>
                  </a:cubicBezTo>
                  <a:cubicBezTo>
                    <a:pt x="589935" y="440776"/>
                    <a:pt x="573266" y="532851"/>
                    <a:pt x="515322" y="571745"/>
                  </a:cubicBezTo>
                  <a:cubicBezTo>
                    <a:pt x="457378" y="610639"/>
                    <a:pt x="360541" y="623339"/>
                    <a:pt x="305772" y="600320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5855577" y="4009206"/>
            <a:ext cx="301625" cy="539753"/>
          </a:xfrm>
          <a:custGeom>
            <a:avLst/>
            <a:gdLst>
              <a:gd name="connsiteX0" fmla="*/ 0 w 301625"/>
              <a:gd name="connsiteY0" fmla="*/ 377825 h 539753"/>
              <a:gd name="connsiteX1" fmla="*/ 152400 w 301625"/>
              <a:gd name="connsiteY1" fmla="*/ 539750 h 539753"/>
              <a:gd name="connsiteX2" fmla="*/ 301625 w 301625"/>
              <a:gd name="connsiteY2" fmla="*/ 381000 h 539753"/>
              <a:gd name="connsiteX3" fmla="*/ 152400 w 301625"/>
              <a:gd name="connsiteY3" fmla="*/ 0 h 539753"/>
              <a:gd name="connsiteX4" fmla="*/ 0 w 301625"/>
              <a:gd name="connsiteY4" fmla="*/ 377825 h 53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25" h="539753">
                <a:moveTo>
                  <a:pt x="0" y="377825"/>
                </a:moveTo>
                <a:cubicBezTo>
                  <a:pt x="0" y="467783"/>
                  <a:pt x="102129" y="539221"/>
                  <a:pt x="152400" y="539750"/>
                </a:cubicBezTo>
                <a:cubicBezTo>
                  <a:pt x="202671" y="540279"/>
                  <a:pt x="301625" y="470958"/>
                  <a:pt x="301625" y="381000"/>
                </a:cubicBezTo>
                <a:cubicBezTo>
                  <a:pt x="301625" y="291042"/>
                  <a:pt x="201612" y="529"/>
                  <a:pt x="152400" y="0"/>
                </a:cubicBezTo>
                <a:cubicBezTo>
                  <a:pt x="103188" y="-529"/>
                  <a:pt x="0" y="287867"/>
                  <a:pt x="0" y="37782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951DE2-F7DC-4106-990F-44F611248FC5}"/>
              </a:ext>
            </a:extLst>
          </p:cNvPr>
          <p:cNvSpPr txBox="1"/>
          <p:nvPr/>
        </p:nvSpPr>
        <p:spPr>
          <a:xfrm>
            <a:off x="539059" y="509377"/>
            <a:ext cx="5911168" cy="5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翼</a:t>
            </a:r>
            <a:r>
              <a:rPr lang="en-US" altLang="zh-CN" sz="2800" dirty="0"/>
              <a:t>,</a:t>
            </a:r>
            <a:r>
              <a:rPr lang="zh-CN" altLang="en-US" sz="2800" dirty="0"/>
              <a:t>左侧保留模块化</a:t>
            </a:r>
            <a:r>
              <a:rPr lang="en-US" altLang="zh-CN" sz="2800" dirty="0"/>
              <a:t>,</a:t>
            </a:r>
            <a:r>
              <a:rPr lang="zh-CN" altLang="en-US" sz="2800" dirty="0"/>
              <a:t>右侧已整合</a:t>
            </a:r>
          </a:p>
        </p:txBody>
      </p:sp>
    </p:spTree>
    <p:extLst>
      <p:ext uri="{BB962C8B-B14F-4D97-AF65-F5344CB8AC3E}">
        <p14:creationId xmlns:p14="http://schemas.microsoft.com/office/powerpoint/2010/main" val="352988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050C77-0101-4721-8C28-A63AF1F8B022}"/>
              </a:ext>
            </a:extLst>
          </p:cNvPr>
          <p:cNvGrpSpPr/>
          <p:nvPr/>
        </p:nvGrpSpPr>
        <p:grpSpPr>
          <a:xfrm>
            <a:off x="1326776" y="3146237"/>
            <a:ext cx="9356721" cy="1106456"/>
            <a:chOff x="1328738" y="3442503"/>
            <a:chExt cx="9356721" cy="1106456"/>
          </a:xfrm>
        </p:grpSpPr>
        <p:sp>
          <p:nvSpPr>
            <p:cNvPr id="6" name="任意多边形 5"/>
            <p:cNvSpPr/>
            <p:nvPr/>
          </p:nvSpPr>
          <p:spPr>
            <a:xfrm>
              <a:off x="1328738" y="3505201"/>
              <a:ext cx="4081462" cy="214313"/>
            </a:xfrm>
            <a:custGeom>
              <a:avLst/>
              <a:gdLst>
                <a:gd name="connsiteX0" fmla="*/ 0 w 4081462"/>
                <a:gd name="connsiteY0" fmla="*/ 42863 h 214313"/>
                <a:gd name="connsiteX1" fmla="*/ 495300 w 4081462"/>
                <a:gd name="connsiteY1" fmla="*/ 214313 h 214313"/>
                <a:gd name="connsiteX2" fmla="*/ 538162 w 4081462"/>
                <a:gd name="connsiteY2" fmla="*/ 123825 h 214313"/>
                <a:gd name="connsiteX3" fmla="*/ 3676650 w 4081462"/>
                <a:gd name="connsiteY3" fmla="*/ 76200 h 214313"/>
                <a:gd name="connsiteX4" fmla="*/ 4081462 w 4081462"/>
                <a:gd name="connsiteY4" fmla="*/ 80963 h 214313"/>
                <a:gd name="connsiteX5" fmla="*/ 3767137 w 4081462"/>
                <a:gd name="connsiteY5" fmla="*/ 0 h 214313"/>
                <a:gd name="connsiteX6" fmla="*/ 0 w 4081462"/>
                <a:gd name="connsiteY6" fmla="*/ 42863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1462" h="214313">
                  <a:moveTo>
                    <a:pt x="0" y="42863"/>
                  </a:moveTo>
                  <a:lnTo>
                    <a:pt x="495300" y="214313"/>
                  </a:lnTo>
                  <a:lnTo>
                    <a:pt x="538162" y="123825"/>
                  </a:lnTo>
                  <a:lnTo>
                    <a:pt x="3676650" y="76200"/>
                  </a:lnTo>
                  <a:lnTo>
                    <a:pt x="4081462" y="80963"/>
                  </a:lnTo>
                  <a:lnTo>
                    <a:pt x="3767137" y="0"/>
                  </a:lnTo>
                  <a:lnTo>
                    <a:pt x="0" y="42863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009243" y="3647965"/>
              <a:ext cx="1113942" cy="281366"/>
            </a:xfrm>
            <a:custGeom>
              <a:avLst/>
              <a:gdLst>
                <a:gd name="connsiteX0" fmla="*/ 67207 w 1113942"/>
                <a:gd name="connsiteY0" fmla="*/ 119173 h 281366"/>
                <a:gd name="connsiteX1" fmla="*/ 319620 w 1113942"/>
                <a:gd name="connsiteY1" fmla="*/ 123935 h 281366"/>
                <a:gd name="connsiteX2" fmla="*/ 533932 w 1113942"/>
                <a:gd name="connsiteY2" fmla="*/ 281098 h 281366"/>
                <a:gd name="connsiteX3" fmla="*/ 1076857 w 1113942"/>
                <a:gd name="connsiteY3" fmla="*/ 81073 h 281366"/>
                <a:gd name="connsiteX4" fmla="*/ 1033995 w 1113942"/>
                <a:gd name="connsiteY4" fmla="*/ 110 h 281366"/>
                <a:gd name="connsiteX5" fmla="*/ 776820 w 1113942"/>
                <a:gd name="connsiteY5" fmla="*/ 95360 h 281366"/>
                <a:gd name="connsiteX6" fmla="*/ 600607 w 1113942"/>
                <a:gd name="connsiteY6" fmla="*/ 28685 h 281366"/>
                <a:gd name="connsiteX7" fmla="*/ 43395 w 1113942"/>
                <a:gd name="connsiteY7" fmla="*/ 42973 h 281366"/>
                <a:gd name="connsiteX8" fmla="*/ 67207 w 1113942"/>
                <a:gd name="connsiteY8" fmla="*/ 119173 h 28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942" h="281366">
                  <a:moveTo>
                    <a:pt x="67207" y="119173"/>
                  </a:moveTo>
                  <a:cubicBezTo>
                    <a:pt x="113244" y="132667"/>
                    <a:pt x="241833" y="96948"/>
                    <a:pt x="319620" y="123935"/>
                  </a:cubicBezTo>
                  <a:cubicBezTo>
                    <a:pt x="397407" y="150922"/>
                    <a:pt x="407726" y="288242"/>
                    <a:pt x="533932" y="281098"/>
                  </a:cubicBezTo>
                  <a:cubicBezTo>
                    <a:pt x="660138" y="273954"/>
                    <a:pt x="993513" y="127904"/>
                    <a:pt x="1076857" y="81073"/>
                  </a:cubicBezTo>
                  <a:cubicBezTo>
                    <a:pt x="1160201" y="34242"/>
                    <a:pt x="1084001" y="-2271"/>
                    <a:pt x="1033995" y="110"/>
                  </a:cubicBezTo>
                  <a:cubicBezTo>
                    <a:pt x="983989" y="2491"/>
                    <a:pt x="849051" y="90597"/>
                    <a:pt x="776820" y="95360"/>
                  </a:cubicBezTo>
                  <a:cubicBezTo>
                    <a:pt x="704589" y="100122"/>
                    <a:pt x="722844" y="37416"/>
                    <a:pt x="600607" y="28685"/>
                  </a:cubicBezTo>
                  <a:cubicBezTo>
                    <a:pt x="478370" y="19954"/>
                    <a:pt x="131501" y="29479"/>
                    <a:pt x="43395" y="42973"/>
                  </a:cubicBezTo>
                  <a:cubicBezTo>
                    <a:pt x="-44711" y="56467"/>
                    <a:pt x="21170" y="105679"/>
                    <a:pt x="67207" y="119173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707547" y="3638204"/>
              <a:ext cx="1431069" cy="376304"/>
            </a:xfrm>
            <a:custGeom>
              <a:avLst/>
              <a:gdLst>
                <a:gd name="connsiteX0" fmla="*/ 840516 w 1431069"/>
                <a:gd name="connsiteY0" fmla="*/ 133696 h 376304"/>
                <a:gd name="connsiteX1" fmla="*/ 1011966 w 1431069"/>
                <a:gd name="connsiteY1" fmla="*/ 119409 h 376304"/>
                <a:gd name="connsiteX2" fmla="*/ 1240566 w 1431069"/>
                <a:gd name="connsiteY2" fmla="*/ 5109 h 376304"/>
                <a:gd name="connsiteX3" fmla="*/ 1431066 w 1431069"/>
                <a:gd name="connsiteY3" fmla="*/ 28921 h 376304"/>
                <a:gd name="connsiteX4" fmla="*/ 1235803 w 1431069"/>
                <a:gd name="connsiteY4" fmla="*/ 109884 h 376304"/>
                <a:gd name="connsiteX5" fmla="*/ 821466 w 1431069"/>
                <a:gd name="connsiteY5" fmla="*/ 338484 h 376304"/>
                <a:gd name="connsiteX6" fmla="*/ 26128 w 1431069"/>
                <a:gd name="connsiteY6" fmla="*/ 367059 h 376304"/>
                <a:gd name="connsiteX7" fmla="*/ 211866 w 1431069"/>
                <a:gd name="connsiteY7" fmla="*/ 243234 h 376304"/>
                <a:gd name="connsiteX8" fmla="*/ 411891 w 1431069"/>
                <a:gd name="connsiteY8" fmla="*/ 190846 h 376304"/>
                <a:gd name="connsiteX9" fmla="*/ 526191 w 1431069"/>
                <a:gd name="connsiteY9" fmla="*/ 9871 h 376304"/>
                <a:gd name="connsiteX10" fmla="*/ 664303 w 1431069"/>
                <a:gd name="connsiteY10" fmla="*/ 114646 h 376304"/>
                <a:gd name="connsiteX11" fmla="*/ 840516 w 1431069"/>
                <a:gd name="connsiteY11" fmla="*/ 133696 h 37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1069" h="376304">
                  <a:moveTo>
                    <a:pt x="840516" y="133696"/>
                  </a:moveTo>
                  <a:cubicBezTo>
                    <a:pt x="898460" y="134490"/>
                    <a:pt x="945291" y="140840"/>
                    <a:pt x="1011966" y="119409"/>
                  </a:cubicBezTo>
                  <a:cubicBezTo>
                    <a:pt x="1078641" y="97978"/>
                    <a:pt x="1170716" y="20190"/>
                    <a:pt x="1240566" y="5109"/>
                  </a:cubicBezTo>
                  <a:cubicBezTo>
                    <a:pt x="1310416" y="-9972"/>
                    <a:pt x="1431860" y="11459"/>
                    <a:pt x="1431066" y="28921"/>
                  </a:cubicBezTo>
                  <a:cubicBezTo>
                    <a:pt x="1430272" y="46383"/>
                    <a:pt x="1337403" y="58290"/>
                    <a:pt x="1235803" y="109884"/>
                  </a:cubicBezTo>
                  <a:cubicBezTo>
                    <a:pt x="1134203" y="161478"/>
                    <a:pt x="1023078" y="295622"/>
                    <a:pt x="821466" y="338484"/>
                  </a:cubicBezTo>
                  <a:cubicBezTo>
                    <a:pt x="619854" y="381346"/>
                    <a:pt x="127728" y="382934"/>
                    <a:pt x="26128" y="367059"/>
                  </a:cubicBezTo>
                  <a:cubicBezTo>
                    <a:pt x="-75472" y="351184"/>
                    <a:pt x="147572" y="272603"/>
                    <a:pt x="211866" y="243234"/>
                  </a:cubicBezTo>
                  <a:cubicBezTo>
                    <a:pt x="276160" y="213865"/>
                    <a:pt x="359504" y="229740"/>
                    <a:pt x="411891" y="190846"/>
                  </a:cubicBezTo>
                  <a:cubicBezTo>
                    <a:pt x="464278" y="151952"/>
                    <a:pt x="484122" y="22571"/>
                    <a:pt x="526191" y="9871"/>
                  </a:cubicBezTo>
                  <a:cubicBezTo>
                    <a:pt x="568260" y="-2829"/>
                    <a:pt x="605565" y="93215"/>
                    <a:pt x="664303" y="114646"/>
                  </a:cubicBezTo>
                  <a:cubicBezTo>
                    <a:pt x="723041" y="136077"/>
                    <a:pt x="782572" y="132902"/>
                    <a:pt x="840516" y="133696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493533" y="3647127"/>
              <a:ext cx="861606" cy="512922"/>
            </a:xfrm>
            <a:custGeom>
              <a:avLst/>
              <a:gdLst>
                <a:gd name="connsiteX0" fmla="*/ 6905 w 861606"/>
                <a:gd name="connsiteY0" fmla="*/ 410523 h 512922"/>
                <a:gd name="connsiteX1" fmla="*/ 159305 w 861606"/>
                <a:gd name="connsiteY1" fmla="*/ 501011 h 512922"/>
                <a:gd name="connsiteX2" fmla="*/ 502205 w 861606"/>
                <a:gd name="connsiteY2" fmla="*/ 491486 h 512922"/>
                <a:gd name="connsiteX3" fmla="*/ 621267 w 861606"/>
                <a:gd name="connsiteY3" fmla="*/ 315273 h 512922"/>
                <a:gd name="connsiteX4" fmla="*/ 721280 w 861606"/>
                <a:gd name="connsiteY4" fmla="*/ 120011 h 512922"/>
                <a:gd name="connsiteX5" fmla="*/ 859392 w 861606"/>
                <a:gd name="connsiteY5" fmla="*/ 48573 h 512922"/>
                <a:gd name="connsiteX6" fmla="*/ 792717 w 861606"/>
                <a:gd name="connsiteY6" fmla="*/ 948 h 512922"/>
                <a:gd name="connsiteX7" fmla="*/ 616505 w 861606"/>
                <a:gd name="connsiteY7" fmla="*/ 91436 h 512922"/>
                <a:gd name="connsiteX8" fmla="*/ 368855 w 861606"/>
                <a:gd name="connsiteY8" fmla="*/ 362898 h 512922"/>
                <a:gd name="connsiteX9" fmla="*/ 6905 w 861606"/>
                <a:gd name="connsiteY9" fmla="*/ 410523 h 5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1606" h="512922">
                  <a:moveTo>
                    <a:pt x="6905" y="410523"/>
                  </a:moveTo>
                  <a:cubicBezTo>
                    <a:pt x="-28020" y="433542"/>
                    <a:pt x="76755" y="487517"/>
                    <a:pt x="159305" y="501011"/>
                  </a:cubicBezTo>
                  <a:cubicBezTo>
                    <a:pt x="241855" y="514505"/>
                    <a:pt x="425211" y="522442"/>
                    <a:pt x="502205" y="491486"/>
                  </a:cubicBezTo>
                  <a:cubicBezTo>
                    <a:pt x="579199" y="460530"/>
                    <a:pt x="584755" y="377185"/>
                    <a:pt x="621267" y="315273"/>
                  </a:cubicBezTo>
                  <a:cubicBezTo>
                    <a:pt x="657779" y="253361"/>
                    <a:pt x="681593" y="164461"/>
                    <a:pt x="721280" y="120011"/>
                  </a:cubicBezTo>
                  <a:cubicBezTo>
                    <a:pt x="760968" y="75561"/>
                    <a:pt x="847486" y="68417"/>
                    <a:pt x="859392" y="48573"/>
                  </a:cubicBezTo>
                  <a:cubicBezTo>
                    <a:pt x="871298" y="28729"/>
                    <a:pt x="833198" y="-6196"/>
                    <a:pt x="792717" y="948"/>
                  </a:cubicBezTo>
                  <a:cubicBezTo>
                    <a:pt x="752236" y="8092"/>
                    <a:pt x="687149" y="31111"/>
                    <a:pt x="616505" y="91436"/>
                  </a:cubicBezTo>
                  <a:cubicBezTo>
                    <a:pt x="545861" y="151761"/>
                    <a:pt x="468867" y="308129"/>
                    <a:pt x="368855" y="362898"/>
                  </a:cubicBezTo>
                  <a:cubicBezTo>
                    <a:pt x="268843" y="417667"/>
                    <a:pt x="41830" y="387504"/>
                    <a:pt x="6905" y="410523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285278" y="3447805"/>
              <a:ext cx="1620415" cy="767706"/>
            </a:xfrm>
            <a:custGeom>
              <a:avLst/>
              <a:gdLst>
                <a:gd name="connsiteX0" fmla="*/ 305772 w 1620415"/>
                <a:gd name="connsiteY0" fmla="*/ 600320 h 767706"/>
                <a:gd name="connsiteX1" fmla="*/ 186710 w 1620415"/>
                <a:gd name="connsiteY1" fmla="*/ 433633 h 767706"/>
                <a:gd name="connsiteX2" fmla="*/ 301010 w 1620415"/>
                <a:gd name="connsiteY2" fmla="*/ 266945 h 767706"/>
                <a:gd name="connsiteX3" fmla="*/ 429597 w 1620415"/>
                <a:gd name="connsiteY3" fmla="*/ 219320 h 767706"/>
                <a:gd name="connsiteX4" fmla="*/ 358160 w 1620415"/>
                <a:gd name="connsiteY4" fmla="*/ 157408 h 767706"/>
                <a:gd name="connsiteX5" fmla="*/ 200997 w 1620415"/>
                <a:gd name="connsiteY5" fmla="*/ 205033 h 767706"/>
                <a:gd name="connsiteX6" fmla="*/ 77172 w 1620415"/>
                <a:gd name="connsiteY6" fmla="*/ 300283 h 767706"/>
                <a:gd name="connsiteX7" fmla="*/ 5735 w 1620415"/>
                <a:gd name="connsiteY7" fmla="*/ 424108 h 767706"/>
                <a:gd name="connsiteX8" fmla="*/ 20022 w 1620415"/>
                <a:gd name="connsiteY8" fmla="*/ 543170 h 767706"/>
                <a:gd name="connsiteX9" fmla="*/ 143847 w 1620415"/>
                <a:gd name="connsiteY9" fmla="*/ 714620 h 767706"/>
                <a:gd name="connsiteX10" fmla="*/ 348635 w 1620415"/>
                <a:gd name="connsiteY10" fmla="*/ 767008 h 767706"/>
                <a:gd name="connsiteX11" fmla="*/ 577235 w 1620415"/>
                <a:gd name="connsiteY11" fmla="*/ 686045 h 767706"/>
                <a:gd name="connsiteX12" fmla="*/ 686772 w 1620415"/>
                <a:gd name="connsiteY12" fmla="*/ 543170 h 767706"/>
                <a:gd name="connsiteX13" fmla="*/ 753447 w 1620415"/>
                <a:gd name="connsiteY13" fmla="*/ 376483 h 767706"/>
                <a:gd name="connsiteX14" fmla="*/ 820122 w 1620415"/>
                <a:gd name="connsiteY14" fmla="*/ 324095 h 767706"/>
                <a:gd name="connsiteX15" fmla="*/ 786785 w 1620415"/>
                <a:gd name="connsiteY15" fmla="*/ 409820 h 767706"/>
                <a:gd name="connsiteX16" fmla="*/ 810597 w 1620415"/>
                <a:gd name="connsiteY16" fmla="*/ 619370 h 767706"/>
                <a:gd name="connsiteX17" fmla="*/ 948710 w 1620415"/>
                <a:gd name="connsiteY17" fmla="*/ 681283 h 767706"/>
                <a:gd name="connsiteX18" fmla="*/ 1124922 w 1620415"/>
                <a:gd name="connsiteY18" fmla="*/ 605083 h 767706"/>
                <a:gd name="connsiteX19" fmla="*/ 1105872 w 1620415"/>
                <a:gd name="connsiteY19" fmla="*/ 462208 h 767706"/>
                <a:gd name="connsiteX20" fmla="*/ 1015385 w 1620415"/>
                <a:gd name="connsiteY20" fmla="*/ 400295 h 767706"/>
                <a:gd name="connsiteX21" fmla="*/ 1053485 w 1620415"/>
                <a:gd name="connsiteY21" fmla="*/ 519358 h 767706"/>
                <a:gd name="connsiteX22" fmla="*/ 948710 w 1620415"/>
                <a:gd name="connsiteY22" fmla="*/ 590795 h 767706"/>
                <a:gd name="connsiteX23" fmla="*/ 877272 w 1620415"/>
                <a:gd name="connsiteY23" fmla="*/ 495545 h 767706"/>
                <a:gd name="connsiteX24" fmla="*/ 920135 w 1620415"/>
                <a:gd name="connsiteY24" fmla="*/ 319333 h 767706"/>
                <a:gd name="connsiteX25" fmla="*/ 1210647 w 1620415"/>
                <a:gd name="connsiteY25" fmla="*/ 228845 h 767706"/>
                <a:gd name="connsiteX26" fmla="*/ 1467822 w 1620415"/>
                <a:gd name="connsiteY26" fmla="*/ 162170 h 767706"/>
                <a:gd name="connsiteX27" fmla="*/ 1534497 w 1620415"/>
                <a:gd name="connsiteY27" fmla="*/ 424108 h 767706"/>
                <a:gd name="connsiteX28" fmla="*/ 1463060 w 1620415"/>
                <a:gd name="connsiteY28" fmla="*/ 619370 h 767706"/>
                <a:gd name="connsiteX29" fmla="*/ 1301135 w 1620415"/>
                <a:gd name="connsiteY29" fmla="*/ 624133 h 767706"/>
                <a:gd name="connsiteX30" fmla="*/ 1272560 w 1620415"/>
                <a:gd name="connsiteY30" fmla="*/ 500308 h 767706"/>
                <a:gd name="connsiteX31" fmla="*/ 1358285 w 1620415"/>
                <a:gd name="connsiteY31" fmla="*/ 490783 h 767706"/>
                <a:gd name="connsiteX32" fmla="*/ 1339235 w 1620415"/>
                <a:gd name="connsiteY32" fmla="*/ 576508 h 767706"/>
                <a:gd name="connsiteX33" fmla="*/ 1424960 w 1620415"/>
                <a:gd name="connsiteY33" fmla="*/ 571745 h 767706"/>
                <a:gd name="connsiteX34" fmla="*/ 1444010 w 1620415"/>
                <a:gd name="connsiteY34" fmla="*/ 500308 h 767706"/>
                <a:gd name="connsiteX35" fmla="*/ 1391622 w 1620415"/>
                <a:gd name="connsiteY35" fmla="*/ 414583 h 767706"/>
                <a:gd name="connsiteX36" fmla="*/ 1286847 w 1620415"/>
                <a:gd name="connsiteY36" fmla="*/ 390770 h 767706"/>
                <a:gd name="connsiteX37" fmla="*/ 1177310 w 1620415"/>
                <a:gd name="connsiteY37" fmla="*/ 424108 h 767706"/>
                <a:gd name="connsiteX38" fmla="*/ 1172547 w 1620415"/>
                <a:gd name="connsiteY38" fmla="*/ 557458 h 767706"/>
                <a:gd name="connsiteX39" fmla="*/ 1205885 w 1620415"/>
                <a:gd name="connsiteY39" fmla="*/ 643183 h 767706"/>
                <a:gd name="connsiteX40" fmla="*/ 1291610 w 1620415"/>
                <a:gd name="connsiteY40" fmla="*/ 714620 h 767706"/>
                <a:gd name="connsiteX41" fmla="*/ 1415435 w 1620415"/>
                <a:gd name="connsiteY41" fmla="*/ 733670 h 767706"/>
                <a:gd name="connsiteX42" fmla="*/ 1548785 w 1620415"/>
                <a:gd name="connsiteY42" fmla="*/ 662233 h 767706"/>
                <a:gd name="connsiteX43" fmla="*/ 1615460 w 1620415"/>
                <a:gd name="connsiteY43" fmla="*/ 490783 h 767706"/>
                <a:gd name="connsiteX44" fmla="*/ 1605935 w 1620415"/>
                <a:gd name="connsiteY44" fmla="*/ 281233 h 767706"/>
                <a:gd name="connsiteX45" fmla="*/ 1529735 w 1620415"/>
                <a:gd name="connsiteY45" fmla="*/ 71683 h 767706"/>
                <a:gd name="connsiteX46" fmla="*/ 1448772 w 1620415"/>
                <a:gd name="connsiteY46" fmla="*/ 245 h 767706"/>
                <a:gd name="connsiteX47" fmla="*/ 1377335 w 1620415"/>
                <a:gd name="connsiteY47" fmla="*/ 90733 h 767706"/>
                <a:gd name="connsiteX48" fmla="*/ 1120160 w 1620415"/>
                <a:gd name="connsiteY48" fmla="*/ 166933 h 767706"/>
                <a:gd name="connsiteX49" fmla="*/ 867747 w 1620415"/>
                <a:gd name="connsiteY49" fmla="*/ 157408 h 767706"/>
                <a:gd name="connsiteX50" fmla="*/ 648672 w 1620415"/>
                <a:gd name="connsiteY50" fmla="*/ 371720 h 767706"/>
                <a:gd name="connsiteX51" fmla="*/ 515322 w 1620415"/>
                <a:gd name="connsiteY51" fmla="*/ 571745 h 767706"/>
                <a:gd name="connsiteX52" fmla="*/ 305772 w 1620415"/>
                <a:gd name="connsiteY52" fmla="*/ 600320 h 76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620415" h="767706">
                  <a:moveTo>
                    <a:pt x="305772" y="600320"/>
                  </a:moveTo>
                  <a:cubicBezTo>
                    <a:pt x="251003" y="577301"/>
                    <a:pt x="187504" y="489195"/>
                    <a:pt x="186710" y="433633"/>
                  </a:cubicBezTo>
                  <a:cubicBezTo>
                    <a:pt x="185916" y="378071"/>
                    <a:pt x="260529" y="302664"/>
                    <a:pt x="301010" y="266945"/>
                  </a:cubicBezTo>
                  <a:cubicBezTo>
                    <a:pt x="341491" y="231226"/>
                    <a:pt x="420072" y="237576"/>
                    <a:pt x="429597" y="219320"/>
                  </a:cubicBezTo>
                  <a:cubicBezTo>
                    <a:pt x="439122" y="201064"/>
                    <a:pt x="396260" y="159789"/>
                    <a:pt x="358160" y="157408"/>
                  </a:cubicBezTo>
                  <a:cubicBezTo>
                    <a:pt x="320060" y="155027"/>
                    <a:pt x="247828" y="181220"/>
                    <a:pt x="200997" y="205033"/>
                  </a:cubicBezTo>
                  <a:cubicBezTo>
                    <a:pt x="154166" y="228845"/>
                    <a:pt x="109716" y="263771"/>
                    <a:pt x="77172" y="300283"/>
                  </a:cubicBezTo>
                  <a:cubicBezTo>
                    <a:pt x="44628" y="336795"/>
                    <a:pt x="15260" y="383627"/>
                    <a:pt x="5735" y="424108"/>
                  </a:cubicBezTo>
                  <a:cubicBezTo>
                    <a:pt x="-3790" y="464589"/>
                    <a:pt x="-2997" y="494751"/>
                    <a:pt x="20022" y="543170"/>
                  </a:cubicBezTo>
                  <a:cubicBezTo>
                    <a:pt x="43041" y="591589"/>
                    <a:pt x="89078" y="677314"/>
                    <a:pt x="143847" y="714620"/>
                  </a:cubicBezTo>
                  <a:cubicBezTo>
                    <a:pt x="198616" y="751926"/>
                    <a:pt x="276404" y="771771"/>
                    <a:pt x="348635" y="767008"/>
                  </a:cubicBezTo>
                  <a:cubicBezTo>
                    <a:pt x="420866" y="762246"/>
                    <a:pt x="520879" y="723351"/>
                    <a:pt x="577235" y="686045"/>
                  </a:cubicBezTo>
                  <a:cubicBezTo>
                    <a:pt x="633591" y="648739"/>
                    <a:pt x="657403" y="594764"/>
                    <a:pt x="686772" y="543170"/>
                  </a:cubicBezTo>
                  <a:cubicBezTo>
                    <a:pt x="716141" y="491576"/>
                    <a:pt x="731222" y="412995"/>
                    <a:pt x="753447" y="376483"/>
                  </a:cubicBezTo>
                  <a:cubicBezTo>
                    <a:pt x="775672" y="339971"/>
                    <a:pt x="814566" y="318539"/>
                    <a:pt x="820122" y="324095"/>
                  </a:cubicBezTo>
                  <a:cubicBezTo>
                    <a:pt x="825678" y="329651"/>
                    <a:pt x="788372" y="360608"/>
                    <a:pt x="786785" y="409820"/>
                  </a:cubicBezTo>
                  <a:cubicBezTo>
                    <a:pt x="785198" y="459032"/>
                    <a:pt x="783610" y="574126"/>
                    <a:pt x="810597" y="619370"/>
                  </a:cubicBezTo>
                  <a:cubicBezTo>
                    <a:pt x="837584" y="664614"/>
                    <a:pt x="896323" y="683664"/>
                    <a:pt x="948710" y="681283"/>
                  </a:cubicBezTo>
                  <a:cubicBezTo>
                    <a:pt x="1001097" y="678902"/>
                    <a:pt x="1098728" y="641596"/>
                    <a:pt x="1124922" y="605083"/>
                  </a:cubicBezTo>
                  <a:cubicBezTo>
                    <a:pt x="1151116" y="568570"/>
                    <a:pt x="1124128" y="496339"/>
                    <a:pt x="1105872" y="462208"/>
                  </a:cubicBezTo>
                  <a:cubicBezTo>
                    <a:pt x="1087616" y="428077"/>
                    <a:pt x="1024116" y="390770"/>
                    <a:pt x="1015385" y="400295"/>
                  </a:cubicBezTo>
                  <a:cubicBezTo>
                    <a:pt x="1006654" y="409820"/>
                    <a:pt x="1064597" y="487608"/>
                    <a:pt x="1053485" y="519358"/>
                  </a:cubicBezTo>
                  <a:cubicBezTo>
                    <a:pt x="1042373" y="551108"/>
                    <a:pt x="978079" y="594764"/>
                    <a:pt x="948710" y="590795"/>
                  </a:cubicBezTo>
                  <a:cubicBezTo>
                    <a:pt x="919341" y="586826"/>
                    <a:pt x="882034" y="540789"/>
                    <a:pt x="877272" y="495545"/>
                  </a:cubicBezTo>
                  <a:cubicBezTo>
                    <a:pt x="872510" y="450301"/>
                    <a:pt x="864573" y="363783"/>
                    <a:pt x="920135" y="319333"/>
                  </a:cubicBezTo>
                  <a:cubicBezTo>
                    <a:pt x="975697" y="274883"/>
                    <a:pt x="1119366" y="255039"/>
                    <a:pt x="1210647" y="228845"/>
                  </a:cubicBezTo>
                  <a:cubicBezTo>
                    <a:pt x="1301928" y="202651"/>
                    <a:pt x="1413847" y="129626"/>
                    <a:pt x="1467822" y="162170"/>
                  </a:cubicBezTo>
                  <a:cubicBezTo>
                    <a:pt x="1521797" y="194714"/>
                    <a:pt x="1535291" y="347908"/>
                    <a:pt x="1534497" y="424108"/>
                  </a:cubicBezTo>
                  <a:cubicBezTo>
                    <a:pt x="1533703" y="500308"/>
                    <a:pt x="1501954" y="586033"/>
                    <a:pt x="1463060" y="619370"/>
                  </a:cubicBezTo>
                  <a:cubicBezTo>
                    <a:pt x="1424166" y="652707"/>
                    <a:pt x="1332885" y="643977"/>
                    <a:pt x="1301135" y="624133"/>
                  </a:cubicBezTo>
                  <a:cubicBezTo>
                    <a:pt x="1269385" y="604289"/>
                    <a:pt x="1263035" y="522533"/>
                    <a:pt x="1272560" y="500308"/>
                  </a:cubicBezTo>
                  <a:cubicBezTo>
                    <a:pt x="1282085" y="478083"/>
                    <a:pt x="1347173" y="478083"/>
                    <a:pt x="1358285" y="490783"/>
                  </a:cubicBezTo>
                  <a:cubicBezTo>
                    <a:pt x="1369397" y="503483"/>
                    <a:pt x="1328123" y="563014"/>
                    <a:pt x="1339235" y="576508"/>
                  </a:cubicBezTo>
                  <a:cubicBezTo>
                    <a:pt x="1350348" y="590002"/>
                    <a:pt x="1407498" y="584445"/>
                    <a:pt x="1424960" y="571745"/>
                  </a:cubicBezTo>
                  <a:cubicBezTo>
                    <a:pt x="1442423" y="559045"/>
                    <a:pt x="1449566" y="526502"/>
                    <a:pt x="1444010" y="500308"/>
                  </a:cubicBezTo>
                  <a:cubicBezTo>
                    <a:pt x="1438454" y="474114"/>
                    <a:pt x="1417816" y="432839"/>
                    <a:pt x="1391622" y="414583"/>
                  </a:cubicBezTo>
                  <a:cubicBezTo>
                    <a:pt x="1365428" y="396327"/>
                    <a:pt x="1322566" y="389183"/>
                    <a:pt x="1286847" y="390770"/>
                  </a:cubicBezTo>
                  <a:cubicBezTo>
                    <a:pt x="1251128" y="392357"/>
                    <a:pt x="1196360" y="396327"/>
                    <a:pt x="1177310" y="424108"/>
                  </a:cubicBezTo>
                  <a:cubicBezTo>
                    <a:pt x="1158260" y="451889"/>
                    <a:pt x="1167785" y="520945"/>
                    <a:pt x="1172547" y="557458"/>
                  </a:cubicBezTo>
                  <a:cubicBezTo>
                    <a:pt x="1177310" y="593970"/>
                    <a:pt x="1186041" y="616989"/>
                    <a:pt x="1205885" y="643183"/>
                  </a:cubicBezTo>
                  <a:cubicBezTo>
                    <a:pt x="1225729" y="669377"/>
                    <a:pt x="1256685" y="699539"/>
                    <a:pt x="1291610" y="714620"/>
                  </a:cubicBezTo>
                  <a:cubicBezTo>
                    <a:pt x="1326535" y="729701"/>
                    <a:pt x="1372573" y="742401"/>
                    <a:pt x="1415435" y="733670"/>
                  </a:cubicBezTo>
                  <a:cubicBezTo>
                    <a:pt x="1458297" y="724939"/>
                    <a:pt x="1515448" y="702714"/>
                    <a:pt x="1548785" y="662233"/>
                  </a:cubicBezTo>
                  <a:cubicBezTo>
                    <a:pt x="1582122" y="621752"/>
                    <a:pt x="1605935" y="554283"/>
                    <a:pt x="1615460" y="490783"/>
                  </a:cubicBezTo>
                  <a:cubicBezTo>
                    <a:pt x="1624985" y="427283"/>
                    <a:pt x="1620222" y="351083"/>
                    <a:pt x="1605935" y="281233"/>
                  </a:cubicBezTo>
                  <a:cubicBezTo>
                    <a:pt x="1591648" y="211383"/>
                    <a:pt x="1555929" y="118514"/>
                    <a:pt x="1529735" y="71683"/>
                  </a:cubicBezTo>
                  <a:cubicBezTo>
                    <a:pt x="1503541" y="24852"/>
                    <a:pt x="1474172" y="-2930"/>
                    <a:pt x="1448772" y="245"/>
                  </a:cubicBezTo>
                  <a:cubicBezTo>
                    <a:pt x="1423372" y="3420"/>
                    <a:pt x="1432104" y="62952"/>
                    <a:pt x="1377335" y="90733"/>
                  </a:cubicBezTo>
                  <a:cubicBezTo>
                    <a:pt x="1322566" y="118514"/>
                    <a:pt x="1205091" y="155821"/>
                    <a:pt x="1120160" y="166933"/>
                  </a:cubicBezTo>
                  <a:cubicBezTo>
                    <a:pt x="1035229" y="178045"/>
                    <a:pt x="946328" y="123277"/>
                    <a:pt x="867747" y="157408"/>
                  </a:cubicBezTo>
                  <a:cubicBezTo>
                    <a:pt x="789166" y="191539"/>
                    <a:pt x="707410" y="302664"/>
                    <a:pt x="648672" y="371720"/>
                  </a:cubicBezTo>
                  <a:cubicBezTo>
                    <a:pt x="589935" y="440776"/>
                    <a:pt x="573266" y="532851"/>
                    <a:pt x="515322" y="571745"/>
                  </a:cubicBezTo>
                  <a:cubicBezTo>
                    <a:pt x="457378" y="610639"/>
                    <a:pt x="360541" y="623339"/>
                    <a:pt x="305772" y="60032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6108504" y="3442503"/>
              <a:ext cx="4576955" cy="767706"/>
              <a:chOff x="1643452" y="4259318"/>
              <a:chExt cx="4576955" cy="767706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643452" y="4316714"/>
                <a:ext cx="4081462" cy="214313"/>
              </a:xfrm>
              <a:custGeom>
                <a:avLst/>
                <a:gdLst>
                  <a:gd name="connsiteX0" fmla="*/ 0 w 4081462"/>
                  <a:gd name="connsiteY0" fmla="*/ 42863 h 214313"/>
                  <a:gd name="connsiteX1" fmla="*/ 495300 w 4081462"/>
                  <a:gd name="connsiteY1" fmla="*/ 214313 h 214313"/>
                  <a:gd name="connsiteX2" fmla="*/ 538162 w 4081462"/>
                  <a:gd name="connsiteY2" fmla="*/ 123825 h 214313"/>
                  <a:gd name="connsiteX3" fmla="*/ 3676650 w 4081462"/>
                  <a:gd name="connsiteY3" fmla="*/ 76200 h 214313"/>
                  <a:gd name="connsiteX4" fmla="*/ 4081462 w 4081462"/>
                  <a:gd name="connsiteY4" fmla="*/ 80963 h 214313"/>
                  <a:gd name="connsiteX5" fmla="*/ 3767137 w 4081462"/>
                  <a:gd name="connsiteY5" fmla="*/ 0 h 214313"/>
                  <a:gd name="connsiteX6" fmla="*/ 0 w 4081462"/>
                  <a:gd name="connsiteY6" fmla="*/ 4286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1462" h="214313">
                    <a:moveTo>
                      <a:pt x="0" y="42863"/>
                    </a:moveTo>
                    <a:lnTo>
                      <a:pt x="495300" y="214313"/>
                    </a:lnTo>
                    <a:lnTo>
                      <a:pt x="538162" y="123825"/>
                    </a:lnTo>
                    <a:lnTo>
                      <a:pt x="3676650" y="76200"/>
                    </a:lnTo>
                    <a:lnTo>
                      <a:pt x="4081462" y="80963"/>
                    </a:lnTo>
                    <a:lnTo>
                      <a:pt x="3767137" y="0"/>
                    </a:lnTo>
                    <a:lnTo>
                      <a:pt x="0" y="42863"/>
                    </a:ln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2323957" y="4459478"/>
                <a:ext cx="1113942" cy="281366"/>
              </a:xfrm>
              <a:custGeom>
                <a:avLst/>
                <a:gdLst>
                  <a:gd name="connsiteX0" fmla="*/ 67207 w 1113942"/>
                  <a:gd name="connsiteY0" fmla="*/ 119173 h 281366"/>
                  <a:gd name="connsiteX1" fmla="*/ 319620 w 1113942"/>
                  <a:gd name="connsiteY1" fmla="*/ 123935 h 281366"/>
                  <a:gd name="connsiteX2" fmla="*/ 533932 w 1113942"/>
                  <a:gd name="connsiteY2" fmla="*/ 281098 h 281366"/>
                  <a:gd name="connsiteX3" fmla="*/ 1076857 w 1113942"/>
                  <a:gd name="connsiteY3" fmla="*/ 81073 h 281366"/>
                  <a:gd name="connsiteX4" fmla="*/ 1033995 w 1113942"/>
                  <a:gd name="connsiteY4" fmla="*/ 110 h 281366"/>
                  <a:gd name="connsiteX5" fmla="*/ 776820 w 1113942"/>
                  <a:gd name="connsiteY5" fmla="*/ 95360 h 281366"/>
                  <a:gd name="connsiteX6" fmla="*/ 600607 w 1113942"/>
                  <a:gd name="connsiteY6" fmla="*/ 28685 h 281366"/>
                  <a:gd name="connsiteX7" fmla="*/ 43395 w 1113942"/>
                  <a:gd name="connsiteY7" fmla="*/ 42973 h 281366"/>
                  <a:gd name="connsiteX8" fmla="*/ 67207 w 1113942"/>
                  <a:gd name="connsiteY8" fmla="*/ 119173 h 28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3942" h="281366">
                    <a:moveTo>
                      <a:pt x="67207" y="119173"/>
                    </a:moveTo>
                    <a:cubicBezTo>
                      <a:pt x="113244" y="132667"/>
                      <a:pt x="241833" y="96948"/>
                      <a:pt x="319620" y="123935"/>
                    </a:cubicBezTo>
                    <a:cubicBezTo>
                      <a:pt x="397407" y="150922"/>
                      <a:pt x="407726" y="288242"/>
                      <a:pt x="533932" y="281098"/>
                    </a:cubicBezTo>
                    <a:cubicBezTo>
                      <a:pt x="660138" y="273954"/>
                      <a:pt x="993513" y="127904"/>
                      <a:pt x="1076857" y="81073"/>
                    </a:cubicBezTo>
                    <a:cubicBezTo>
                      <a:pt x="1160201" y="34242"/>
                      <a:pt x="1084001" y="-2271"/>
                      <a:pt x="1033995" y="110"/>
                    </a:cubicBezTo>
                    <a:cubicBezTo>
                      <a:pt x="983989" y="2491"/>
                      <a:pt x="849051" y="90597"/>
                      <a:pt x="776820" y="95360"/>
                    </a:cubicBezTo>
                    <a:cubicBezTo>
                      <a:pt x="704589" y="100122"/>
                      <a:pt x="722844" y="37416"/>
                      <a:pt x="600607" y="28685"/>
                    </a:cubicBezTo>
                    <a:cubicBezTo>
                      <a:pt x="478370" y="19954"/>
                      <a:pt x="131501" y="29479"/>
                      <a:pt x="43395" y="42973"/>
                    </a:cubicBezTo>
                    <a:cubicBezTo>
                      <a:pt x="-44711" y="56467"/>
                      <a:pt x="21170" y="105679"/>
                      <a:pt x="67207" y="119173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022261" y="4449717"/>
                <a:ext cx="1431069" cy="376304"/>
              </a:xfrm>
              <a:custGeom>
                <a:avLst/>
                <a:gdLst>
                  <a:gd name="connsiteX0" fmla="*/ 840516 w 1431069"/>
                  <a:gd name="connsiteY0" fmla="*/ 133696 h 376304"/>
                  <a:gd name="connsiteX1" fmla="*/ 1011966 w 1431069"/>
                  <a:gd name="connsiteY1" fmla="*/ 119409 h 376304"/>
                  <a:gd name="connsiteX2" fmla="*/ 1240566 w 1431069"/>
                  <a:gd name="connsiteY2" fmla="*/ 5109 h 376304"/>
                  <a:gd name="connsiteX3" fmla="*/ 1431066 w 1431069"/>
                  <a:gd name="connsiteY3" fmla="*/ 28921 h 376304"/>
                  <a:gd name="connsiteX4" fmla="*/ 1235803 w 1431069"/>
                  <a:gd name="connsiteY4" fmla="*/ 109884 h 376304"/>
                  <a:gd name="connsiteX5" fmla="*/ 821466 w 1431069"/>
                  <a:gd name="connsiteY5" fmla="*/ 338484 h 376304"/>
                  <a:gd name="connsiteX6" fmla="*/ 26128 w 1431069"/>
                  <a:gd name="connsiteY6" fmla="*/ 367059 h 376304"/>
                  <a:gd name="connsiteX7" fmla="*/ 211866 w 1431069"/>
                  <a:gd name="connsiteY7" fmla="*/ 243234 h 376304"/>
                  <a:gd name="connsiteX8" fmla="*/ 411891 w 1431069"/>
                  <a:gd name="connsiteY8" fmla="*/ 190846 h 376304"/>
                  <a:gd name="connsiteX9" fmla="*/ 526191 w 1431069"/>
                  <a:gd name="connsiteY9" fmla="*/ 9871 h 376304"/>
                  <a:gd name="connsiteX10" fmla="*/ 664303 w 1431069"/>
                  <a:gd name="connsiteY10" fmla="*/ 114646 h 376304"/>
                  <a:gd name="connsiteX11" fmla="*/ 840516 w 1431069"/>
                  <a:gd name="connsiteY11" fmla="*/ 133696 h 37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1069" h="376304">
                    <a:moveTo>
                      <a:pt x="840516" y="133696"/>
                    </a:moveTo>
                    <a:cubicBezTo>
                      <a:pt x="898460" y="134490"/>
                      <a:pt x="945291" y="140840"/>
                      <a:pt x="1011966" y="119409"/>
                    </a:cubicBezTo>
                    <a:cubicBezTo>
                      <a:pt x="1078641" y="97978"/>
                      <a:pt x="1170716" y="20190"/>
                      <a:pt x="1240566" y="5109"/>
                    </a:cubicBezTo>
                    <a:cubicBezTo>
                      <a:pt x="1310416" y="-9972"/>
                      <a:pt x="1431860" y="11459"/>
                      <a:pt x="1431066" y="28921"/>
                    </a:cubicBezTo>
                    <a:cubicBezTo>
                      <a:pt x="1430272" y="46383"/>
                      <a:pt x="1337403" y="58290"/>
                      <a:pt x="1235803" y="109884"/>
                    </a:cubicBezTo>
                    <a:cubicBezTo>
                      <a:pt x="1134203" y="161478"/>
                      <a:pt x="1023078" y="295622"/>
                      <a:pt x="821466" y="338484"/>
                    </a:cubicBezTo>
                    <a:cubicBezTo>
                      <a:pt x="619854" y="381346"/>
                      <a:pt x="127728" y="382934"/>
                      <a:pt x="26128" y="367059"/>
                    </a:cubicBezTo>
                    <a:cubicBezTo>
                      <a:pt x="-75472" y="351184"/>
                      <a:pt x="147572" y="272603"/>
                      <a:pt x="211866" y="243234"/>
                    </a:cubicBezTo>
                    <a:cubicBezTo>
                      <a:pt x="276160" y="213865"/>
                      <a:pt x="359504" y="229740"/>
                      <a:pt x="411891" y="190846"/>
                    </a:cubicBezTo>
                    <a:cubicBezTo>
                      <a:pt x="464278" y="151952"/>
                      <a:pt x="484122" y="22571"/>
                      <a:pt x="526191" y="9871"/>
                    </a:cubicBezTo>
                    <a:cubicBezTo>
                      <a:pt x="568260" y="-2829"/>
                      <a:pt x="605565" y="93215"/>
                      <a:pt x="664303" y="114646"/>
                    </a:cubicBezTo>
                    <a:cubicBezTo>
                      <a:pt x="723041" y="136077"/>
                      <a:pt x="782572" y="132902"/>
                      <a:pt x="840516" y="133696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808247" y="4458640"/>
                <a:ext cx="861606" cy="512922"/>
              </a:xfrm>
              <a:custGeom>
                <a:avLst/>
                <a:gdLst>
                  <a:gd name="connsiteX0" fmla="*/ 6905 w 861606"/>
                  <a:gd name="connsiteY0" fmla="*/ 410523 h 512922"/>
                  <a:gd name="connsiteX1" fmla="*/ 159305 w 861606"/>
                  <a:gd name="connsiteY1" fmla="*/ 501011 h 512922"/>
                  <a:gd name="connsiteX2" fmla="*/ 502205 w 861606"/>
                  <a:gd name="connsiteY2" fmla="*/ 491486 h 512922"/>
                  <a:gd name="connsiteX3" fmla="*/ 621267 w 861606"/>
                  <a:gd name="connsiteY3" fmla="*/ 315273 h 512922"/>
                  <a:gd name="connsiteX4" fmla="*/ 721280 w 861606"/>
                  <a:gd name="connsiteY4" fmla="*/ 120011 h 512922"/>
                  <a:gd name="connsiteX5" fmla="*/ 859392 w 861606"/>
                  <a:gd name="connsiteY5" fmla="*/ 48573 h 512922"/>
                  <a:gd name="connsiteX6" fmla="*/ 792717 w 861606"/>
                  <a:gd name="connsiteY6" fmla="*/ 948 h 512922"/>
                  <a:gd name="connsiteX7" fmla="*/ 616505 w 861606"/>
                  <a:gd name="connsiteY7" fmla="*/ 91436 h 512922"/>
                  <a:gd name="connsiteX8" fmla="*/ 368855 w 861606"/>
                  <a:gd name="connsiteY8" fmla="*/ 362898 h 512922"/>
                  <a:gd name="connsiteX9" fmla="*/ 6905 w 861606"/>
                  <a:gd name="connsiteY9" fmla="*/ 410523 h 51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1606" h="512922">
                    <a:moveTo>
                      <a:pt x="6905" y="410523"/>
                    </a:moveTo>
                    <a:cubicBezTo>
                      <a:pt x="-28020" y="433542"/>
                      <a:pt x="76755" y="487517"/>
                      <a:pt x="159305" y="501011"/>
                    </a:cubicBezTo>
                    <a:cubicBezTo>
                      <a:pt x="241855" y="514505"/>
                      <a:pt x="425211" y="522442"/>
                      <a:pt x="502205" y="491486"/>
                    </a:cubicBezTo>
                    <a:cubicBezTo>
                      <a:pt x="579199" y="460530"/>
                      <a:pt x="584755" y="377185"/>
                      <a:pt x="621267" y="315273"/>
                    </a:cubicBezTo>
                    <a:cubicBezTo>
                      <a:pt x="657779" y="253361"/>
                      <a:pt x="681593" y="164461"/>
                      <a:pt x="721280" y="120011"/>
                    </a:cubicBezTo>
                    <a:cubicBezTo>
                      <a:pt x="760968" y="75561"/>
                      <a:pt x="847486" y="68417"/>
                      <a:pt x="859392" y="48573"/>
                    </a:cubicBezTo>
                    <a:cubicBezTo>
                      <a:pt x="871298" y="28729"/>
                      <a:pt x="833198" y="-6196"/>
                      <a:pt x="792717" y="948"/>
                    </a:cubicBezTo>
                    <a:cubicBezTo>
                      <a:pt x="752236" y="8092"/>
                      <a:pt x="687149" y="31111"/>
                      <a:pt x="616505" y="91436"/>
                    </a:cubicBezTo>
                    <a:cubicBezTo>
                      <a:pt x="545861" y="151761"/>
                      <a:pt x="468867" y="308129"/>
                      <a:pt x="368855" y="362898"/>
                    </a:cubicBezTo>
                    <a:cubicBezTo>
                      <a:pt x="268843" y="417667"/>
                      <a:pt x="41830" y="387504"/>
                      <a:pt x="6905" y="410523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599992" y="4259318"/>
                <a:ext cx="1620415" cy="767706"/>
              </a:xfrm>
              <a:custGeom>
                <a:avLst/>
                <a:gdLst>
                  <a:gd name="connsiteX0" fmla="*/ 305772 w 1620415"/>
                  <a:gd name="connsiteY0" fmla="*/ 600320 h 767706"/>
                  <a:gd name="connsiteX1" fmla="*/ 186710 w 1620415"/>
                  <a:gd name="connsiteY1" fmla="*/ 433633 h 767706"/>
                  <a:gd name="connsiteX2" fmla="*/ 301010 w 1620415"/>
                  <a:gd name="connsiteY2" fmla="*/ 266945 h 767706"/>
                  <a:gd name="connsiteX3" fmla="*/ 429597 w 1620415"/>
                  <a:gd name="connsiteY3" fmla="*/ 219320 h 767706"/>
                  <a:gd name="connsiteX4" fmla="*/ 358160 w 1620415"/>
                  <a:gd name="connsiteY4" fmla="*/ 157408 h 767706"/>
                  <a:gd name="connsiteX5" fmla="*/ 200997 w 1620415"/>
                  <a:gd name="connsiteY5" fmla="*/ 205033 h 767706"/>
                  <a:gd name="connsiteX6" fmla="*/ 77172 w 1620415"/>
                  <a:gd name="connsiteY6" fmla="*/ 300283 h 767706"/>
                  <a:gd name="connsiteX7" fmla="*/ 5735 w 1620415"/>
                  <a:gd name="connsiteY7" fmla="*/ 424108 h 767706"/>
                  <a:gd name="connsiteX8" fmla="*/ 20022 w 1620415"/>
                  <a:gd name="connsiteY8" fmla="*/ 543170 h 767706"/>
                  <a:gd name="connsiteX9" fmla="*/ 143847 w 1620415"/>
                  <a:gd name="connsiteY9" fmla="*/ 714620 h 767706"/>
                  <a:gd name="connsiteX10" fmla="*/ 348635 w 1620415"/>
                  <a:gd name="connsiteY10" fmla="*/ 767008 h 767706"/>
                  <a:gd name="connsiteX11" fmla="*/ 577235 w 1620415"/>
                  <a:gd name="connsiteY11" fmla="*/ 686045 h 767706"/>
                  <a:gd name="connsiteX12" fmla="*/ 686772 w 1620415"/>
                  <a:gd name="connsiteY12" fmla="*/ 543170 h 767706"/>
                  <a:gd name="connsiteX13" fmla="*/ 753447 w 1620415"/>
                  <a:gd name="connsiteY13" fmla="*/ 376483 h 767706"/>
                  <a:gd name="connsiteX14" fmla="*/ 820122 w 1620415"/>
                  <a:gd name="connsiteY14" fmla="*/ 324095 h 767706"/>
                  <a:gd name="connsiteX15" fmla="*/ 786785 w 1620415"/>
                  <a:gd name="connsiteY15" fmla="*/ 409820 h 767706"/>
                  <a:gd name="connsiteX16" fmla="*/ 810597 w 1620415"/>
                  <a:gd name="connsiteY16" fmla="*/ 619370 h 767706"/>
                  <a:gd name="connsiteX17" fmla="*/ 948710 w 1620415"/>
                  <a:gd name="connsiteY17" fmla="*/ 681283 h 767706"/>
                  <a:gd name="connsiteX18" fmla="*/ 1124922 w 1620415"/>
                  <a:gd name="connsiteY18" fmla="*/ 605083 h 767706"/>
                  <a:gd name="connsiteX19" fmla="*/ 1105872 w 1620415"/>
                  <a:gd name="connsiteY19" fmla="*/ 462208 h 767706"/>
                  <a:gd name="connsiteX20" fmla="*/ 1015385 w 1620415"/>
                  <a:gd name="connsiteY20" fmla="*/ 400295 h 767706"/>
                  <a:gd name="connsiteX21" fmla="*/ 1053485 w 1620415"/>
                  <a:gd name="connsiteY21" fmla="*/ 519358 h 767706"/>
                  <a:gd name="connsiteX22" fmla="*/ 948710 w 1620415"/>
                  <a:gd name="connsiteY22" fmla="*/ 590795 h 767706"/>
                  <a:gd name="connsiteX23" fmla="*/ 877272 w 1620415"/>
                  <a:gd name="connsiteY23" fmla="*/ 495545 h 767706"/>
                  <a:gd name="connsiteX24" fmla="*/ 920135 w 1620415"/>
                  <a:gd name="connsiteY24" fmla="*/ 319333 h 767706"/>
                  <a:gd name="connsiteX25" fmla="*/ 1210647 w 1620415"/>
                  <a:gd name="connsiteY25" fmla="*/ 228845 h 767706"/>
                  <a:gd name="connsiteX26" fmla="*/ 1467822 w 1620415"/>
                  <a:gd name="connsiteY26" fmla="*/ 162170 h 767706"/>
                  <a:gd name="connsiteX27" fmla="*/ 1534497 w 1620415"/>
                  <a:gd name="connsiteY27" fmla="*/ 424108 h 767706"/>
                  <a:gd name="connsiteX28" fmla="*/ 1463060 w 1620415"/>
                  <a:gd name="connsiteY28" fmla="*/ 619370 h 767706"/>
                  <a:gd name="connsiteX29" fmla="*/ 1301135 w 1620415"/>
                  <a:gd name="connsiteY29" fmla="*/ 624133 h 767706"/>
                  <a:gd name="connsiteX30" fmla="*/ 1272560 w 1620415"/>
                  <a:gd name="connsiteY30" fmla="*/ 500308 h 767706"/>
                  <a:gd name="connsiteX31" fmla="*/ 1358285 w 1620415"/>
                  <a:gd name="connsiteY31" fmla="*/ 490783 h 767706"/>
                  <a:gd name="connsiteX32" fmla="*/ 1339235 w 1620415"/>
                  <a:gd name="connsiteY32" fmla="*/ 576508 h 767706"/>
                  <a:gd name="connsiteX33" fmla="*/ 1424960 w 1620415"/>
                  <a:gd name="connsiteY33" fmla="*/ 571745 h 767706"/>
                  <a:gd name="connsiteX34" fmla="*/ 1444010 w 1620415"/>
                  <a:gd name="connsiteY34" fmla="*/ 500308 h 767706"/>
                  <a:gd name="connsiteX35" fmla="*/ 1391622 w 1620415"/>
                  <a:gd name="connsiteY35" fmla="*/ 414583 h 767706"/>
                  <a:gd name="connsiteX36" fmla="*/ 1286847 w 1620415"/>
                  <a:gd name="connsiteY36" fmla="*/ 390770 h 767706"/>
                  <a:gd name="connsiteX37" fmla="*/ 1177310 w 1620415"/>
                  <a:gd name="connsiteY37" fmla="*/ 424108 h 767706"/>
                  <a:gd name="connsiteX38" fmla="*/ 1172547 w 1620415"/>
                  <a:gd name="connsiteY38" fmla="*/ 557458 h 767706"/>
                  <a:gd name="connsiteX39" fmla="*/ 1205885 w 1620415"/>
                  <a:gd name="connsiteY39" fmla="*/ 643183 h 767706"/>
                  <a:gd name="connsiteX40" fmla="*/ 1291610 w 1620415"/>
                  <a:gd name="connsiteY40" fmla="*/ 714620 h 767706"/>
                  <a:gd name="connsiteX41" fmla="*/ 1415435 w 1620415"/>
                  <a:gd name="connsiteY41" fmla="*/ 733670 h 767706"/>
                  <a:gd name="connsiteX42" fmla="*/ 1548785 w 1620415"/>
                  <a:gd name="connsiteY42" fmla="*/ 662233 h 767706"/>
                  <a:gd name="connsiteX43" fmla="*/ 1615460 w 1620415"/>
                  <a:gd name="connsiteY43" fmla="*/ 490783 h 767706"/>
                  <a:gd name="connsiteX44" fmla="*/ 1605935 w 1620415"/>
                  <a:gd name="connsiteY44" fmla="*/ 281233 h 767706"/>
                  <a:gd name="connsiteX45" fmla="*/ 1529735 w 1620415"/>
                  <a:gd name="connsiteY45" fmla="*/ 71683 h 767706"/>
                  <a:gd name="connsiteX46" fmla="*/ 1448772 w 1620415"/>
                  <a:gd name="connsiteY46" fmla="*/ 245 h 767706"/>
                  <a:gd name="connsiteX47" fmla="*/ 1377335 w 1620415"/>
                  <a:gd name="connsiteY47" fmla="*/ 90733 h 767706"/>
                  <a:gd name="connsiteX48" fmla="*/ 1120160 w 1620415"/>
                  <a:gd name="connsiteY48" fmla="*/ 166933 h 767706"/>
                  <a:gd name="connsiteX49" fmla="*/ 867747 w 1620415"/>
                  <a:gd name="connsiteY49" fmla="*/ 157408 h 767706"/>
                  <a:gd name="connsiteX50" fmla="*/ 648672 w 1620415"/>
                  <a:gd name="connsiteY50" fmla="*/ 371720 h 767706"/>
                  <a:gd name="connsiteX51" fmla="*/ 515322 w 1620415"/>
                  <a:gd name="connsiteY51" fmla="*/ 571745 h 767706"/>
                  <a:gd name="connsiteX52" fmla="*/ 305772 w 1620415"/>
                  <a:gd name="connsiteY52" fmla="*/ 600320 h 76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20415" h="767706">
                    <a:moveTo>
                      <a:pt x="305772" y="600320"/>
                    </a:moveTo>
                    <a:cubicBezTo>
                      <a:pt x="251003" y="577301"/>
                      <a:pt x="187504" y="489195"/>
                      <a:pt x="186710" y="433633"/>
                    </a:cubicBezTo>
                    <a:cubicBezTo>
                      <a:pt x="185916" y="378071"/>
                      <a:pt x="260529" y="302664"/>
                      <a:pt x="301010" y="266945"/>
                    </a:cubicBezTo>
                    <a:cubicBezTo>
                      <a:pt x="341491" y="231226"/>
                      <a:pt x="420072" y="237576"/>
                      <a:pt x="429597" y="219320"/>
                    </a:cubicBezTo>
                    <a:cubicBezTo>
                      <a:pt x="439122" y="201064"/>
                      <a:pt x="396260" y="159789"/>
                      <a:pt x="358160" y="157408"/>
                    </a:cubicBezTo>
                    <a:cubicBezTo>
                      <a:pt x="320060" y="155027"/>
                      <a:pt x="247828" y="181220"/>
                      <a:pt x="200997" y="205033"/>
                    </a:cubicBezTo>
                    <a:cubicBezTo>
                      <a:pt x="154166" y="228845"/>
                      <a:pt x="109716" y="263771"/>
                      <a:pt x="77172" y="300283"/>
                    </a:cubicBezTo>
                    <a:cubicBezTo>
                      <a:pt x="44628" y="336795"/>
                      <a:pt x="15260" y="383627"/>
                      <a:pt x="5735" y="424108"/>
                    </a:cubicBezTo>
                    <a:cubicBezTo>
                      <a:pt x="-3790" y="464589"/>
                      <a:pt x="-2997" y="494751"/>
                      <a:pt x="20022" y="543170"/>
                    </a:cubicBezTo>
                    <a:cubicBezTo>
                      <a:pt x="43041" y="591589"/>
                      <a:pt x="89078" y="677314"/>
                      <a:pt x="143847" y="714620"/>
                    </a:cubicBezTo>
                    <a:cubicBezTo>
                      <a:pt x="198616" y="751926"/>
                      <a:pt x="276404" y="771771"/>
                      <a:pt x="348635" y="767008"/>
                    </a:cubicBezTo>
                    <a:cubicBezTo>
                      <a:pt x="420866" y="762246"/>
                      <a:pt x="520879" y="723351"/>
                      <a:pt x="577235" y="686045"/>
                    </a:cubicBezTo>
                    <a:cubicBezTo>
                      <a:pt x="633591" y="648739"/>
                      <a:pt x="657403" y="594764"/>
                      <a:pt x="686772" y="543170"/>
                    </a:cubicBezTo>
                    <a:cubicBezTo>
                      <a:pt x="716141" y="491576"/>
                      <a:pt x="731222" y="412995"/>
                      <a:pt x="753447" y="376483"/>
                    </a:cubicBezTo>
                    <a:cubicBezTo>
                      <a:pt x="775672" y="339971"/>
                      <a:pt x="814566" y="318539"/>
                      <a:pt x="820122" y="324095"/>
                    </a:cubicBezTo>
                    <a:cubicBezTo>
                      <a:pt x="825678" y="329651"/>
                      <a:pt x="788372" y="360608"/>
                      <a:pt x="786785" y="409820"/>
                    </a:cubicBezTo>
                    <a:cubicBezTo>
                      <a:pt x="785198" y="459032"/>
                      <a:pt x="783610" y="574126"/>
                      <a:pt x="810597" y="619370"/>
                    </a:cubicBezTo>
                    <a:cubicBezTo>
                      <a:pt x="837584" y="664614"/>
                      <a:pt x="896323" y="683664"/>
                      <a:pt x="948710" y="681283"/>
                    </a:cubicBezTo>
                    <a:cubicBezTo>
                      <a:pt x="1001097" y="678902"/>
                      <a:pt x="1098728" y="641596"/>
                      <a:pt x="1124922" y="605083"/>
                    </a:cubicBezTo>
                    <a:cubicBezTo>
                      <a:pt x="1151116" y="568570"/>
                      <a:pt x="1124128" y="496339"/>
                      <a:pt x="1105872" y="462208"/>
                    </a:cubicBezTo>
                    <a:cubicBezTo>
                      <a:pt x="1087616" y="428077"/>
                      <a:pt x="1024116" y="390770"/>
                      <a:pt x="1015385" y="400295"/>
                    </a:cubicBezTo>
                    <a:cubicBezTo>
                      <a:pt x="1006654" y="409820"/>
                      <a:pt x="1064597" y="487608"/>
                      <a:pt x="1053485" y="519358"/>
                    </a:cubicBezTo>
                    <a:cubicBezTo>
                      <a:pt x="1042373" y="551108"/>
                      <a:pt x="978079" y="594764"/>
                      <a:pt x="948710" y="590795"/>
                    </a:cubicBezTo>
                    <a:cubicBezTo>
                      <a:pt x="919341" y="586826"/>
                      <a:pt x="882034" y="540789"/>
                      <a:pt x="877272" y="495545"/>
                    </a:cubicBezTo>
                    <a:cubicBezTo>
                      <a:pt x="872510" y="450301"/>
                      <a:pt x="864573" y="363783"/>
                      <a:pt x="920135" y="319333"/>
                    </a:cubicBezTo>
                    <a:cubicBezTo>
                      <a:pt x="975697" y="274883"/>
                      <a:pt x="1119366" y="255039"/>
                      <a:pt x="1210647" y="228845"/>
                    </a:cubicBezTo>
                    <a:cubicBezTo>
                      <a:pt x="1301928" y="202651"/>
                      <a:pt x="1413847" y="129626"/>
                      <a:pt x="1467822" y="162170"/>
                    </a:cubicBezTo>
                    <a:cubicBezTo>
                      <a:pt x="1521797" y="194714"/>
                      <a:pt x="1535291" y="347908"/>
                      <a:pt x="1534497" y="424108"/>
                    </a:cubicBezTo>
                    <a:cubicBezTo>
                      <a:pt x="1533703" y="500308"/>
                      <a:pt x="1501954" y="586033"/>
                      <a:pt x="1463060" y="619370"/>
                    </a:cubicBezTo>
                    <a:cubicBezTo>
                      <a:pt x="1424166" y="652707"/>
                      <a:pt x="1332885" y="643977"/>
                      <a:pt x="1301135" y="624133"/>
                    </a:cubicBezTo>
                    <a:cubicBezTo>
                      <a:pt x="1269385" y="604289"/>
                      <a:pt x="1263035" y="522533"/>
                      <a:pt x="1272560" y="500308"/>
                    </a:cubicBezTo>
                    <a:cubicBezTo>
                      <a:pt x="1282085" y="478083"/>
                      <a:pt x="1347173" y="478083"/>
                      <a:pt x="1358285" y="490783"/>
                    </a:cubicBezTo>
                    <a:cubicBezTo>
                      <a:pt x="1369397" y="503483"/>
                      <a:pt x="1328123" y="563014"/>
                      <a:pt x="1339235" y="576508"/>
                    </a:cubicBezTo>
                    <a:cubicBezTo>
                      <a:pt x="1350348" y="590002"/>
                      <a:pt x="1407498" y="584445"/>
                      <a:pt x="1424960" y="571745"/>
                    </a:cubicBezTo>
                    <a:cubicBezTo>
                      <a:pt x="1442423" y="559045"/>
                      <a:pt x="1449566" y="526502"/>
                      <a:pt x="1444010" y="500308"/>
                    </a:cubicBezTo>
                    <a:cubicBezTo>
                      <a:pt x="1438454" y="474114"/>
                      <a:pt x="1417816" y="432839"/>
                      <a:pt x="1391622" y="414583"/>
                    </a:cubicBezTo>
                    <a:cubicBezTo>
                      <a:pt x="1365428" y="396327"/>
                      <a:pt x="1322566" y="389183"/>
                      <a:pt x="1286847" y="390770"/>
                    </a:cubicBezTo>
                    <a:cubicBezTo>
                      <a:pt x="1251128" y="392357"/>
                      <a:pt x="1196360" y="396327"/>
                      <a:pt x="1177310" y="424108"/>
                    </a:cubicBezTo>
                    <a:cubicBezTo>
                      <a:pt x="1158260" y="451889"/>
                      <a:pt x="1167785" y="520945"/>
                      <a:pt x="1172547" y="557458"/>
                    </a:cubicBezTo>
                    <a:cubicBezTo>
                      <a:pt x="1177310" y="593970"/>
                      <a:pt x="1186041" y="616989"/>
                      <a:pt x="1205885" y="643183"/>
                    </a:cubicBezTo>
                    <a:cubicBezTo>
                      <a:pt x="1225729" y="669377"/>
                      <a:pt x="1256685" y="699539"/>
                      <a:pt x="1291610" y="714620"/>
                    </a:cubicBezTo>
                    <a:cubicBezTo>
                      <a:pt x="1326535" y="729701"/>
                      <a:pt x="1372573" y="742401"/>
                      <a:pt x="1415435" y="733670"/>
                    </a:cubicBezTo>
                    <a:cubicBezTo>
                      <a:pt x="1458297" y="724939"/>
                      <a:pt x="1515448" y="702714"/>
                      <a:pt x="1548785" y="662233"/>
                    </a:cubicBezTo>
                    <a:cubicBezTo>
                      <a:pt x="1582122" y="621752"/>
                      <a:pt x="1605935" y="554283"/>
                      <a:pt x="1615460" y="490783"/>
                    </a:cubicBezTo>
                    <a:cubicBezTo>
                      <a:pt x="1624985" y="427283"/>
                      <a:pt x="1620222" y="351083"/>
                      <a:pt x="1605935" y="281233"/>
                    </a:cubicBezTo>
                    <a:cubicBezTo>
                      <a:pt x="1591648" y="211383"/>
                      <a:pt x="1555929" y="118514"/>
                      <a:pt x="1529735" y="71683"/>
                    </a:cubicBezTo>
                    <a:cubicBezTo>
                      <a:pt x="1503541" y="24852"/>
                      <a:pt x="1474172" y="-2930"/>
                      <a:pt x="1448772" y="245"/>
                    </a:cubicBezTo>
                    <a:cubicBezTo>
                      <a:pt x="1423372" y="3420"/>
                      <a:pt x="1432104" y="62952"/>
                      <a:pt x="1377335" y="90733"/>
                    </a:cubicBezTo>
                    <a:cubicBezTo>
                      <a:pt x="1322566" y="118514"/>
                      <a:pt x="1205091" y="155821"/>
                      <a:pt x="1120160" y="166933"/>
                    </a:cubicBezTo>
                    <a:cubicBezTo>
                      <a:pt x="1035229" y="178045"/>
                      <a:pt x="946328" y="123277"/>
                      <a:pt x="867747" y="157408"/>
                    </a:cubicBezTo>
                    <a:cubicBezTo>
                      <a:pt x="789166" y="191539"/>
                      <a:pt x="707410" y="302664"/>
                      <a:pt x="648672" y="371720"/>
                    </a:cubicBezTo>
                    <a:cubicBezTo>
                      <a:pt x="589935" y="440776"/>
                      <a:pt x="573266" y="532851"/>
                      <a:pt x="515322" y="571745"/>
                    </a:cubicBezTo>
                    <a:cubicBezTo>
                      <a:pt x="457378" y="610639"/>
                      <a:pt x="360541" y="623339"/>
                      <a:pt x="305772" y="6003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任意多边形 19"/>
            <p:cNvSpPr/>
            <p:nvPr/>
          </p:nvSpPr>
          <p:spPr>
            <a:xfrm>
              <a:off x="5855577" y="4009206"/>
              <a:ext cx="301625" cy="539753"/>
            </a:xfrm>
            <a:custGeom>
              <a:avLst/>
              <a:gdLst>
                <a:gd name="connsiteX0" fmla="*/ 0 w 301625"/>
                <a:gd name="connsiteY0" fmla="*/ 377825 h 539753"/>
                <a:gd name="connsiteX1" fmla="*/ 152400 w 301625"/>
                <a:gd name="connsiteY1" fmla="*/ 539750 h 539753"/>
                <a:gd name="connsiteX2" fmla="*/ 301625 w 301625"/>
                <a:gd name="connsiteY2" fmla="*/ 381000 h 539753"/>
                <a:gd name="connsiteX3" fmla="*/ 152400 w 301625"/>
                <a:gd name="connsiteY3" fmla="*/ 0 h 539753"/>
                <a:gd name="connsiteX4" fmla="*/ 0 w 301625"/>
                <a:gd name="connsiteY4" fmla="*/ 377825 h 53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625" h="539753">
                  <a:moveTo>
                    <a:pt x="0" y="377825"/>
                  </a:moveTo>
                  <a:cubicBezTo>
                    <a:pt x="0" y="467783"/>
                    <a:pt x="102129" y="539221"/>
                    <a:pt x="152400" y="539750"/>
                  </a:cubicBezTo>
                  <a:cubicBezTo>
                    <a:pt x="202671" y="540279"/>
                    <a:pt x="301625" y="470958"/>
                    <a:pt x="301625" y="381000"/>
                  </a:cubicBezTo>
                  <a:cubicBezTo>
                    <a:pt x="301625" y="291042"/>
                    <a:pt x="201612" y="529"/>
                    <a:pt x="152400" y="0"/>
                  </a:cubicBezTo>
                  <a:cubicBezTo>
                    <a:pt x="103188" y="-529"/>
                    <a:pt x="0" y="287867"/>
                    <a:pt x="0" y="377825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E7E072-AE2B-4093-84F5-DEBF4D871296}"/>
              </a:ext>
            </a:extLst>
          </p:cNvPr>
          <p:cNvSpPr txBox="1"/>
          <p:nvPr/>
        </p:nvSpPr>
        <p:spPr>
          <a:xfrm>
            <a:off x="539059" y="509376"/>
            <a:ext cx="38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完整的翼</a:t>
            </a:r>
          </a:p>
        </p:txBody>
      </p:sp>
    </p:spTree>
    <p:extLst>
      <p:ext uri="{BB962C8B-B14F-4D97-AF65-F5344CB8AC3E}">
        <p14:creationId xmlns:p14="http://schemas.microsoft.com/office/powerpoint/2010/main" val="133778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1E8606-FE4B-449E-B1B4-7A34F5D82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80" y="-243840"/>
            <a:ext cx="6858000" cy="6858000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8CF71DC-85C4-4671-A3A4-7502FECFA5CB}"/>
              </a:ext>
            </a:extLst>
          </p:cNvPr>
          <p:cNvSpPr/>
          <p:nvPr/>
        </p:nvSpPr>
        <p:spPr>
          <a:xfrm>
            <a:off x="3388360" y="2590800"/>
            <a:ext cx="665480" cy="1196340"/>
          </a:xfrm>
          <a:custGeom>
            <a:avLst/>
            <a:gdLst>
              <a:gd name="connsiteX0" fmla="*/ 0 w 665480"/>
              <a:gd name="connsiteY0" fmla="*/ 43180 h 1196340"/>
              <a:gd name="connsiteX1" fmla="*/ 76200 w 665480"/>
              <a:gd name="connsiteY1" fmla="*/ 116840 h 1196340"/>
              <a:gd name="connsiteX2" fmla="*/ 76200 w 665480"/>
              <a:gd name="connsiteY2" fmla="*/ 1112520 h 1196340"/>
              <a:gd name="connsiteX3" fmla="*/ 10160 w 665480"/>
              <a:gd name="connsiteY3" fmla="*/ 1196340 h 1196340"/>
              <a:gd name="connsiteX4" fmla="*/ 594360 w 665480"/>
              <a:gd name="connsiteY4" fmla="*/ 1117600 h 1196340"/>
              <a:gd name="connsiteX5" fmla="*/ 665480 w 665480"/>
              <a:gd name="connsiteY5" fmla="*/ 1031240 h 1196340"/>
              <a:gd name="connsiteX6" fmla="*/ 665480 w 665480"/>
              <a:gd name="connsiteY6" fmla="*/ 949960 h 1196340"/>
              <a:gd name="connsiteX7" fmla="*/ 254000 w 665480"/>
              <a:gd name="connsiteY7" fmla="*/ 1005840 h 1196340"/>
              <a:gd name="connsiteX8" fmla="*/ 254000 w 665480"/>
              <a:gd name="connsiteY8" fmla="*/ 76200 h 1196340"/>
              <a:gd name="connsiteX9" fmla="*/ 330200 w 665480"/>
              <a:gd name="connsiteY9" fmla="*/ 0 h 1196340"/>
              <a:gd name="connsiteX10" fmla="*/ 0 w 665480"/>
              <a:gd name="connsiteY10" fmla="*/ 4318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5480" h="1196340">
                <a:moveTo>
                  <a:pt x="0" y="43180"/>
                </a:moveTo>
                <a:lnTo>
                  <a:pt x="76200" y="116840"/>
                </a:lnTo>
                <a:lnTo>
                  <a:pt x="76200" y="1112520"/>
                </a:lnTo>
                <a:lnTo>
                  <a:pt x="10160" y="1196340"/>
                </a:lnTo>
                <a:lnTo>
                  <a:pt x="594360" y="1117600"/>
                </a:lnTo>
                <a:lnTo>
                  <a:pt x="665480" y="1031240"/>
                </a:lnTo>
                <a:lnTo>
                  <a:pt x="665480" y="949960"/>
                </a:lnTo>
                <a:lnTo>
                  <a:pt x="254000" y="1005840"/>
                </a:lnTo>
                <a:lnTo>
                  <a:pt x="254000" y="76200"/>
                </a:lnTo>
                <a:lnTo>
                  <a:pt x="330200" y="0"/>
                </a:lnTo>
                <a:lnTo>
                  <a:pt x="0" y="4318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49FD7AF-87C1-44B4-ABF4-99893722E57C}"/>
              </a:ext>
            </a:extLst>
          </p:cNvPr>
          <p:cNvSpPr/>
          <p:nvPr/>
        </p:nvSpPr>
        <p:spPr>
          <a:xfrm>
            <a:off x="3782060" y="2562994"/>
            <a:ext cx="187960" cy="962526"/>
          </a:xfrm>
          <a:custGeom>
            <a:avLst/>
            <a:gdLst>
              <a:gd name="connsiteX0" fmla="*/ 0 w 241300"/>
              <a:gd name="connsiteY0" fmla="*/ 27940 h 1016000"/>
              <a:gd name="connsiteX1" fmla="*/ 73660 w 241300"/>
              <a:gd name="connsiteY1" fmla="*/ 93980 h 1016000"/>
              <a:gd name="connsiteX2" fmla="*/ 76200 w 241300"/>
              <a:gd name="connsiteY2" fmla="*/ 934720 h 1016000"/>
              <a:gd name="connsiteX3" fmla="*/ 10160 w 241300"/>
              <a:gd name="connsiteY3" fmla="*/ 1016000 h 1016000"/>
              <a:gd name="connsiteX4" fmla="*/ 241300 w 241300"/>
              <a:gd name="connsiteY4" fmla="*/ 982980 h 1016000"/>
              <a:gd name="connsiteX5" fmla="*/ 165100 w 241300"/>
              <a:gd name="connsiteY5" fmla="*/ 911860 h 1016000"/>
              <a:gd name="connsiteX6" fmla="*/ 157480 w 241300"/>
              <a:gd name="connsiteY6" fmla="*/ 76200 h 1016000"/>
              <a:gd name="connsiteX7" fmla="*/ 228600 w 241300"/>
              <a:gd name="connsiteY7" fmla="*/ 0 h 1016000"/>
              <a:gd name="connsiteX8" fmla="*/ 0 w 241300"/>
              <a:gd name="connsiteY8" fmla="*/ 2794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00" h="1016000">
                <a:moveTo>
                  <a:pt x="0" y="27940"/>
                </a:moveTo>
                <a:lnTo>
                  <a:pt x="73660" y="93980"/>
                </a:lnTo>
                <a:cubicBezTo>
                  <a:pt x="74507" y="374227"/>
                  <a:pt x="75353" y="654473"/>
                  <a:pt x="76200" y="934720"/>
                </a:cubicBezTo>
                <a:lnTo>
                  <a:pt x="10160" y="1016000"/>
                </a:lnTo>
                <a:lnTo>
                  <a:pt x="241300" y="982980"/>
                </a:lnTo>
                <a:lnTo>
                  <a:pt x="165100" y="911860"/>
                </a:lnTo>
                <a:lnTo>
                  <a:pt x="157480" y="76200"/>
                </a:lnTo>
                <a:lnTo>
                  <a:pt x="228600" y="0"/>
                </a:lnTo>
                <a:lnTo>
                  <a:pt x="0" y="2794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309F657-B2C1-44F6-940C-35D9F6BCE2E5}"/>
              </a:ext>
            </a:extLst>
          </p:cNvPr>
          <p:cNvSpPr/>
          <p:nvPr/>
        </p:nvSpPr>
        <p:spPr>
          <a:xfrm>
            <a:off x="4030980" y="2506980"/>
            <a:ext cx="457200" cy="1203960"/>
          </a:xfrm>
          <a:custGeom>
            <a:avLst/>
            <a:gdLst>
              <a:gd name="connsiteX0" fmla="*/ 0 w 457200"/>
              <a:gd name="connsiteY0" fmla="*/ 40640 h 1203960"/>
              <a:gd name="connsiteX1" fmla="*/ 78740 w 457200"/>
              <a:gd name="connsiteY1" fmla="*/ 106680 h 1203960"/>
              <a:gd name="connsiteX2" fmla="*/ 78740 w 457200"/>
              <a:gd name="connsiteY2" fmla="*/ 1120140 h 1203960"/>
              <a:gd name="connsiteX3" fmla="*/ 0 w 457200"/>
              <a:gd name="connsiteY3" fmla="*/ 1203960 h 1203960"/>
              <a:gd name="connsiteX4" fmla="*/ 391160 w 457200"/>
              <a:gd name="connsiteY4" fmla="*/ 1153160 h 1203960"/>
              <a:gd name="connsiteX5" fmla="*/ 457200 w 457200"/>
              <a:gd name="connsiteY5" fmla="*/ 1066800 h 1203960"/>
              <a:gd name="connsiteX6" fmla="*/ 457200 w 457200"/>
              <a:gd name="connsiteY6" fmla="*/ 685800 h 1203960"/>
              <a:gd name="connsiteX7" fmla="*/ 401320 w 457200"/>
              <a:gd name="connsiteY7" fmla="*/ 622300 h 1203960"/>
              <a:gd name="connsiteX8" fmla="*/ 452120 w 457200"/>
              <a:gd name="connsiteY8" fmla="*/ 553720 h 1203960"/>
              <a:gd name="connsiteX9" fmla="*/ 447040 w 457200"/>
              <a:gd name="connsiteY9" fmla="*/ 76200 h 1203960"/>
              <a:gd name="connsiteX10" fmla="*/ 368300 w 457200"/>
              <a:gd name="connsiteY10" fmla="*/ 0 h 1203960"/>
              <a:gd name="connsiteX11" fmla="*/ 0 w 457200"/>
              <a:gd name="connsiteY11" fmla="*/ 4064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200" h="1203960">
                <a:moveTo>
                  <a:pt x="0" y="40640"/>
                </a:moveTo>
                <a:lnTo>
                  <a:pt x="78740" y="106680"/>
                </a:lnTo>
                <a:lnTo>
                  <a:pt x="78740" y="1120140"/>
                </a:lnTo>
                <a:lnTo>
                  <a:pt x="0" y="1203960"/>
                </a:lnTo>
                <a:lnTo>
                  <a:pt x="391160" y="1153160"/>
                </a:lnTo>
                <a:lnTo>
                  <a:pt x="457200" y="1066800"/>
                </a:lnTo>
                <a:lnTo>
                  <a:pt x="457200" y="685800"/>
                </a:lnTo>
                <a:lnTo>
                  <a:pt x="401320" y="622300"/>
                </a:lnTo>
                <a:lnTo>
                  <a:pt x="452120" y="553720"/>
                </a:lnTo>
                <a:cubicBezTo>
                  <a:pt x="450427" y="394547"/>
                  <a:pt x="448733" y="235373"/>
                  <a:pt x="447040" y="76200"/>
                </a:cubicBezTo>
                <a:lnTo>
                  <a:pt x="368300" y="0"/>
                </a:lnTo>
                <a:lnTo>
                  <a:pt x="0" y="4064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CB2559B-F417-4178-BC12-9C2E40B0E0AC}"/>
              </a:ext>
            </a:extLst>
          </p:cNvPr>
          <p:cNvSpPr/>
          <p:nvPr/>
        </p:nvSpPr>
        <p:spPr>
          <a:xfrm>
            <a:off x="4198620" y="2590800"/>
            <a:ext cx="170180" cy="523240"/>
          </a:xfrm>
          <a:custGeom>
            <a:avLst/>
            <a:gdLst>
              <a:gd name="connsiteX0" fmla="*/ 0 w 170180"/>
              <a:gd name="connsiteY0" fmla="*/ 2540 h 523240"/>
              <a:gd name="connsiteX1" fmla="*/ 5080 w 170180"/>
              <a:gd name="connsiteY1" fmla="*/ 523240 h 523240"/>
              <a:gd name="connsiteX2" fmla="*/ 139700 w 170180"/>
              <a:gd name="connsiteY2" fmla="*/ 513080 h 523240"/>
              <a:gd name="connsiteX3" fmla="*/ 167640 w 170180"/>
              <a:gd name="connsiteY3" fmla="*/ 462280 h 523240"/>
              <a:gd name="connsiteX4" fmla="*/ 170180 w 170180"/>
              <a:gd name="connsiteY4" fmla="*/ 40640 h 523240"/>
              <a:gd name="connsiteX5" fmla="*/ 121920 w 170180"/>
              <a:gd name="connsiteY5" fmla="*/ 0 h 523240"/>
              <a:gd name="connsiteX6" fmla="*/ 0 w 170180"/>
              <a:gd name="connsiteY6" fmla="*/ 2540 h 52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" h="523240">
                <a:moveTo>
                  <a:pt x="0" y="2540"/>
                </a:moveTo>
                <a:cubicBezTo>
                  <a:pt x="1693" y="176107"/>
                  <a:pt x="3387" y="349673"/>
                  <a:pt x="5080" y="523240"/>
                </a:cubicBezTo>
                <a:lnTo>
                  <a:pt x="139700" y="513080"/>
                </a:lnTo>
                <a:lnTo>
                  <a:pt x="167640" y="462280"/>
                </a:lnTo>
                <a:cubicBezTo>
                  <a:pt x="168487" y="321733"/>
                  <a:pt x="169333" y="181187"/>
                  <a:pt x="170180" y="40640"/>
                </a:cubicBezTo>
                <a:lnTo>
                  <a:pt x="121920" y="0"/>
                </a:lnTo>
                <a:lnTo>
                  <a:pt x="0" y="254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4FCE91D-E46D-403A-AF24-2E9D7E533751}"/>
              </a:ext>
            </a:extLst>
          </p:cNvPr>
          <p:cNvSpPr/>
          <p:nvPr/>
        </p:nvSpPr>
        <p:spPr>
          <a:xfrm>
            <a:off x="4198620" y="3167380"/>
            <a:ext cx="170180" cy="447040"/>
          </a:xfrm>
          <a:custGeom>
            <a:avLst/>
            <a:gdLst>
              <a:gd name="connsiteX0" fmla="*/ 0 w 170180"/>
              <a:gd name="connsiteY0" fmla="*/ 2540 h 523240"/>
              <a:gd name="connsiteX1" fmla="*/ 5080 w 170180"/>
              <a:gd name="connsiteY1" fmla="*/ 523240 h 523240"/>
              <a:gd name="connsiteX2" fmla="*/ 139700 w 170180"/>
              <a:gd name="connsiteY2" fmla="*/ 513080 h 523240"/>
              <a:gd name="connsiteX3" fmla="*/ 167640 w 170180"/>
              <a:gd name="connsiteY3" fmla="*/ 462280 h 523240"/>
              <a:gd name="connsiteX4" fmla="*/ 170180 w 170180"/>
              <a:gd name="connsiteY4" fmla="*/ 40640 h 523240"/>
              <a:gd name="connsiteX5" fmla="*/ 121920 w 170180"/>
              <a:gd name="connsiteY5" fmla="*/ 0 h 523240"/>
              <a:gd name="connsiteX6" fmla="*/ 0 w 170180"/>
              <a:gd name="connsiteY6" fmla="*/ 2540 h 52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" h="523240">
                <a:moveTo>
                  <a:pt x="0" y="2540"/>
                </a:moveTo>
                <a:cubicBezTo>
                  <a:pt x="1693" y="176107"/>
                  <a:pt x="3387" y="349673"/>
                  <a:pt x="5080" y="523240"/>
                </a:cubicBezTo>
                <a:lnTo>
                  <a:pt x="139700" y="513080"/>
                </a:lnTo>
                <a:lnTo>
                  <a:pt x="167640" y="462280"/>
                </a:lnTo>
                <a:cubicBezTo>
                  <a:pt x="168487" y="321733"/>
                  <a:pt x="169333" y="181187"/>
                  <a:pt x="170180" y="40640"/>
                </a:cubicBezTo>
                <a:lnTo>
                  <a:pt x="121920" y="0"/>
                </a:lnTo>
                <a:lnTo>
                  <a:pt x="0" y="254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449B29B-B169-40B8-9372-3C73F521840C}"/>
              </a:ext>
            </a:extLst>
          </p:cNvPr>
          <p:cNvSpPr/>
          <p:nvPr/>
        </p:nvSpPr>
        <p:spPr>
          <a:xfrm>
            <a:off x="4470400" y="2473960"/>
            <a:ext cx="495300" cy="1193800"/>
          </a:xfrm>
          <a:custGeom>
            <a:avLst/>
            <a:gdLst>
              <a:gd name="connsiteX0" fmla="*/ 0 w 495300"/>
              <a:gd name="connsiteY0" fmla="*/ 27940 h 1193800"/>
              <a:gd name="connsiteX1" fmla="*/ 68580 w 495300"/>
              <a:gd name="connsiteY1" fmla="*/ 86360 h 1193800"/>
              <a:gd name="connsiteX2" fmla="*/ 71120 w 495300"/>
              <a:gd name="connsiteY2" fmla="*/ 1122680 h 1193800"/>
              <a:gd name="connsiteX3" fmla="*/ 17780 w 495300"/>
              <a:gd name="connsiteY3" fmla="*/ 1193800 h 1193800"/>
              <a:gd name="connsiteX4" fmla="*/ 177800 w 495300"/>
              <a:gd name="connsiteY4" fmla="*/ 1168400 h 1193800"/>
              <a:gd name="connsiteX5" fmla="*/ 177800 w 495300"/>
              <a:gd name="connsiteY5" fmla="*/ 683260 h 1193800"/>
              <a:gd name="connsiteX6" fmla="*/ 320040 w 495300"/>
              <a:gd name="connsiteY6" fmla="*/ 675640 h 1193800"/>
              <a:gd name="connsiteX7" fmla="*/ 347980 w 495300"/>
              <a:gd name="connsiteY7" fmla="*/ 716280 h 1193800"/>
              <a:gd name="connsiteX8" fmla="*/ 353060 w 495300"/>
              <a:gd name="connsiteY8" fmla="*/ 1153160 h 1193800"/>
              <a:gd name="connsiteX9" fmla="*/ 495300 w 495300"/>
              <a:gd name="connsiteY9" fmla="*/ 1143000 h 1193800"/>
              <a:gd name="connsiteX10" fmla="*/ 436880 w 495300"/>
              <a:gd name="connsiteY10" fmla="*/ 1084580 h 1193800"/>
              <a:gd name="connsiteX11" fmla="*/ 434340 w 495300"/>
              <a:gd name="connsiteY11" fmla="*/ 688340 h 1193800"/>
              <a:gd name="connsiteX12" fmla="*/ 398780 w 495300"/>
              <a:gd name="connsiteY12" fmla="*/ 637540 h 1193800"/>
              <a:gd name="connsiteX13" fmla="*/ 444500 w 495300"/>
              <a:gd name="connsiteY13" fmla="*/ 558800 h 1193800"/>
              <a:gd name="connsiteX14" fmla="*/ 444500 w 495300"/>
              <a:gd name="connsiteY14" fmla="*/ 60960 h 1193800"/>
              <a:gd name="connsiteX15" fmla="*/ 358140 w 495300"/>
              <a:gd name="connsiteY15" fmla="*/ 0 h 1193800"/>
              <a:gd name="connsiteX16" fmla="*/ 332740 w 495300"/>
              <a:gd name="connsiteY16" fmla="*/ 0 h 1193800"/>
              <a:gd name="connsiteX17" fmla="*/ 0 w 495300"/>
              <a:gd name="connsiteY17" fmla="*/ 2794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" h="1193800">
                <a:moveTo>
                  <a:pt x="0" y="27940"/>
                </a:moveTo>
                <a:lnTo>
                  <a:pt x="68580" y="86360"/>
                </a:lnTo>
                <a:cubicBezTo>
                  <a:pt x="69427" y="431800"/>
                  <a:pt x="70273" y="777240"/>
                  <a:pt x="71120" y="1122680"/>
                </a:cubicBezTo>
                <a:lnTo>
                  <a:pt x="17780" y="1193800"/>
                </a:lnTo>
                <a:lnTo>
                  <a:pt x="177800" y="1168400"/>
                </a:lnTo>
                <a:lnTo>
                  <a:pt x="177800" y="683260"/>
                </a:lnTo>
                <a:lnTo>
                  <a:pt x="320040" y="675640"/>
                </a:lnTo>
                <a:lnTo>
                  <a:pt x="347980" y="716280"/>
                </a:lnTo>
                <a:cubicBezTo>
                  <a:pt x="349673" y="861907"/>
                  <a:pt x="351367" y="1007533"/>
                  <a:pt x="353060" y="1153160"/>
                </a:cubicBezTo>
                <a:lnTo>
                  <a:pt x="495300" y="1143000"/>
                </a:lnTo>
                <a:lnTo>
                  <a:pt x="436880" y="1084580"/>
                </a:lnTo>
                <a:cubicBezTo>
                  <a:pt x="436033" y="952500"/>
                  <a:pt x="435187" y="820420"/>
                  <a:pt x="434340" y="688340"/>
                </a:cubicBezTo>
                <a:lnTo>
                  <a:pt x="398780" y="637540"/>
                </a:lnTo>
                <a:lnTo>
                  <a:pt x="444500" y="558800"/>
                </a:lnTo>
                <a:lnTo>
                  <a:pt x="444500" y="60960"/>
                </a:lnTo>
                <a:lnTo>
                  <a:pt x="358140" y="0"/>
                </a:lnTo>
                <a:lnTo>
                  <a:pt x="332740" y="0"/>
                </a:lnTo>
                <a:lnTo>
                  <a:pt x="0" y="2794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A1C1B3E-83DF-4195-8750-2FF146C34541}"/>
              </a:ext>
            </a:extLst>
          </p:cNvPr>
          <p:cNvSpPr/>
          <p:nvPr/>
        </p:nvSpPr>
        <p:spPr>
          <a:xfrm>
            <a:off x="4632960" y="2540000"/>
            <a:ext cx="170180" cy="535940"/>
          </a:xfrm>
          <a:custGeom>
            <a:avLst/>
            <a:gdLst>
              <a:gd name="connsiteX0" fmla="*/ 0 w 170180"/>
              <a:gd name="connsiteY0" fmla="*/ 2540 h 523240"/>
              <a:gd name="connsiteX1" fmla="*/ 5080 w 170180"/>
              <a:gd name="connsiteY1" fmla="*/ 523240 h 523240"/>
              <a:gd name="connsiteX2" fmla="*/ 139700 w 170180"/>
              <a:gd name="connsiteY2" fmla="*/ 513080 h 523240"/>
              <a:gd name="connsiteX3" fmla="*/ 167640 w 170180"/>
              <a:gd name="connsiteY3" fmla="*/ 462280 h 523240"/>
              <a:gd name="connsiteX4" fmla="*/ 170180 w 170180"/>
              <a:gd name="connsiteY4" fmla="*/ 40640 h 523240"/>
              <a:gd name="connsiteX5" fmla="*/ 121920 w 170180"/>
              <a:gd name="connsiteY5" fmla="*/ 0 h 523240"/>
              <a:gd name="connsiteX6" fmla="*/ 0 w 170180"/>
              <a:gd name="connsiteY6" fmla="*/ 2540 h 52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" h="523240">
                <a:moveTo>
                  <a:pt x="0" y="2540"/>
                </a:moveTo>
                <a:cubicBezTo>
                  <a:pt x="1693" y="176107"/>
                  <a:pt x="3387" y="349673"/>
                  <a:pt x="5080" y="523240"/>
                </a:cubicBezTo>
                <a:lnTo>
                  <a:pt x="139700" y="513080"/>
                </a:lnTo>
                <a:lnTo>
                  <a:pt x="167640" y="462280"/>
                </a:lnTo>
                <a:cubicBezTo>
                  <a:pt x="168487" y="321733"/>
                  <a:pt x="169333" y="181187"/>
                  <a:pt x="170180" y="40640"/>
                </a:cubicBezTo>
                <a:lnTo>
                  <a:pt x="121920" y="0"/>
                </a:lnTo>
                <a:lnTo>
                  <a:pt x="0" y="254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7F1BB15-7620-4744-8C52-D58CE6592C5A}"/>
              </a:ext>
            </a:extLst>
          </p:cNvPr>
          <p:cNvSpPr/>
          <p:nvPr/>
        </p:nvSpPr>
        <p:spPr>
          <a:xfrm>
            <a:off x="4964430" y="2428875"/>
            <a:ext cx="407670" cy="1171575"/>
          </a:xfrm>
          <a:custGeom>
            <a:avLst/>
            <a:gdLst>
              <a:gd name="connsiteX0" fmla="*/ 93345 w 407670"/>
              <a:gd name="connsiteY0" fmla="*/ 19050 h 1171575"/>
              <a:gd name="connsiteX1" fmla="*/ 34290 w 407670"/>
              <a:gd name="connsiteY1" fmla="*/ 59055 h 1171575"/>
              <a:gd name="connsiteX2" fmla="*/ 0 w 407670"/>
              <a:gd name="connsiteY2" fmla="*/ 127635 h 1171575"/>
              <a:gd name="connsiteX3" fmla="*/ 7620 w 407670"/>
              <a:gd name="connsiteY3" fmla="*/ 1127760 h 1171575"/>
              <a:gd name="connsiteX4" fmla="*/ 59055 w 407670"/>
              <a:gd name="connsiteY4" fmla="*/ 1171575 h 1171575"/>
              <a:gd name="connsiteX5" fmla="*/ 121920 w 407670"/>
              <a:gd name="connsiteY5" fmla="*/ 1171575 h 1171575"/>
              <a:gd name="connsiteX6" fmla="*/ 125730 w 407670"/>
              <a:gd name="connsiteY6" fmla="*/ 680085 h 1171575"/>
              <a:gd name="connsiteX7" fmla="*/ 280035 w 407670"/>
              <a:gd name="connsiteY7" fmla="*/ 674370 h 1171575"/>
              <a:gd name="connsiteX8" fmla="*/ 285750 w 407670"/>
              <a:gd name="connsiteY8" fmla="*/ 1163955 h 1171575"/>
              <a:gd name="connsiteX9" fmla="*/ 356235 w 407670"/>
              <a:gd name="connsiteY9" fmla="*/ 1163955 h 1171575"/>
              <a:gd name="connsiteX10" fmla="*/ 407670 w 407670"/>
              <a:gd name="connsiteY10" fmla="*/ 1080135 h 1171575"/>
              <a:gd name="connsiteX11" fmla="*/ 405765 w 407670"/>
              <a:gd name="connsiteY11" fmla="*/ 93345 h 1171575"/>
              <a:gd name="connsiteX12" fmla="*/ 375285 w 407670"/>
              <a:gd name="connsiteY12" fmla="*/ 32385 h 1171575"/>
              <a:gd name="connsiteX13" fmla="*/ 310515 w 407670"/>
              <a:gd name="connsiteY13" fmla="*/ 0 h 1171575"/>
              <a:gd name="connsiteX14" fmla="*/ 93345 w 407670"/>
              <a:gd name="connsiteY14" fmla="*/ 1905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7670" h="1171575">
                <a:moveTo>
                  <a:pt x="93345" y="19050"/>
                </a:moveTo>
                <a:lnTo>
                  <a:pt x="34290" y="59055"/>
                </a:lnTo>
                <a:lnTo>
                  <a:pt x="0" y="127635"/>
                </a:lnTo>
                <a:lnTo>
                  <a:pt x="7620" y="1127760"/>
                </a:lnTo>
                <a:lnTo>
                  <a:pt x="59055" y="1171575"/>
                </a:lnTo>
                <a:lnTo>
                  <a:pt x="121920" y="1171575"/>
                </a:lnTo>
                <a:lnTo>
                  <a:pt x="125730" y="680085"/>
                </a:lnTo>
                <a:lnTo>
                  <a:pt x="280035" y="674370"/>
                </a:lnTo>
                <a:lnTo>
                  <a:pt x="285750" y="1163955"/>
                </a:lnTo>
                <a:lnTo>
                  <a:pt x="356235" y="1163955"/>
                </a:lnTo>
                <a:lnTo>
                  <a:pt x="407670" y="1080135"/>
                </a:lnTo>
                <a:lnTo>
                  <a:pt x="405765" y="93345"/>
                </a:lnTo>
                <a:lnTo>
                  <a:pt x="375285" y="32385"/>
                </a:lnTo>
                <a:lnTo>
                  <a:pt x="310515" y="0"/>
                </a:lnTo>
                <a:lnTo>
                  <a:pt x="93345" y="1905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5297810-6D18-43E0-B123-34E04AE41C6B}"/>
              </a:ext>
            </a:extLst>
          </p:cNvPr>
          <p:cNvSpPr/>
          <p:nvPr/>
        </p:nvSpPr>
        <p:spPr>
          <a:xfrm>
            <a:off x="5076825" y="2503170"/>
            <a:ext cx="171450" cy="546735"/>
          </a:xfrm>
          <a:custGeom>
            <a:avLst/>
            <a:gdLst>
              <a:gd name="connsiteX0" fmla="*/ 40005 w 171450"/>
              <a:gd name="connsiteY0" fmla="*/ 5715 h 546735"/>
              <a:gd name="connsiteX1" fmla="*/ 0 w 171450"/>
              <a:gd name="connsiteY1" fmla="*/ 49530 h 546735"/>
              <a:gd name="connsiteX2" fmla="*/ 1905 w 171450"/>
              <a:gd name="connsiteY2" fmla="*/ 546735 h 546735"/>
              <a:gd name="connsiteX3" fmla="*/ 169545 w 171450"/>
              <a:gd name="connsiteY3" fmla="*/ 533400 h 546735"/>
              <a:gd name="connsiteX4" fmla="*/ 171450 w 171450"/>
              <a:gd name="connsiteY4" fmla="*/ 47625 h 546735"/>
              <a:gd name="connsiteX5" fmla="*/ 131445 w 171450"/>
              <a:gd name="connsiteY5" fmla="*/ 0 h 546735"/>
              <a:gd name="connsiteX6" fmla="*/ 45720 w 171450"/>
              <a:gd name="connsiteY6" fmla="*/ 11430 h 546735"/>
              <a:gd name="connsiteX7" fmla="*/ 40005 w 171450"/>
              <a:gd name="connsiteY7" fmla="*/ 5715 h 54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546735">
                <a:moveTo>
                  <a:pt x="40005" y="5715"/>
                </a:moveTo>
                <a:lnTo>
                  <a:pt x="0" y="49530"/>
                </a:lnTo>
                <a:lnTo>
                  <a:pt x="1905" y="546735"/>
                </a:lnTo>
                <a:lnTo>
                  <a:pt x="169545" y="533400"/>
                </a:lnTo>
                <a:lnTo>
                  <a:pt x="171450" y="47625"/>
                </a:lnTo>
                <a:lnTo>
                  <a:pt x="131445" y="0"/>
                </a:lnTo>
                <a:lnTo>
                  <a:pt x="45720" y="11430"/>
                </a:lnTo>
                <a:lnTo>
                  <a:pt x="40005" y="5715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43F5162-85DA-4E62-A2CD-33323537E8D2}"/>
              </a:ext>
            </a:extLst>
          </p:cNvPr>
          <p:cNvSpPr/>
          <p:nvPr/>
        </p:nvSpPr>
        <p:spPr>
          <a:xfrm>
            <a:off x="5358765" y="2406650"/>
            <a:ext cx="495300" cy="1193800"/>
          </a:xfrm>
          <a:custGeom>
            <a:avLst/>
            <a:gdLst>
              <a:gd name="connsiteX0" fmla="*/ 0 w 495300"/>
              <a:gd name="connsiteY0" fmla="*/ 27940 h 1193800"/>
              <a:gd name="connsiteX1" fmla="*/ 68580 w 495300"/>
              <a:gd name="connsiteY1" fmla="*/ 86360 h 1193800"/>
              <a:gd name="connsiteX2" fmla="*/ 71120 w 495300"/>
              <a:gd name="connsiteY2" fmla="*/ 1122680 h 1193800"/>
              <a:gd name="connsiteX3" fmla="*/ 17780 w 495300"/>
              <a:gd name="connsiteY3" fmla="*/ 1193800 h 1193800"/>
              <a:gd name="connsiteX4" fmla="*/ 177800 w 495300"/>
              <a:gd name="connsiteY4" fmla="*/ 1168400 h 1193800"/>
              <a:gd name="connsiteX5" fmla="*/ 177800 w 495300"/>
              <a:gd name="connsiteY5" fmla="*/ 683260 h 1193800"/>
              <a:gd name="connsiteX6" fmla="*/ 320040 w 495300"/>
              <a:gd name="connsiteY6" fmla="*/ 675640 h 1193800"/>
              <a:gd name="connsiteX7" fmla="*/ 347980 w 495300"/>
              <a:gd name="connsiteY7" fmla="*/ 716280 h 1193800"/>
              <a:gd name="connsiteX8" fmla="*/ 353060 w 495300"/>
              <a:gd name="connsiteY8" fmla="*/ 1153160 h 1193800"/>
              <a:gd name="connsiteX9" fmla="*/ 495300 w 495300"/>
              <a:gd name="connsiteY9" fmla="*/ 1143000 h 1193800"/>
              <a:gd name="connsiteX10" fmla="*/ 436880 w 495300"/>
              <a:gd name="connsiteY10" fmla="*/ 1084580 h 1193800"/>
              <a:gd name="connsiteX11" fmla="*/ 434340 w 495300"/>
              <a:gd name="connsiteY11" fmla="*/ 688340 h 1193800"/>
              <a:gd name="connsiteX12" fmla="*/ 398780 w 495300"/>
              <a:gd name="connsiteY12" fmla="*/ 637540 h 1193800"/>
              <a:gd name="connsiteX13" fmla="*/ 444500 w 495300"/>
              <a:gd name="connsiteY13" fmla="*/ 558800 h 1193800"/>
              <a:gd name="connsiteX14" fmla="*/ 444500 w 495300"/>
              <a:gd name="connsiteY14" fmla="*/ 60960 h 1193800"/>
              <a:gd name="connsiteX15" fmla="*/ 358140 w 495300"/>
              <a:gd name="connsiteY15" fmla="*/ 0 h 1193800"/>
              <a:gd name="connsiteX16" fmla="*/ 332740 w 495300"/>
              <a:gd name="connsiteY16" fmla="*/ 0 h 1193800"/>
              <a:gd name="connsiteX17" fmla="*/ 0 w 495300"/>
              <a:gd name="connsiteY17" fmla="*/ 2794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" h="1193800">
                <a:moveTo>
                  <a:pt x="0" y="27940"/>
                </a:moveTo>
                <a:lnTo>
                  <a:pt x="68580" y="86360"/>
                </a:lnTo>
                <a:cubicBezTo>
                  <a:pt x="69427" y="431800"/>
                  <a:pt x="70273" y="777240"/>
                  <a:pt x="71120" y="1122680"/>
                </a:cubicBezTo>
                <a:lnTo>
                  <a:pt x="17780" y="1193800"/>
                </a:lnTo>
                <a:lnTo>
                  <a:pt x="177800" y="1168400"/>
                </a:lnTo>
                <a:lnTo>
                  <a:pt x="177800" y="683260"/>
                </a:lnTo>
                <a:lnTo>
                  <a:pt x="320040" y="675640"/>
                </a:lnTo>
                <a:lnTo>
                  <a:pt x="347980" y="716280"/>
                </a:lnTo>
                <a:cubicBezTo>
                  <a:pt x="349673" y="861907"/>
                  <a:pt x="351367" y="1007533"/>
                  <a:pt x="353060" y="1153160"/>
                </a:cubicBezTo>
                <a:lnTo>
                  <a:pt x="495300" y="1143000"/>
                </a:lnTo>
                <a:lnTo>
                  <a:pt x="436880" y="1084580"/>
                </a:lnTo>
                <a:cubicBezTo>
                  <a:pt x="436033" y="952500"/>
                  <a:pt x="435187" y="820420"/>
                  <a:pt x="434340" y="688340"/>
                </a:cubicBezTo>
                <a:lnTo>
                  <a:pt x="398780" y="637540"/>
                </a:lnTo>
                <a:lnTo>
                  <a:pt x="444500" y="558800"/>
                </a:lnTo>
                <a:lnTo>
                  <a:pt x="444500" y="60960"/>
                </a:lnTo>
                <a:lnTo>
                  <a:pt x="358140" y="0"/>
                </a:lnTo>
                <a:lnTo>
                  <a:pt x="332740" y="0"/>
                </a:lnTo>
                <a:lnTo>
                  <a:pt x="0" y="2794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6B9CCA-9D7C-4A93-A01E-61A778138A0E}"/>
              </a:ext>
            </a:extLst>
          </p:cNvPr>
          <p:cNvSpPr/>
          <p:nvPr/>
        </p:nvSpPr>
        <p:spPr>
          <a:xfrm>
            <a:off x="5519420" y="2484120"/>
            <a:ext cx="170180" cy="535940"/>
          </a:xfrm>
          <a:custGeom>
            <a:avLst/>
            <a:gdLst>
              <a:gd name="connsiteX0" fmla="*/ 0 w 170180"/>
              <a:gd name="connsiteY0" fmla="*/ 2540 h 523240"/>
              <a:gd name="connsiteX1" fmla="*/ 5080 w 170180"/>
              <a:gd name="connsiteY1" fmla="*/ 523240 h 523240"/>
              <a:gd name="connsiteX2" fmla="*/ 139700 w 170180"/>
              <a:gd name="connsiteY2" fmla="*/ 513080 h 523240"/>
              <a:gd name="connsiteX3" fmla="*/ 167640 w 170180"/>
              <a:gd name="connsiteY3" fmla="*/ 462280 h 523240"/>
              <a:gd name="connsiteX4" fmla="*/ 170180 w 170180"/>
              <a:gd name="connsiteY4" fmla="*/ 40640 h 523240"/>
              <a:gd name="connsiteX5" fmla="*/ 121920 w 170180"/>
              <a:gd name="connsiteY5" fmla="*/ 0 h 523240"/>
              <a:gd name="connsiteX6" fmla="*/ 0 w 170180"/>
              <a:gd name="connsiteY6" fmla="*/ 2540 h 52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80" h="523240">
                <a:moveTo>
                  <a:pt x="0" y="2540"/>
                </a:moveTo>
                <a:cubicBezTo>
                  <a:pt x="1693" y="176107"/>
                  <a:pt x="3387" y="349673"/>
                  <a:pt x="5080" y="523240"/>
                </a:cubicBezTo>
                <a:lnTo>
                  <a:pt x="139700" y="513080"/>
                </a:lnTo>
                <a:lnTo>
                  <a:pt x="167640" y="462280"/>
                </a:lnTo>
                <a:cubicBezTo>
                  <a:pt x="168487" y="321733"/>
                  <a:pt x="169333" y="181187"/>
                  <a:pt x="170180" y="40640"/>
                </a:cubicBezTo>
                <a:lnTo>
                  <a:pt x="121920" y="0"/>
                </a:lnTo>
                <a:lnTo>
                  <a:pt x="0" y="254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28EF4B2-650A-456C-B0FF-8EC2DDB77B33}"/>
              </a:ext>
            </a:extLst>
          </p:cNvPr>
          <p:cNvSpPr/>
          <p:nvPr/>
        </p:nvSpPr>
        <p:spPr>
          <a:xfrm>
            <a:off x="3350260" y="2413000"/>
            <a:ext cx="2956560" cy="1590040"/>
          </a:xfrm>
          <a:custGeom>
            <a:avLst/>
            <a:gdLst>
              <a:gd name="connsiteX0" fmla="*/ 2435860 w 2956560"/>
              <a:gd name="connsiteY0" fmla="*/ 0 h 1590040"/>
              <a:gd name="connsiteX1" fmla="*/ 2499360 w 2956560"/>
              <a:gd name="connsiteY1" fmla="*/ 60960 h 1590040"/>
              <a:gd name="connsiteX2" fmla="*/ 2501900 w 2956560"/>
              <a:gd name="connsiteY2" fmla="*/ 607060 h 1590040"/>
              <a:gd name="connsiteX3" fmla="*/ 2545080 w 2956560"/>
              <a:gd name="connsiteY3" fmla="*/ 668020 h 1590040"/>
              <a:gd name="connsiteX4" fmla="*/ 2583180 w 2956560"/>
              <a:gd name="connsiteY4" fmla="*/ 685800 h 1590040"/>
              <a:gd name="connsiteX5" fmla="*/ 2738120 w 2956560"/>
              <a:gd name="connsiteY5" fmla="*/ 688340 h 1590040"/>
              <a:gd name="connsiteX6" fmla="*/ 2771140 w 2956560"/>
              <a:gd name="connsiteY6" fmla="*/ 668020 h 1590040"/>
              <a:gd name="connsiteX7" fmla="*/ 2768600 w 2956560"/>
              <a:gd name="connsiteY7" fmla="*/ 1191260 h 1590040"/>
              <a:gd name="connsiteX8" fmla="*/ 2730500 w 2956560"/>
              <a:gd name="connsiteY8" fmla="*/ 1239520 h 1590040"/>
              <a:gd name="connsiteX9" fmla="*/ 2125980 w 2956560"/>
              <a:gd name="connsiteY9" fmla="*/ 1252220 h 1590040"/>
              <a:gd name="connsiteX10" fmla="*/ 1607820 w 2956560"/>
              <a:gd name="connsiteY10" fmla="*/ 1275080 h 1590040"/>
              <a:gd name="connsiteX11" fmla="*/ 858520 w 2956560"/>
              <a:gd name="connsiteY11" fmla="*/ 1351280 h 1590040"/>
              <a:gd name="connsiteX12" fmla="*/ 2540 w 2956560"/>
              <a:gd name="connsiteY12" fmla="*/ 1470660 h 1590040"/>
              <a:gd name="connsiteX13" fmla="*/ 0 w 2956560"/>
              <a:gd name="connsiteY13" fmla="*/ 1590040 h 1590040"/>
              <a:gd name="connsiteX14" fmla="*/ 424180 w 2956560"/>
              <a:gd name="connsiteY14" fmla="*/ 1521460 h 1590040"/>
              <a:gd name="connsiteX15" fmla="*/ 1003300 w 2956560"/>
              <a:gd name="connsiteY15" fmla="*/ 1452880 h 1590040"/>
              <a:gd name="connsiteX16" fmla="*/ 1506220 w 2956560"/>
              <a:gd name="connsiteY16" fmla="*/ 1409700 h 1590040"/>
              <a:gd name="connsiteX17" fmla="*/ 1953260 w 2956560"/>
              <a:gd name="connsiteY17" fmla="*/ 1366520 h 1590040"/>
              <a:gd name="connsiteX18" fmla="*/ 2479040 w 2956560"/>
              <a:gd name="connsiteY18" fmla="*/ 1356360 h 1590040"/>
              <a:gd name="connsiteX19" fmla="*/ 2743200 w 2956560"/>
              <a:gd name="connsiteY19" fmla="*/ 1343660 h 1590040"/>
              <a:gd name="connsiteX20" fmla="*/ 2832100 w 2956560"/>
              <a:gd name="connsiteY20" fmla="*/ 1297940 h 1590040"/>
              <a:gd name="connsiteX21" fmla="*/ 2875280 w 2956560"/>
              <a:gd name="connsiteY21" fmla="*/ 1221740 h 1590040"/>
              <a:gd name="connsiteX22" fmla="*/ 2877820 w 2956560"/>
              <a:gd name="connsiteY22" fmla="*/ 1150620 h 1590040"/>
              <a:gd name="connsiteX23" fmla="*/ 2877820 w 2956560"/>
              <a:gd name="connsiteY23" fmla="*/ 66040 h 1590040"/>
              <a:gd name="connsiteX24" fmla="*/ 2956560 w 2956560"/>
              <a:gd name="connsiteY24" fmla="*/ 0 h 1590040"/>
              <a:gd name="connsiteX25" fmla="*/ 2760980 w 2956560"/>
              <a:gd name="connsiteY25" fmla="*/ 0 h 1590040"/>
              <a:gd name="connsiteX26" fmla="*/ 2763520 w 2956560"/>
              <a:gd name="connsiteY26" fmla="*/ 538480 h 1590040"/>
              <a:gd name="connsiteX27" fmla="*/ 2745740 w 2956560"/>
              <a:gd name="connsiteY27" fmla="*/ 604520 h 1590040"/>
              <a:gd name="connsiteX28" fmla="*/ 2623820 w 2956560"/>
              <a:gd name="connsiteY28" fmla="*/ 609600 h 1590040"/>
              <a:gd name="connsiteX29" fmla="*/ 2595880 w 2956560"/>
              <a:gd name="connsiteY29" fmla="*/ 558800 h 1590040"/>
              <a:gd name="connsiteX30" fmla="*/ 2606040 w 2956560"/>
              <a:gd name="connsiteY30" fmla="*/ 5080 h 1590040"/>
              <a:gd name="connsiteX31" fmla="*/ 2435860 w 2956560"/>
              <a:gd name="connsiteY31" fmla="*/ 0 h 159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56560" h="1590040">
                <a:moveTo>
                  <a:pt x="2435860" y="0"/>
                </a:moveTo>
                <a:lnTo>
                  <a:pt x="2499360" y="60960"/>
                </a:lnTo>
                <a:cubicBezTo>
                  <a:pt x="2500207" y="242993"/>
                  <a:pt x="2481580" y="498263"/>
                  <a:pt x="2501900" y="607060"/>
                </a:cubicBezTo>
                <a:lnTo>
                  <a:pt x="2545080" y="668020"/>
                </a:lnTo>
                <a:lnTo>
                  <a:pt x="2583180" y="685800"/>
                </a:lnTo>
                <a:lnTo>
                  <a:pt x="2738120" y="688340"/>
                </a:lnTo>
                <a:lnTo>
                  <a:pt x="2771140" y="668020"/>
                </a:lnTo>
                <a:cubicBezTo>
                  <a:pt x="2770293" y="842433"/>
                  <a:pt x="2769447" y="1016847"/>
                  <a:pt x="2768600" y="1191260"/>
                </a:cubicBezTo>
                <a:lnTo>
                  <a:pt x="2730500" y="1239520"/>
                </a:lnTo>
                <a:lnTo>
                  <a:pt x="2125980" y="1252220"/>
                </a:lnTo>
                <a:lnTo>
                  <a:pt x="1607820" y="1275080"/>
                </a:lnTo>
                <a:lnTo>
                  <a:pt x="858520" y="1351280"/>
                </a:lnTo>
                <a:lnTo>
                  <a:pt x="2540" y="1470660"/>
                </a:lnTo>
                <a:cubicBezTo>
                  <a:pt x="1693" y="1510453"/>
                  <a:pt x="847" y="1550247"/>
                  <a:pt x="0" y="1590040"/>
                </a:cubicBezTo>
                <a:lnTo>
                  <a:pt x="424180" y="1521460"/>
                </a:lnTo>
                <a:lnTo>
                  <a:pt x="1003300" y="1452880"/>
                </a:lnTo>
                <a:lnTo>
                  <a:pt x="1506220" y="1409700"/>
                </a:lnTo>
                <a:lnTo>
                  <a:pt x="1953260" y="1366520"/>
                </a:lnTo>
                <a:lnTo>
                  <a:pt x="2479040" y="1356360"/>
                </a:lnTo>
                <a:lnTo>
                  <a:pt x="2743200" y="1343660"/>
                </a:lnTo>
                <a:lnTo>
                  <a:pt x="2832100" y="1297940"/>
                </a:lnTo>
                <a:lnTo>
                  <a:pt x="2875280" y="1221740"/>
                </a:lnTo>
                <a:cubicBezTo>
                  <a:pt x="2876127" y="1198033"/>
                  <a:pt x="2876973" y="1174327"/>
                  <a:pt x="2877820" y="1150620"/>
                </a:cubicBezTo>
                <a:lnTo>
                  <a:pt x="2877820" y="66040"/>
                </a:lnTo>
                <a:lnTo>
                  <a:pt x="2956560" y="0"/>
                </a:lnTo>
                <a:lnTo>
                  <a:pt x="2760980" y="0"/>
                </a:lnTo>
                <a:cubicBezTo>
                  <a:pt x="2761827" y="179493"/>
                  <a:pt x="2762673" y="358987"/>
                  <a:pt x="2763520" y="538480"/>
                </a:cubicBezTo>
                <a:lnTo>
                  <a:pt x="2745740" y="604520"/>
                </a:lnTo>
                <a:lnTo>
                  <a:pt x="2623820" y="609600"/>
                </a:lnTo>
                <a:lnTo>
                  <a:pt x="2595880" y="558800"/>
                </a:lnTo>
                <a:lnTo>
                  <a:pt x="2606040" y="5080"/>
                </a:lnTo>
                <a:lnTo>
                  <a:pt x="243586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1183D1E-BE59-475B-8CD3-0A9EF2947004}"/>
              </a:ext>
            </a:extLst>
          </p:cNvPr>
          <p:cNvSpPr/>
          <p:nvPr/>
        </p:nvSpPr>
        <p:spPr>
          <a:xfrm>
            <a:off x="6328410" y="2406650"/>
            <a:ext cx="388620" cy="1371600"/>
          </a:xfrm>
          <a:custGeom>
            <a:avLst/>
            <a:gdLst>
              <a:gd name="connsiteX0" fmla="*/ 83820 w 388620"/>
              <a:gd name="connsiteY0" fmla="*/ 0 h 1371600"/>
              <a:gd name="connsiteX1" fmla="*/ 35560 w 388620"/>
              <a:gd name="connsiteY1" fmla="*/ 30480 h 1371600"/>
              <a:gd name="connsiteX2" fmla="*/ 0 w 388620"/>
              <a:gd name="connsiteY2" fmla="*/ 91440 h 1371600"/>
              <a:gd name="connsiteX3" fmla="*/ 0 w 388620"/>
              <a:gd name="connsiteY3" fmla="*/ 1277620 h 1371600"/>
              <a:gd name="connsiteX4" fmla="*/ 27940 w 388620"/>
              <a:gd name="connsiteY4" fmla="*/ 1325880 h 1371600"/>
              <a:gd name="connsiteX5" fmla="*/ 91440 w 388620"/>
              <a:gd name="connsiteY5" fmla="*/ 1369060 h 1371600"/>
              <a:gd name="connsiteX6" fmla="*/ 309880 w 388620"/>
              <a:gd name="connsiteY6" fmla="*/ 1371600 h 1371600"/>
              <a:gd name="connsiteX7" fmla="*/ 360680 w 388620"/>
              <a:gd name="connsiteY7" fmla="*/ 1343660 h 1371600"/>
              <a:gd name="connsiteX8" fmla="*/ 388620 w 388620"/>
              <a:gd name="connsiteY8" fmla="*/ 1280160 h 1371600"/>
              <a:gd name="connsiteX9" fmla="*/ 386080 w 388620"/>
              <a:gd name="connsiteY9" fmla="*/ 99060 h 1371600"/>
              <a:gd name="connsiteX10" fmla="*/ 358140 w 388620"/>
              <a:gd name="connsiteY10" fmla="*/ 50800 h 1371600"/>
              <a:gd name="connsiteX11" fmla="*/ 302260 w 388620"/>
              <a:gd name="connsiteY11" fmla="*/ 12700 h 1371600"/>
              <a:gd name="connsiteX12" fmla="*/ 83820 w 388620"/>
              <a:gd name="connsiteY1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620" h="1371600">
                <a:moveTo>
                  <a:pt x="83820" y="0"/>
                </a:moveTo>
                <a:lnTo>
                  <a:pt x="35560" y="30480"/>
                </a:lnTo>
                <a:lnTo>
                  <a:pt x="0" y="91440"/>
                </a:lnTo>
                <a:lnTo>
                  <a:pt x="0" y="1277620"/>
                </a:lnTo>
                <a:lnTo>
                  <a:pt x="27940" y="1325880"/>
                </a:lnTo>
                <a:lnTo>
                  <a:pt x="91440" y="1369060"/>
                </a:lnTo>
                <a:lnTo>
                  <a:pt x="309880" y="1371600"/>
                </a:lnTo>
                <a:lnTo>
                  <a:pt x="360680" y="1343660"/>
                </a:lnTo>
                <a:lnTo>
                  <a:pt x="388620" y="1280160"/>
                </a:lnTo>
                <a:cubicBezTo>
                  <a:pt x="387773" y="886460"/>
                  <a:pt x="386927" y="492760"/>
                  <a:pt x="386080" y="99060"/>
                </a:cubicBezTo>
                <a:lnTo>
                  <a:pt x="358140" y="50800"/>
                </a:lnTo>
                <a:lnTo>
                  <a:pt x="302260" y="12700"/>
                </a:lnTo>
                <a:lnTo>
                  <a:pt x="83820" y="0"/>
                </a:ln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8386F0A-FB76-49BF-B79B-CEF791657030}"/>
              </a:ext>
            </a:extLst>
          </p:cNvPr>
          <p:cNvSpPr/>
          <p:nvPr/>
        </p:nvSpPr>
        <p:spPr>
          <a:xfrm>
            <a:off x="6438900" y="2458720"/>
            <a:ext cx="162560" cy="1196340"/>
          </a:xfrm>
          <a:custGeom>
            <a:avLst/>
            <a:gdLst>
              <a:gd name="connsiteX0" fmla="*/ 40640 w 162560"/>
              <a:gd name="connsiteY0" fmla="*/ 10160 h 1196340"/>
              <a:gd name="connsiteX1" fmla="*/ 0 w 162560"/>
              <a:gd name="connsiteY1" fmla="*/ 66040 h 1196340"/>
              <a:gd name="connsiteX2" fmla="*/ 2540 w 162560"/>
              <a:gd name="connsiteY2" fmla="*/ 1148080 h 1196340"/>
              <a:gd name="connsiteX3" fmla="*/ 40640 w 162560"/>
              <a:gd name="connsiteY3" fmla="*/ 1193800 h 1196340"/>
              <a:gd name="connsiteX4" fmla="*/ 139700 w 162560"/>
              <a:gd name="connsiteY4" fmla="*/ 1196340 h 1196340"/>
              <a:gd name="connsiteX5" fmla="*/ 162560 w 162560"/>
              <a:gd name="connsiteY5" fmla="*/ 1140460 h 1196340"/>
              <a:gd name="connsiteX6" fmla="*/ 160020 w 162560"/>
              <a:gd name="connsiteY6" fmla="*/ 50800 h 1196340"/>
              <a:gd name="connsiteX7" fmla="*/ 116840 w 162560"/>
              <a:gd name="connsiteY7" fmla="*/ 0 h 1196340"/>
              <a:gd name="connsiteX8" fmla="*/ 40640 w 162560"/>
              <a:gd name="connsiteY8" fmla="*/ 1016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" h="1196340">
                <a:moveTo>
                  <a:pt x="40640" y="10160"/>
                </a:moveTo>
                <a:lnTo>
                  <a:pt x="0" y="66040"/>
                </a:lnTo>
                <a:cubicBezTo>
                  <a:pt x="847" y="426720"/>
                  <a:pt x="1693" y="787400"/>
                  <a:pt x="2540" y="1148080"/>
                </a:cubicBezTo>
                <a:lnTo>
                  <a:pt x="40640" y="1193800"/>
                </a:lnTo>
                <a:lnTo>
                  <a:pt x="139700" y="1196340"/>
                </a:lnTo>
                <a:lnTo>
                  <a:pt x="162560" y="1140460"/>
                </a:lnTo>
                <a:cubicBezTo>
                  <a:pt x="161713" y="777240"/>
                  <a:pt x="160867" y="414020"/>
                  <a:pt x="160020" y="50800"/>
                </a:cubicBezTo>
                <a:lnTo>
                  <a:pt x="116840" y="0"/>
                </a:lnTo>
                <a:lnTo>
                  <a:pt x="40640" y="1016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A324861-6CCD-43A8-A17D-3F7D0128C9F3}"/>
              </a:ext>
            </a:extLst>
          </p:cNvPr>
          <p:cNvSpPr/>
          <p:nvPr/>
        </p:nvSpPr>
        <p:spPr>
          <a:xfrm>
            <a:off x="6707505" y="2413635"/>
            <a:ext cx="361950" cy="1365885"/>
          </a:xfrm>
          <a:custGeom>
            <a:avLst/>
            <a:gdLst>
              <a:gd name="connsiteX0" fmla="*/ 0 w 361950"/>
              <a:gd name="connsiteY0" fmla="*/ 0 h 1365885"/>
              <a:gd name="connsiteX1" fmla="*/ 60960 w 361950"/>
              <a:gd name="connsiteY1" fmla="*/ 62865 h 1365885"/>
              <a:gd name="connsiteX2" fmla="*/ 62865 w 361950"/>
              <a:gd name="connsiteY2" fmla="*/ 1240155 h 1365885"/>
              <a:gd name="connsiteX3" fmla="*/ 3810 w 361950"/>
              <a:gd name="connsiteY3" fmla="*/ 1358265 h 1365885"/>
              <a:gd name="connsiteX4" fmla="*/ 243840 w 361950"/>
              <a:gd name="connsiteY4" fmla="*/ 1365885 h 1365885"/>
              <a:gd name="connsiteX5" fmla="*/ 161925 w 361950"/>
              <a:gd name="connsiteY5" fmla="*/ 1226820 h 1365885"/>
              <a:gd name="connsiteX6" fmla="*/ 160020 w 361950"/>
              <a:gd name="connsiteY6" fmla="*/ 659130 h 1365885"/>
              <a:gd name="connsiteX7" fmla="*/ 335280 w 361950"/>
              <a:gd name="connsiteY7" fmla="*/ 666750 h 1365885"/>
              <a:gd name="connsiteX8" fmla="*/ 333375 w 361950"/>
              <a:gd name="connsiteY8" fmla="*/ 601980 h 1365885"/>
              <a:gd name="connsiteX9" fmla="*/ 167640 w 361950"/>
              <a:gd name="connsiteY9" fmla="*/ 590550 h 1365885"/>
              <a:gd name="connsiteX10" fmla="*/ 171450 w 361950"/>
              <a:gd name="connsiteY10" fmla="*/ 60960 h 1365885"/>
              <a:gd name="connsiteX11" fmla="*/ 300990 w 361950"/>
              <a:gd name="connsiteY11" fmla="*/ 66675 h 1365885"/>
              <a:gd name="connsiteX12" fmla="*/ 361950 w 361950"/>
              <a:gd name="connsiteY12" fmla="*/ 131445 h 1365885"/>
              <a:gd name="connsiteX13" fmla="*/ 361950 w 361950"/>
              <a:gd name="connsiteY13" fmla="*/ 13335 h 1365885"/>
              <a:gd name="connsiteX14" fmla="*/ 0 w 361950"/>
              <a:gd name="connsiteY14" fmla="*/ 0 h 136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950" h="1365885">
                <a:moveTo>
                  <a:pt x="0" y="0"/>
                </a:moveTo>
                <a:lnTo>
                  <a:pt x="60960" y="62865"/>
                </a:lnTo>
                <a:lnTo>
                  <a:pt x="62865" y="1240155"/>
                </a:lnTo>
                <a:lnTo>
                  <a:pt x="3810" y="1358265"/>
                </a:lnTo>
                <a:lnTo>
                  <a:pt x="243840" y="1365885"/>
                </a:lnTo>
                <a:lnTo>
                  <a:pt x="161925" y="1226820"/>
                </a:lnTo>
                <a:lnTo>
                  <a:pt x="160020" y="659130"/>
                </a:lnTo>
                <a:lnTo>
                  <a:pt x="335280" y="666750"/>
                </a:lnTo>
                <a:lnTo>
                  <a:pt x="333375" y="601980"/>
                </a:lnTo>
                <a:lnTo>
                  <a:pt x="167640" y="590550"/>
                </a:lnTo>
                <a:lnTo>
                  <a:pt x="171450" y="60960"/>
                </a:lnTo>
                <a:lnTo>
                  <a:pt x="300990" y="66675"/>
                </a:lnTo>
                <a:lnTo>
                  <a:pt x="361950" y="131445"/>
                </a:lnTo>
                <a:lnTo>
                  <a:pt x="361950" y="1333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6D3F39E-F87B-4C0A-A012-7BD810C21548}"/>
              </a:ext>
            </a:extLst>
          </p:cNvPr>
          <p:cNvSpPr/>
          <p:nvPr/>
        </p:nvSpPr>
        <p:spPr>
          <a:xfrm>
            <a:off x="7101840" y="2428240"/>
            <a:ext cx="510540" cy="1394460"/>
          </a:xfrm>
          <a:custGeom>
            <a:avLst/>
            <a:gdLst>
              <a:gd name="connsiteX0" fmla="*/ 0 w 510540"/>
              <a:gd name="connsiteY0" fmla="*/ 0 h 1394460"/>
              <a:gd name="connsiteX1" fmla="*/ 71120 w 510540"/>
              <a:gd name="connsiteY1" fmla="*/ 71120 h 1394460"/>
              <a:gd name="connsiteX2" fmla="*/ 71120 w 510540"/>
              <a:gd name="connsiteY2" fmla="*/ 1244600 h 1394460"/>
              <a:gd name="connsiteX3" fmla="*/ 17780 w 510540"/>
              <a:gd name="connsiteY3" fmla="*/ 1356360 h 1394460"/>
              <a:gd name="connsiteX4" fmla="*/ 175260 w 510540"/>
              <a:gd name="connsiteY4" fmla="*/ 1361440 h 1394460"/>
              <a:gd name="connsiteX5" fmla="*/ 177800 w 510540"/>
              <a:gd name="connsiteY5" fmla="*/ 723900 h 1394460"/>
              <a:gd name="connsiteX6" fmla="*/ 203200 w 510540"/>
              <a:gd name="connsiteY6" fmla="*/ 668020 h 1394460"/>
              <a:gd name="connsiteX7" fmla="*/ 317500 w 510540"/>
              <a:gd name="connsiteY7" fmla="*/ 673100 h 1394460"/>
              <a:gd name="connsiteX8" fmla="*/ 337820 w 510540"/>
              <a:gd name="connsiteY8" fmla="*/ 723900 h 1394460"/>
              <a:gd name="connsiteX9" fmla="*/ 337820 w 510540"/>
              <a:gd name="connsiteY9" fmla="*/ 1374140 h 1394460"/>
              <a:gd name="connsiteX10" fmla="*/ 510540 w 510540"/>
              <a:gd name="connsiteY10" fmla="*/ 1394460 h 1394460"/>
              <a:gd name="connsiteX11" fmla="*/ 441960 w 510540"/>
              <a:gd name="connsiteY11" fmla="*/ 1264920 h 1394460"/>
              <a:gd name="connsiteX12" fmla="*/ 444500 w 510540"/>
              <a:gd name="connsiteY12" fmla="*/ 716280 h 1394460"/>
              <a:gd name="connsiteX13" fmla="*/ 396240 w 510540"/>
              <a:gd name="connsiteY13" fmla="*/ 652780 h 1394460"/>
              <a:gd name="connsiteX14" fmla="*/ 452120 w 510540"/>
              <a:gd name="connsiteY14" fmla="*/ 601980 h 1394460"/>
              <a:gd name="connsiteX15" fmla="*/ 454660 w 510540"/>
              <a:gd name="connsiteY15" fmla="*/ 119380 h 1394460"/>
              <a:gd name="connsiteX16" fmla="*/ 421640 w 510540"/>
              <a:gd name="connsiteY16" fmla="*/ 58420 h 1394460"/>
              <a:gd name="connsiteX17" fmla="*/ 350520 w 510540"/>
              <a:gd name="connsiteY17" fmla="*/ 17780 h 1394460"/>
              <a:gd name="connsiteX18" fmla="*/ 0 w 510540"/>
              <a:gd name="connsiteY18" fmla="*/ 0 h 1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0540" h="1394460">
                <a:moveTo>
                  <a:pt x="0" y="0"/>
                </a:moveTo>
                <a:lnTo>
                  <a:pt x="71120" y="71120"/>
                </a:lnTo>
                <a:lnTo>
                  <a:pt x="71120" y="1244600"/>
                </a:lnTo>
                <a:lnTo>
                  <a:pt x="17780" y="1356360"/>
                </a:lnTo>
                <a:lnTo>
                  <a:pt x="175260" y="1361440"/>
                </a:lnTo>
                <a:cubicBezTo>
                  <a:pt x="176107" y="1148927"/>
                  <a:pt x="176953" y="936413"/>
                  <a:pt x="177800" y="723900"/>
                </a:cubicBezTo>
                <a:lnTo>
                  <a:pt x="203200" y="668020"/>
                </a:lnTo>
                <a:lnTo>
                  <a:pt x="317500" y="673100"/>
                </a:lnTo>
                <a:lnTo>
                  <a:pt x="337820" y="723900"/>
                </a:lnTo>
                <a:lnTo>
                  <a:pt x="337820" y="1374140"/>
                </a:lnTo>
                <a:lnTo>
                  <a:pt x="510540" y="1394460"/>
                </a:lnTo>
                <a:lnTo>
                  <a:pt x="441960" y="1264920"/>
                </a:lnTo>
                <a:cubicBezTo>
                  <a:pt x="442807" y="1082040"/>
                  <a:pt x="443653" y="899160"/>
                  <a:pt x="444500" y="716280"/>
                </a:cubicBezTo>
                <a:lnTo>
                  <a:pt x="396240" y="652780"/>
                </a:lnTo>
                <a:lnTo>
                  <a:pt x="452120" y="601980"/>
                </a:lnTo>
                <a:cubicBezTo>
                  <a:pt x="452967" y="441113"/>
                  <a:pt x="453813" y="280247"/>
                  <a:pt x="454660" y="119380"/>
                </a:cubicBezTo>
                <a:lnTo>
                  <a:pt x="421640" y="58420"/>
                </a:lnTo>
                <a:lnTo>
                  <a:pt x="350520" y="1778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EB0C5CF-0ADF-494C-AFFB-6F133339198A}"/>
              </a:ext>
            </a:extLst>
          </p:cNvPr>
          <p:cNvSpPr/>
          <p:nvPr/>
        </p:nvSpPr>
        <p:spPr>
          <a:xfrm>
            <a:off x="7274560" y="2489200"/>
            <a:ext cx="167640" cy="553720"/>
          </a:xfrm>
          <a:custGeom>
            <a:avLst/>
            <a:gdLst>
              <a:gd name="connsiteX0" fmla="*/ 0 w 167640"/>
              <a:gd name="connsiteY0" fmla="*/ 0 h 553720"/>
              <a:gd name="connsiteX1" fmla="*/ 0 w 167640"/>
              <a:gd name="connsiteY1" fmla="*/ 551180 h 553720"/>
              <a:gd name="connsiteX2" fmla="*/ 139700 w 167640"/>
              <a:gd name="connsiteY2" fmla="*/ 553720 h 553720"/>
              <a:gd name="connsiteX3" fmla="*/ 167640 w 167640"/>
              <a:gd name="connsiteY3" fmla="*/ 505460 h 553720"/>
              <a:gd name="connsiteX4" fmla="*/ 160020 w 167640"/>
              <a:gd name="connsiteY4" fmla="*/ 63500 h 553720"/>
              <a:gd name="connsiteX5" fmla="*/ 129540 w 167640"/>
              <a:gd name="connsiteY5" fmla="*/ 10160 h 553720"/>
              <a:gd name="connsiteX6" fmla="*/ 0 w 167640"/>
              <a:gd name="connsiteY6" fmla="*/ 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640" h="553720">
                <a:moveTo>
                  <a:pt x="0" y="0"/>
                </a:moveTo>
                <a:lnTo>
                  <a:pt x="0" y="551180"/>
                </a:lnTo>
                <a:lnTo>
                  <a:pt x="139700" y="553720"/>
                </a:lnTo>
                <a:lnTo>
                  <a:pt x="167640" y="505460"/>
                </a:lnTo>
                <a:lnTo>
                  <a:pt x="160020" y="63500"/>
                </a:lnTo>
                <a:lnTo>
                  <a:pt x="12954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8D4D278-F543-4A49-956B-01EC7C642130}"/>
              </a:ext>
            </a:extLst>
          </p:cNvPr>
          <p:cNvSpPr/>
          <p:nvPr/>
        </p:nvSpPr>
        <p:spPr>
          <a:xfrm>
            <a:off x="7548880" y="2448560"/>
            <a:ext cx="444500" cy="1376680"/>
          </a:xfrm>
          <a:custGeom>
            <a:avLst/>
            <a:gdLst>
              <a:gd name="connsiteX0" fmla="*/ 0 w 444500"/>
              <a:gd name="connsiteY0" fmla="*/ 0 h 1376680"/>
              <a:gd name="connsiteX1" fmla="*/ 63500 w 444500"/>
              <a:gd name="connsiteY1" fmla="*/ 73660 h 1376680"/>
              <a:gd name="connsiteX2" fmla="*/ 63500 w 444500"/>
              <a:gd name="connsiteY2" fmla="*/ 1247140 h 1376680"/>
              <a:gd name="connsiteX3" fmla="*/ 81280 w 444500"/>
              <a:gd name="connsiteY3" fmla="*/ 1305560 h 1376680"/>
              <a:gd name="connsiteX4" fmla="*/ 137160 w 444500"/>
              <a:gd name="connsiteY4" fmla="*/ 1361440 h 1376680"/>
              <a:gd name="connsiteX5" fmla="*/ 353060 w 444500"/>
              <a:gd name="connsiteY5" fmla="*/ 1376680 h 1376680"/>
              <a:gd name="connsiteX6" fmla="*/ 416560 w 444500"/>
              <a:gd name="connsiteY6" fmla="*/ 1348740 h 1376680"/>
              <a:gd name="connsiteX7" fmla="*/ 434340 w 444500"/>
              <a:gd name="connsiteY7" fmla="*/ 1275080 h 1376680"/>
              <a:gd name="connsiteX8" fmla="*/ 444500 w 444500"/>
              <a:gd name="connsiteY8" fmla="*/ 106680 h 1376680"/>
              <a:gd name="connsiteX9" fmla="*/ 375920 w 444500"/>
              <a:gd name="connsiteY9" fmla="*/ 20320 h 1376680"/>
              <a:gd name="connsiteX10" fmla="*/ 309880 w 444500"/>
              <a:gd name="connsiteY10" fmla="*/ 20320 h 1376680"/>
              <a:gd name="connsiteX11" fmla="*/ 317500 w 444500"/>
              <a:gd name="connsiteY11" fmla="*/ 1229360 h 1376680"/>
              <a:gd name="connsiteX12" fmla="*/ 284480 w 444500"/>
              <a:gd name="connsiteY12" fmla="*/ 1264920 h 1376680"/>
              <a:gd name="connsiteX13" fmla="*/ 195580 w 444500"/>
              <a:gd name="connsiteY13" fmla="*/ 1259840 h 1376680"/>
              <a:gd name="connsiteX14" fmla="*/ 157480 w 444500"/>
              <a:gd name="connsiteY14" fmla="*/ 1211580 h 1376680"/>
              <a:gd name="connsiteX15" fmla="*/ 157480 w 444500"/>
              <a:gd name="connsiteY15" fmla="*/ 17780 h 1376680"/>
              <a:gd name="connsiteX16" fmla="*/ 0 w 444500"/>
              <a:gd name="connsiteY16" fmla="*/ 0 h 137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4500" h="1376680">
                <a:moveTo>
                  <a:pt x="0" y="0"/>
                </a:moveTo>
                <a:lnTo>
                  <a:pt x="63500" y="73660"/>
                </a:lnTo>
                <a:lnTo>
                  <a:pt x="63500" y="1247140"/>
                </a:lnTo>
                <a:lnTo>
                  <a:pt x="81280" y="1305560"/>
                </a:lnTo>
                <a:lnTo>
                  <a:pt x="137160" y="1361440"/>
                </a:lnTo>
                <a:lnTo>
                  <a:pt x="353060" y="1376680"/>
                </a:lnTo>
                <a:lnTo>
                  <a:pt x="416560" y="1348740"/>
                </a:lnTo>
                <a:lnTo>
                  <a:pt x="434340" y="1275080"/>
                </a:lnTo>
                <a:cubicBezTo>
                  <a:pt x="437727" y="885613"/>
                  <a:pt x="441113" y="496147"/>
                  <a:pt x="444500" y="106680"/>
                </a:cubicBezTo>
                <a:lnTo>
                  <a:pt x="375920" y="20320"/>
                </a:lnTo>
                <a:lnTo>
                  <a:pt x="309880" y="20320"/>
                </a:lnTo>
                <a:lnTo>
                  <a:pt x="317500" y="1229360"/>
                </a:lnTo>
                <a:lnTo>
                  <a:pt x="284480" y="1264920"/>
                </a:lnTo>
                <a:lnTo>
                  <a:pt x="195580" y="1259840"/>
                </a:lnTo>
                <a:lnTo>
                  <a:pt x="157480" y="1211580"/>
                </a:lnTo>
                <a:lnTo>
                  <a:pt x="157480" y="1778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11CD11-6418-48D1-9058-98690A6D47C9}"/>
              </a:ext>
            </a:extLst>
          </p:cNvPr>
          <p:cNvSpPr/>
          <p:nvPr/>
        </p:nvSpPr>
        <p:spPr>
          <a:xfrm>
            <a:off x="7975600" y="2484120"/>
            <a:ext cx="231140" cy="1386840"/>
          </a:xfrm>
          <a:custGeom>
            <a:avLst/>
            <a:gdLst>
              <a:gd name="connsiteX0" fmla="*/ 0 w 231140"/>
              <a:gd name="connsiteY0" fmla="*/ 0 h 1386840"/>
              <a:gd name="connsiteX1" fmla="*/ 73660 w 231140"/>
              <a:gd name="connsiteY1" fmla="*/ 81280 h 1386840"/>
              <a:gd name="connsiteX2" fmla="*/ 68580 w 231140"/>
              <a:gd name="connsiteY2" fmla="*/ 1247140 h 1386840"/>
              <a:gd name="connsiteX3" fmla="*/ 10160 w 231140"/>
              <a:gd name="connsiteY3" fmla="*/ 1361440 h 1386840"/>
              <a:gd name="connsiteX4" fmla="*/ 231140 w 231140"/>
              <a:gd name="connsiteY4" fmla="*/ 1386840 h 1386840"/>
              <a:gd name="connsiteX5" fmla="*/ 162560 w 231140"/>
              <a:gd name="connsiteY5" fmla="*/ 1262380 h 1386840"/>
              <a:gd name="connsiteX6" fmla="*/ 170180 w 231140"/>
              <a:gd name="connsiteY6" fmla="*/ 83820 h 1386840"/>
              <a:gd name="connsiteX7" fmla="*/ 226060 w 231140"/>
              <a:gd name="connsiteY7" fmla="*/ 25400 h 1386840"/>
              <a:gd name="connsiteX8" fmla="*/ 0 w 231140"/>
              <a:gd name="connsiteY8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40" h="1386840">
                <a:moveTo>
                  <a:pt x="0" y="0"/>
                </a:moveTo>
                <a:lnTo>
                  <a:pt x="73660" y="81280"/>
                </a:lnTo>
                <a:cubicBezTo>
                  <a:pt x="71967" y="469900"/>
                  <a:pt x="70273" y="858520"/>
                  <a:pt x="68580" y="1247140"/>
                </a:cubicBezTo>
                <a:lnTo>
                  <a:pt x="10160" y="1361440"/>
                </a:lnTo>
                <a:lnTo>
                  <a:pt x="231140" y="1386840"/>
                </a:lnTo>
                <a:lnTo>
                  <a:pt x="162560" y="1262380"/>
                </a:lnTo>
                <a:lnTo>
                  <a:pt x="170180" y="83820"/>
                </a:lnTo>
                <a:lnTo>
                  <a:pt x="226060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F7B8BED-6189-40A7-B838-823882A208B6}"/>
              </a:ext>
            </a:extLst>
          </p:cNvPr>
          <p:cNvSpPr/>
          <p:nvPr/>
        </p:nvSpPr>
        <p:spPr>
          <a:xfrm>
            <a:off x="8201660" y="2509520"/>
            <a:ext cx="599440" cy="1409700"/>
          </a:xfrm>
          <a:custGeom>
            <a:avLst/>
            <a:gdLst>
              <a:gd name="connsiteX0" fmla="*/ 55880 w 599440"/>
              <a:gd name="connsiteY0" fmla="*/ 1358900 h 1409700"/>
              <a:gd name="connsiteX1" fmla="*/ 2540 w 599440"/>
              <a:gd name="connsiteY1" fmla="*/ 1234440 h 1409700"/>
              <a:gd name="connsiteX2" fmla="*/ 0 w 599440"/>
              <a:gd name="connsiteY2" fmla="*/ 66040 h 1409700"/>
              <a:gd name="connsiteX3" fmla="*/ 66040 w 599440"/>
              <a:gd name="connsiteY3" fmla="*/ 0 h 1409700"/>
              <a:gd name="connsiteX4" fmla="*/ 259080 w 599440"/>
              <a:gd name="connsiteY4" fmla="*/ 25400 h 1409700"/>
              <a:gd name="connsiteX5" fmla="*/ 304800 w 599440"/>
              <a:gd name="connsiteY5" fmla="*/ 68580 h 1409700"/>
              <a:gd name="connsiteX6" fmla="*/ 332740 w 599440"/>
              <a:gd name="connsiteY6" fmla="*/ 139700 h 1409700"/>
              <a:gd name="connsiteX7" fmla="*/ 332740 w 599440"/>
              <a:gd name="connsiteY7" fmla="*/ 1206500 h 1409700"/>
              <a:gd name="connsiteX8" fmla="*/ 340360 w 599440"/>
              <a:gd name="connsiteY8" fmla="*/ 1252220 h 1409700"/>
              <a:gd name="connsiteX9" fmla="*/ 378460 w 599440"/>
              <a:gd name="connsiteY9" fmla="*/ 1282700 h 1409700"/>
              <a:gd name="connsiteX10" fmla="*/ 441960 w 599440"/>
              <a:gd name="connsiteY10" fmla="*/ 1285240 h 1409700"/>
              <a:gd name="connsiteX11" fmla="*/ 439420 w 599440"/>
              <a:gd name="connsiteY11" fmla="*/ 53340 h 1409700"/>
              <a:gd name="connsiteX12" fmla="*/ 599440 w 599440"/>
              <a:gd name="connsiteY12" fmla="*/ 71120 h 1409700"/>
              <a:gd name="connsiteX13" fmla="*/ 535940 w 599440"/>
              <a:gd name="connsiteY13" fmla="*/ 134620 h 1409700"/>
              <a:gd name="connsiteX14" fmla="*/ 535940 w 599440"/>
              <a:gd name="connsiteY14" fmla="*/ 1295400 h 1409700"/>
              <a:gd name="connsiteX15" fmla="*/ 477520 w 599440"/>
              <a:gd name="connsiteY15" fmla="*/ 1409700 h 1409700"/>
              <a:gd name="connsiteX16" fmla="*/ 297180 w 599440"/>
              <a:gd name="connsiteY16" fmla="*/ 1386840 h 1409700"/>
              <a:gd name="connsiteX17" fmla="*/ 254000 w 599440"/>
              <a:gd name="connsiteY17" fmla="*/ 1351280 h 1409700"/>
              <a:gd name="connsiteX18" fmla="*/ 215900 w 599440"/>
              <a:gd name="connsiteY18" fmla="*/ 1262380 h 1409700"/>
              <a:gd name="connsiteX19" fmla="*/ 220980 w 599440"/>
              <a:gd name="connsiteY19" fmla="*/ 129540 h 1409700"/>
              <a:gd name="connsiteX20" fmla="*/ 180340 w 599440"/>
              <a:gd name="connsiteY20" fmla="*/ 73660 h 1409700"/>
              <a:gd name="connsiteX21" fmla="*/ 106680 w 599440"/>
              <a:gd name="connsiteY21" fmla="*/ 66040 h 1409700"/>
              <a:gd name="connsiteX22" fmla="*/ 106680 w 599440"/>
              <a:gd name="connsiteY22" fmla="*/ 1371600 h 1409700"/>
              <a:gd name="connsiteX23" fmla="*/ 55880 w 599440"/>
              <a:gd name="connsiteY23" fmla="*/ 13589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99440" h="1409700">
                <a:moveTo>
                  <a:pt x="55880" y="1358900"/>
                </a:moveTo>
                <a:lnTo>
                  <a:pt x="2540" y="1234440"/>
                </a:lnTo>
                <a:cubicBezTo>
                  <a:pt x="1693" y="844973"/>
                  <a:pt x="847" y="455507"/>
                  <a:pt x="0" y="66040"/>
                </a:cubicBezTo>
                <a:lnTo>
                  <a:pt x="66040" y="0"/>
                </a:lnTo>
                <a:lnTo>
                  <a:pt x="259080" y="25400"/>
                </a:lnTo>
                <a:lnTo>
                  <a:pt x="304800" y="68580"/>
                </a:lnTo>
                <a:lnTo>
                  <a:pt x="332740" y="139700"/>
                </a:lnTo>
                <a:lnTo>
                  <a:pt x="332740" y="1206500"/>
                </a:lnTo>
                <a:lnTo>
                  <a:pt x="340360" y="1252220"/>
                </a:lnTo>
                <a:lnTo>
                  <a:pt x="378460" y="1282700"/>
                </a:lnTo>
                <a:lnTo>
                  <a:pt x="441960" y="1285240"/>
                </a:lnTo>
                <a:cubicBezTo>
                  <a:pt x="441113" y="874607"/>
                  <a:pt x="440267" y="463973"/>
                  <a:pt x="439420" y="53340"/>
                </a:cubicBezTo>
                <a:lnTo>
                  <a:pt x="599440" y="71120"/>
                </a:lnTo>
                <a:lnTo>
                  <a:pt x="535940" y="134620"/>
                </a:lnTo>
                <a:lnTo>
                  <a:pt x="535940" y="1295400"/>
                </a:lnTo>
                <a:lnTo>
                  <a:pt x="477520" y="1409700"/>
                </a:lnTo>
                <a:lnTo>
                  <a:pt x="297180" y="1386840"/>
                </a:lnTo>
                <a:lnTo>
                  <a:pt x="254000" y="1351280"/>
                </a:lnTo>
                <a:lnTo>
                  <a:pt x="215900" y="1262380"/>
                </a:lnTo>
                <a:cubicBezTo>
                  <a:pt x="217593" y="884767"/>
                  <a:pt x="219287" y="507153"/>
                  <a:pt x="220980" y="129540"/>
                </a:cubicBezTo>
                <a:lnTo>
                  <a:pt x="180340" y="73660"/>
                </a:lnTo>
                <a:lnTo>
                  <a:pt x="106680" y="66040"/>
                </a:lnTo>
                <a:lnTo>
                  <a:pt x="106680" y="1371600"/>
                </a:lnTo>
                <a:lnTo>
                  <a:pt x="55880" y="135890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0B4610D-9E14-4AE4-9522-94D35EC339C9}"/>
              </a:ext>
            </a:extLst>
          </p:cNvPr>
          <p:cNvSpPr/>
          <p:nvPr/>
        </p:nvSpPr>
        <p:spPr>
          <a:xfrm>
            <a:off x="8742680" y="2595880"/>
            <a:ext cx="497840" cy="1397000"/>
          </a:xfrm>
          <a:custGeom>
            <a:avLst/>
            <a:gdLst>
              <a:gd name="connsiteX0" fmla="*/ 0 w 497840"/>
              <a:gd name="connsiteY0" fmla="*/ 1330960 h 1397000"/>
              <a:gd name="connsiteX1" fmla="*/ 63500 w 497840"/>
              <a:gd name="connsiteY1" fmla="*/ 1214120 h 1397000"/>
              <a:gd name="connsiteX2" fmla="*/ 58420 w 497840"/>
              <a:gd name="connsiteY2" fmla="*/ 68580 h 1397000"/>
              <a:gd name="connsiteX3" fmla="*/ 104140 w 497840"/>
              <a:gd name="connsiteY3" fmla="*/ 15240 h 1397000"/>
              <a:gd name="connsiteX4" fmla="*/ 152400 w 497840"/>
              <a:gd name="connsiteY4" fmla="*/ 0 h 1397000"/>
              <a:gd name="connsiteX5" fmla="*/ 365760 w 497840"/>
              <a:gd name="connsiteY5" fmla="*/ 35560 h 1397000"/>
              <a:gd name="connsiteX6" fmla="*/ 416560 w 497840"/>
              <a:gd name="connsiteY6" fmla="*/ 76200 h 1397000"/>
              <a:gd name="connsiteX7" fmla="*/ 449580 w 497840"/>
              <a:gd name="connsiteY7" fmla="*/ 162560 h 1397000"/>
              <a:gd name="connsiteX8" fmla="*/ 447040 w 497840"/>
              <a:gd name="connsiteY8" fmla="*/ 1292860 h 1397000"/>
              <a:gd name="connsiteX9" fmla="*/ 497840 w 497840"/>
              <a:gd name="connsiteY9" fmla="*/ 1397000 h 1397000"/>
              <a:gd name="connsiteX10" fmla="*/ 322580 w 497840"/>
              <a:gd name="connsiteY10" fmla="*/ 1366520 h 1397000"/>
              <a:gd name="connsiteX11" fmla="*/ 330200 w 497840"/>
              <a:gd name="connsiteY11" fmla="*/ 668020 h 1397000"/>
              <a:gd name="connsiteX12" fmla="*/ 160020 w 497840"/>
              <a:gd name="connsiteY12" fmla="*/ 640080 h 1397000"/>
              <a:gd name="connsiteX13" fmla="*/ 160020 w 497840"/>
              <a:gd name="connsiteY13" fmla="*/ 1358900 h 1397000"/>
              <a:gd name="connsiteX14" fmla="*/ 0 w 497840"/>
              <a:gd name="connsiteY14" fmla="*/ 133096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7840" h="1397000">
                <a:moveTo>
                  <a:pt x="0" y="1330960"/>
                </a:moveTo>
                <a:lnTo>
                  <a:pt x="63500" y="1214120"/>
                </a:lnTo>
                <a:cubicBezTo>
                  <a:pt x="61807" y="832273"/>
                  <a:pt x="60113" y="450427"/>
                  <a:pt x="58420" y="68580"/>
                </a:cubicBezTo>
                <a:lnTo>
                  <a:pt x="104140" y="15240"/>
                </a:lnTo>
                <a:lnTo>
                  <a:pt x="152400" y="0"/>
                </a:lnTo>
                <a:lnTo>
                  <a:pt x="365760" y="35560"/>
                </a:lnTo>
                <a:lnTo>
                  <a:pt x="416560" y="76200"/>
                </a:lnTo>
                <a:lnTo>
                  <a:pt x="449580" y="162560"/>
                </a:lnTo>
                <a:cubicBezTo>
                  <a:pt x="448733" y="539327"/>
                  <a:pt x="447887" y="916093"/>
                  <a:pt x="447040" y="1292860"/>
                </a:cubicBezTo>
                <a:lnTo>
                  <a:pt x="497840" y="1397000"/>
                </a:lnTo>
                <a:lnTo>
                  <a:pt x="322580" y="1366520"/>
                </a:lnTo>
                <a:lnTo>
                  <a:pt x="330200" y="668020"/>
                </a:lnTo>
                <a:lnTo>
                  <a:pt x="160020" y="640080"/>
                </a:lnTo>
                <a:lnTo>
                  <a:pt x="160020" y="1358900"/>
                </a:lnTo>
                <a:lnTo>
                  <a:pt x="0" y="133096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B39FB0E-7549-4466-895B-19B0A78D64E6}"/>
              </a:ext>
            </a:extLst>
          </p:cNvPr>
          <p:cNvSpPr/>
          <p:nvPr/>
        </p:nvSpPr>
        <p:spPr>
          <a:xfrm>
            <a:off x="8907780" y="2659380"/>
            <a:ext cx="167640" cy="561340"/>
          </a:xfrm>
          <a:custGeom>
            <a:avLst/>
            <a:gdLst>
              <a:gd name="connsiteX0" fmla="*/ 33020 w 167640"/>
              <a:gd name="connsiteY0" fmla="*/ 0 h 561340"/>
              <a:gd name="connsiteX1" fmla="*/ 0 w 167640"/>
              <a:gd name="connsiteY1" fmla="*/ 43180 h 561340"/>
              <a:gd name="connsiteX2" fmla="*/ 0 w 167640"/>
              <a:gd name="connsiteY2" fmla="*/ 528320 h 561340"/>
              <a:gd name="connsiteX3" fmla="*/ 167640 w 167640"/>
              <a:gd name="connsiteY3" fmla="*/ 561340 h 561340"/>
              <a:gd name="connsiteX4" fmla="*/ 160020 w 167640"/>
              <a:gd name="connsiteY4" fmla="*/ 58420 h 561340"/>
              <a:gd name="connsiteX5" fmla="*/ 129540 w 167640"/>
              <a:gd name="connsiteY5" fmla="*/ 10160 h 561340"/>
              <a:gd name="connsiteX6" fmla="*/ 33020 w 167640"/>
              <a:gd name="connsiteY6" fmla="*/ 0 h 56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640" h="561340">
                <a:moveTo>
                  <a:pt x="33020" y="0"/>
                </a:moveTo>
                <a:lnTo>
                  <a:pt x="0" y="43180"/>
                </a:lnTo>
                <a:lnTo>
                  <a:pt x="0" y="528320"/>
                </a:lnTo>
                <a:lnTo>
                  <a:pt x="167640" y="561340"/>
                </a:lnTo>
                <a:lnTo>
                  <a:pt x="160020" y="58420"/>
                </a:lnTo>
                <a:lnTo>
                  <a:pt x="129540" y="10160"/>
                </a:lnTo>
                <a:lnTo>
                  <a:pt x="3302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AE1503-4412-4389-895D-33EF69D61F1E}"/>
              </a:ext>
            </a:extLst>
          </p:cNvPr>
          <p:cNvSpPr txBox="1"/>
          <p:nvPr/>
        </p:nvSpPr>
        <p:spPr>
          <a:xfrm>
            <a:off x="69739" y="2489200"/>
            <a:ext cx="269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图书馆徽标字母</a:t>
            </a:r>
          </a:p>
        </p:txBody>
      </p:sp>
    </p:spTree>
    <p:extLst>
      <p:ext uri="{BB962C8B-B14F-4D97-AF65-F5344CB8AC3E}">
        <p14:creationId xmlns:p14="http://schemas.microsoft.com/office/powerpoint/2010/main" val="296665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8845FFC-0043-4F33-B7EE-50B1EC52AA11}"/>
              </a:ext>
            </a:extLst>
          </p:cNvPr>
          <p:cNvGrpSpPr/>
          <p:nvPr/>
        </p:nvGrpSpPr>
        <p:grpSpPr>
          <a:xfrm>
            <a:off x="2849880" y="2053590"/>
            <a:ext cx="2956560" cy="1596390"/>
            <a:chOff x="3350260" y="2406650"/>
            <a:chExt cx="2956560" cy="159639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8CF71DC-85C4-4671-A3A4-7502FECFA5CB}"/>
                </a:ext>
              </a:extLst>
            </p:cNvPr>
            <p:cNvSpPr/>
            <p:nvPr/>
          </p:nvSpPr>
          <p:spPr>
            <a:xfrm>
              <a:off x="3388360" y="2590800"/>
              <a:ext cx="665480" cy="1196340"/>
            </a:xfrm>
            <a:custGeom>
              <a:avLst/>
              <a:gdLst>
                <a:gd name="connsiteX0" fmla="*/ 0 w 665480"/>
                <a:gd name="connsiteY0" fmla="*/ 43180 h 1196340"/>
                <a:gd name="connsiteX1" fmla="*/ 76200 w 665480"/>
                <a:gd name="connsiteY1" fmla="*/ 116840 h 1196340"/>
                <a:gd name="connsiteX2" fmla="*/ 76200 w 665480"/>
                <a:gd name="connsiteY2" fmla="*/ 1112520 h 1196340"/>
                <a:gd name="connsiteX3" fmla="*/ 10160 w 665480"/>
                <a:gd name="connsiteY3" fmla="*/ 1196340 h 1196340"/>
                <a:gd name="connsiteX4" fmla="*/ 594360 w 665480"/>
                <a:gd name="connsiteY4" fmla="*/ 1117600 h 1196340"/>
                <a:gd name="connsiteX5" fmla="*/ 665480 w 665480"/>
                <a:gd name="connsiteY5" fmla="*/ 1031240 h 1196340"/>
                <a:gd name="connsiteX6" fmla="*/ 665480 w 665480"/>
                <a:gd name="connsiteY6" fmla="*/ 949960 h 1196340"/>
                <a:gd name="connsiteX7" fmla="*/ 254000 w 665480"/>
                <a:gd name="connsiteY7" fmla="*/ 1005840 h 1196340"/>
                <a:gd name="connsiteX8" fmla="*/ 254000 w 665480"/>
                <a:gd name="connsiteY8" fmla="*/ 76200 h 1196340"/>
                <a:gd name="connsiteX9" fmla="*/ 330200 w 665480"/>
                <a:gd name="connsiteY9" fmla="*/ 0 h 1196340"/>
                <a:gd name="connsiteX10" fmla="*/ 0 w 665480"/>
                <a:gd name="connsiteY10" fmla="*/ 4318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5480" h="1196340">
                  <a:moveTo>
                    <a:pt x="0" y="43180"/>
                  </a:moveTo>
                  <a:lnTo>
                    <a:pt x="76200" y="116840"/>
                  </a:lnTo>
                  <a:lnTo>
                    <a:pt x="76200" y="1112520"/>
                  </a:lnTo>
                  <a:lnTo>
                    <a:pt x="10160" y="1196340"/>
                  </a:lnTo>
                  <a:lnTo>
                    <a:pt x="594360" y="1117600"/>
                  </a:lnTo>
                  <a:lnTo>
                    <a:pt x="665480" y="1031240"/>
                  </a:lnTo>
                  <a:lnTo>
                    <a:pt x="665480" y="949960"/>
                  </a:lnTo>
                  <a:lnTo>
                    <a:pt x="254000" y="1005840"/>
                  </a:lnTo>
                  <a:lnTo>
                    <a:pt x="254000" y="76200"/>
                  </a:lnTo>
                  <a:lnTo>
                    <a:pt x="330200" y="0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49FD7AF-87C1-44B4-ABF4-99893722E57C}"/>
                </a:ext>
              </a:extLst>
            </p:cNvPr>
            <p:cNvSpPr/>
            <p:nvPr/>
          </p:nvSpPr>
          <p:spPr>
            <a:xfrm>
              <a:off x="3782060" y="2562994"/>
              <a:ext cx="187960" cy="962526"/>
            </a:xfrm>
            <a:custGeom>
              <a:avLst/>
              <a:gdLst>
                <a:gd name="connsiteX0" fmla="*/ 0 w 241300"/>
                <a:gd name="connsiteY0" fmla="*/ 27940 h 1016000"/>
                <a:gd name="connsiteX1" fmla="*/ 73660 w 241300"/>
                <a:gd name="connsiteY1" fmla="*/ 93980 h 1016000"/>
                <a:gd name="connsiteX2" fmla="*/ 76200 w 241300"/>
                <a:gd name="connsiteY2" fmla="*/ 934720 h 1016000"/>
                <a:gd name="connsiteX3" fmla="*/ 10160 w 241300"/>
                <a:gd name="connsiteY3" fmla="*/ 1016000 h 1016000"/>
                <a:gd name="connsiteX4" fmla="*/ 241300 w 241300"/>
                <a:gd name="connsiteY4" fmla="*/ 982980 h 1016000"/>
                <a:gd name="connsiteX5" fmla="*/ 165100 w 241300"/>
                <a:gd name="connsiteY5" fmla="*/ 911860 h 1016000"/>
                <a:gd name="connsiteX6" fmla="*/ 157480 w 241300"/>
                <a:gd name="connsiteY6" fmla="*/ 76200 h 1016000"/>
                <a:gd name="connsiteX7" fmla="*/ 228600 w 241300"/>
                <a:gd name="connsiteY7" fmla="*/ 0 h 1016000"/>
                <a:gd name="connsiteX8" fmla="*/ 0 w 241300"/>
                <a:gd name="connsiteY8" fmla="*/ 2794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300" h="1016000">
                  <a:moveTo>
                    <a:pt x="0" y="27940"/>
                  </a:moveTo>
                  <a:lnTo>
                    <a:pt x="73660" y="93980"/>
                  </a:lnTo>
                  <a:cubicBezTo>
                    <a:pt x="74507" y="374227"/>
                    <a:pt x="75353" y="654473"/>
                    <a:pt x="76200" y="934720"/>
                  </a:cubicBezTo>
                  <a:lnTo>
                    <a:pt x="10160" y="1016000"/>
                  </a:lnTo>
                  <a:lnTo>
                    <a:pt x="241300" y="982980"/>
                  </a:lnTo>
                  <a:lnTo>
                    <a:pt x="165100" y="911860"/>
                  </a:lnTo>
                  <a:lnTo>
                    <a:pt x="157480" y="76200"/>
                  </a:lnTo>
                  <a:lnTo>
                    <a:pt x="22860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309F657-B2C1-44F6-940C-35D9F6BCE2E5}"/>
                </a:ext>
              </a:extLst>
            </p:cNvPr>
            <p:cNvSpPr/>
            <p:nvPr/>
          </p:nvSpPr>
          <p:spPr>
            <a:xfrm>
              <a:off x="4030980" y="2506980"/>
              <a:ext cx="457200" cy="1203960"/>
            </a:xfrm>
            <a:custGeom>
              <a:avLst/>
              <a:gdLst>
                <a:gd name="connsiteX0" fmla="*/ 0 w 457200"/>
                <a:gd name="connsiteY0" fmla="*/ 40640 h 1203960"/>
                <a:gd name="connsiteX1" fmla="*/ 78740 w 457200"/>
                <a:gd name="connsiteY1" fmla="*/ 106680 h 1203960"/>
                <a:gd name="connsiteX2" fmla="*/ 78740 w 457200"/>
                <a:gd name="connsiteY2" fmla="*/ 1120140 h 1203960"/>
                <a:gd name="connsiteX3" fmla="*/ 0 w 457200"/>
                <a:gd name="connsiteY3" fmla="*/ 1203960 h 1203960"/>
                <a:gd name="connsiteX4" fmla="*/ 391160 w 457200"/>
                <a:gd name="connsiteY4" fmla="*/ 1153160 h 1203960"/>
                <a:gd name="connsiteX5" fmla="*/ 457200 w 457200"/>
                <a:gd name="connsiteY5" fmla="*/ 1066800 h 1203960"/>
                <a:gd name="connsiteX6" fmla="*/ 457200 w 457200"/>
                <a:gd name="connsiteY6" fmla="*/ 685800 h 1203960"/>
                <a:gd name="connsiteX7" fmla="*/ 401320 w 457200"/>
                <a:gd name="connsiteY7" fmla="*/ 622300 h 1203960"/>
                <a:gd name="connsiteX8" fmla="*/ 452120 w 457200"/>
                <a:gd name="connsiteY8" fmla="*/ 553720 h 1203960"/>
                <a:gd name="connsiteX9" fmla="*/ 447040 w 457200"/>
                <a:gd name="connsiteY9" fmla="*/ 76200 h 1203960"/>
                <a:gd name="connsiteX10" fmla="*/ 368300 w 457200"/>
                <a:gd name="connsiteY10" fmla="*/ 0 h 1203960"/>
                <a:gd name="connsiteX11" fmla="*/ 0 w 457200"/>
                <a:gd name="connsiteY11" fmla="*/ 4064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1203960">
                  <a:moveTo>
                    <a:pt x="0" y="40640"/>
                  </a:moveTo>
                  <a:lnTo>
                    <a:pt x="78740" y="106680"/>
                  </a:lnTo>
                  <a:lnTo>
                    <a:pt x="78740" y="1120140"/>
                  </a:lnTo>
                  <a:lnTo>
                    <a:pt x="0" y="1203960"/>
                  </a:lnTo>
                  <a:lnTo>
                    <a:pt x="391160" y="1153160"/>
                  </a:lnTo>
                  <a:lnTo>
                    <a:pt x="457200" y="1066800"/>
                  </a:lnTo>
                  <a:lnTo>
                    <a:pt x="457200" y="685800"/>
                  </a:lnTo>
                  <a:lnTo>
                    <a:pt x="401320" y="622300"/>
                  </a:lnTo>
                  <a:lnTo>
                    <a:pt x="452120" y="553720"/>
                  </a:lnTo>
                  <a:cubicBezTo>
                    <a:pt x="450427" y="394547"/>
                    <a:pt x="448733" y="235373"/>
                    <a:pt x="447040" y="76200"/>
                  </a:cubicBezTo>
                  <a:lnTo>
                    <a:pt x="368300" y="0"/>
                  </a:lnTo>
                  <a:lnTo>
                    <a:pt x="0" y="406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CB2559B-F417-4178-BC12-9C2E40B0E0AC}"/>
                </a:ext>
              </a:extLst>
            </p:cNvPr>
            <p:cNvSpPr/>
            <p:nvPr/>
          </p:nvSpPr>
          <p:spPr>
            <a:xfrm>
              <a:off x="4198620" y="2590800"/>
              <a:ext cx="170180" cy="5232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4FCE91D-E46D-403A-AF24-2E9D7E533751}"/>
                </a:ext>
              </a:extLst>
            </p:cNvPr>
            <p:cNvSpPr/>
            <p:nvPr/>
          </p:nvSpPr>
          <p:spPr>
            <a:xfrm>
              <a:off x="4198620" y="3167380"/>
              <a:ext cx="170180" cy="4470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449B29B-B169-40B8-9372-3C73F521840C}"/>
                </a:ext>
              </a:extLst>
            </p:cNvPr>
            <p:cNvSpPr/>
            <p:nvPr/>
          </p:nvSpPr>
          <p:spPr>
            <a:xfrm>
              <a:off x="4470400" y="247396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A1C1B3E-83DF-4195-8750-2FF146C34541}"/>
                </a:ext>
              </a:extLst>
            </p:cNvPr>
            <p:cNvSpPr/>
            <p:nvPr/>
          </p:nvSpPr>
          <p:spPr>
            <a:xfrm>
              <a:off x="4632960" y="254000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7F1BB15-7620-4744-8C52-D58CE6592C5A}"/>
                </a:ext>
              </a:extLst>
            </p:cNvPr>
            <p:cNvSpPr/>
            <p:nvPr/>
          </p:nvSpPr>
          <p:spPr>
            <a:xfrm>
              <a:off x="4964430" y="2428875"/>
              <a:ext cx="407670" cy="1171575"/>
            </a:xfrm>
            <a:custGeom>
              <a:avLst/>
              <a:gdLst>
                <a:gd name="connsiteX0" fmla="*/ 93345 w 407670"/>
                <a:gd name="connsiteY0" fmla="*/ 19050 h 1171575"/>
                <a:gd name="connsiteX1" fmla="*/ 34290 w 407670"/>
                <a:gd name="connsiteY1" fmla="*/ 59055 h 1171575"/>
                <a:gd name="connsiteX2" fmla="*/ 0 w 407670"/>
                <a:gd name="connsiteY2" fmla="*/ 127635 h 1171575"/>
                <a:gd name="connsiteX3" fmla="*/ 7620 w 407670"/>
                <a:gd name="connsiteY3" fmla="*/ 1127760 h 1171575"/>
                <a:gd name="connsiteX4" fmla="*/ 59055 w 407670"/>
                <a:gd name="connsiteY4" fmla="*/ 1171575 h 1171575"/>
                <a:gd name="connsiteX5" fmla="*/ 121920 w 407670"/>
                <a:gd name="connsiteY5" fmla="*/ 1171575 h 1171575"/>
                <a:gd name="connsiteX6" fmla="*/ 125730 w 407670"/>
                <a:gd name="connsiteY6" fmla="*/ 680085 h 1171575"/>
                <a:gd name="connsiteX7" fmla="*/ 280035 w 407670"/>
                <a:gd name="connsiteY7" fmla="*/ 674370 h 1171575"/>
                <a:gd name="connsiteX8" fmla="*/ 285750 w 407670"/>
                <a:gd name="connsiteY8" fmla="*/ 1163955 h 1171575"/>
                <a:gd name="connsiteX9" fmla="*/ 356235 w 407670"/>
                <a:gd name="connsiteY9" fmla="*/ 1163955 h 1171575"/>
                <a:gd name="connsiteX10" fmla="*/ 407670 w 407670"/>
                <a:gd name="connsiteY10" fmla="*/ 1080135 h 1171575"/>
                <a:gd name="connsiteX11" fmla="*/ 405765 w 407670"/>
                <a:gd name="connsiteY11" fmla="*/ 93345 h 1171575"/>
                <a:gd name="connsiteX12" fmla="*/ 375285 w 407670"/>
                <a:gd name="connsiteY12" fmla="*/ 32385 h 1171575"/>
                <a:gd name="connsiteX13" fmla="*/ 310515 w 407670"/>
                <a:gd name="connsiteY13" fmla="*/ 0 h 1171575"/>
                <a:gd name="connsiteX14" fmla="*/ 93345 w 407670"/>
                <a:gd name="connsiteY14" fmla="*/ 1905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7670" h="1171575">
                  <a:moveTo>
                    <a:pt x="93345" y="19050"/>
                  </a:moveTo>
                  <a:lnTo>
                    <a:pt x="34290" y="59055"/>
                  </a:lnTo>
                  <a:lnTo>
                    <a:pt x="0" y="127635"/>
                  </a:lnTo>
                  <a:lnTo>
                    <a:pt x="7620" y="1127760"/>
                  </a:lnTo>
                  <a:lnTo>
                    <a:pt x="59055" y="1171575"/>
                  </a:lnTo>
                  <a:lnTo>
                    <a:pt x="121920" y="1171575"/>
                  </a:lnTo>
                  <a:lnTo>
                    <a:pt x="125730" y="680085"/>
                  </a:lnTo>
                  <a:lnTo>
                    <a:pt x="280035" y="674370"/>
                  </a:lnTo>
                  <a:lnTo>
                    <a:pt x="285750" y="1163955"/>
                  </a:lnTo>
                  <a:lnTo>
                    <a:pt x="356235" y="1163955"/>
                  </a:lnTo>
                  <a:lnTo>
                    <a:pt x="407670" y="1080135"/>
                  </a:lnTo>
                  <a:lnTo>
                    <a:pt x="405765" y="93345"/>
                  </a:lnTo>
                  <a:lnTo>
                    <a:pt x="375285" y="32385"/>
                  </a:lnTo>
                  <a:lnTo>
                    <a:pt x="310515" y="0"/>
                  </a:lnTo>
                  <a:lnTo>
                    <a:pt x="93345" y="1905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5297810-6D18-43E0-B123-34E04AE41C6B}"/>
                </a:ext>
              </a:extLst>
            </p:cNvPr>
            <p:cNvSpPr/>
            <p:nvPr/>
          </p:nvSpPr>
          <p:spPr>
            <a:xfrm>
              <a:off x="5076825" y="2503170"/>
              <a:ext cx="171450" cy="546735"/>
            </a:xfrm>
            <a:custGeom>
              <a:avLst/>
              <a:gdLst>
                <a:gd name="connsiteX0" fmla="*/ 40005 w 171450"/>
                <a:gd name="connsiteY0" fmla="*/ 5715 h 546735"/>
                <a:gd name="connsiteX1" fmla="*/ 0 w 171450"/>
                <a:gd name="connsiteY1" fmla="*/ 49530 h 546735"/>
                <a:gd name="connsiteX2" fmla="*/ 1905 w 171450"/>
                <a:gd name="connsiteY2" fmla="*/ 546735 h 546735"/>
                <a:gd name="connsiteX3" fmla="*/ 169545 w 171450"/>
                <a:gd name="connsiteY3" fmla="*/ 533400 h 546735"/>
                <a:gd name="connsiteX4" fmla="*/ 171450 w 171450"/>
                <a:gd name="connsiteY4" fmla="*/ 47625 h 546735"/>
                <a:gd name="connsiteX5" fmla="*/ 131445 w 171450"/>
                <a:gd name="connsiteY5" fmla="*/ 0 h 546735"/>
                <a:gd name="connsiteX6" fmla="*/ 45720 w 171450"/>
                <a:gd name="connsiteY6" fmla="*/ 11430 h 546735"/>
                <a:gd name="connsiteX7" fmla="*/ 40005 w 171450"/>
                <a:gd name="connsiteY7" fmla="*/ 5715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546735">
                  <a:moveTo>
                    <a:pt x="40005" y="5715"/>
                  </a:moveTo>
                  <a:lnTo>
                    <a:pt x="0" y="49530"/>
                  </a:lnTo>
                  <a:lnTo>
                    <a:pt x="1905" y="546735"/>
                  </a:lnTo>
                  <a:lnTo>
                    <a:pt x="169545" y="533400"/>
                  </a:lnTo>
                  <a:lnTo>
                    <a:pt x="171450" y="47625"/>
                  </a:lnTo>
                  <a:lnTo>
                    <a:pt x="131445" y="0"/>
                  </a:lnTo>
                  <a:lnTo>
                    <a:pt x="45720" y="11430"/>
                  </a:lnTo>
                  <a:lnTo>
                    <a:pt x="40005" y="5715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43F5162-85DA-4E62-A2CD-33323537E8D2}"/>
                </a:ext>
              </a:extLst>
            </p:cNvPr>
            <p:cNvSpPr/>
            <p:nvPr/>
          </p:nvSpPr>
          <p:spPr>
            <a:xfrm>
              <a:off x="5358765" y="240665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6B9CCA-9D7C-4A93-A01E-61A778138A0E}"/>
                </a:ext>
              </a:extLst>
            </p:cNvPr>
            <p:cNvSpPr/>
            <p:nvPr/>
          </p:nvSpPr>
          <p:spPr>
            <a:xfrm>
              <a:off x="5519420" y="248412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28EF4B2-650A-456C-B0FF-8EC2DDB77B33}"/>
                </a:ext>
              </a:extLst>
            </p:cNvPr>
            <p:cNvSpPr/>
            <p:nvPr/>
          </p:nvSpPr>
          <p:spPr>
            <a:xfrm>
              <a:off x="3350260" y="2413000"/>
              <a:ext cx="2956560" cy="1590040"/>
            </a:xfrm>
            <a:custGeom>
              <a:avLst/>
              <a:gdLst>
                <a:gd name="connsiteX0" fmla="*/ 2435860 w 2956560"/>
                <a:gd name="connsiteY0" fmla="*/ 0 h 1590040"/>
                <a:gd name="connsiteX1" fmla="*/ 2499360 w 2956560"/>
                <a:gd name="connsiteY1" fmla="*/ 60960 h 1590040"/>
                <a:gd name="connsiteX2" fmla="*/ 2501900 w 2956560"/>
                <a:gd name="connsiteY2" fmla="*/ 607060 h 1590040"/>
                <a:gd name="connsiteX3" fmla="*/ 2545080 w 2956560"/>
                <a:gd name="connsiteY3" fmla="*/ 668020 h 1590040"/>
                <a:gd name="connsiteX4" fmla="*/ 2583180 w 2956560"/>
                <a:gd name="connsiteY4" fmla="*/ 685800 h 1590040"/>
                <a:gd name="connsiteX5" fmla="*/ 2738120 w 2956560"/>
                <a:gd name="connsiteY5" fmla="*/ 688340 h 1590040"/>
                <a:gd name="connsiteX6" fmla="*/ 2771140 w 2956560"/>
                <a:gd name="connsiteY6" fmla="*/ 668020 h 1590040"/>
                <a:gd name="connsiteX7" fmla="*/ 2768600 w 2956560"/>
                <a:gd name="connsiteY7" fmla="*/ 1191260 h 1590040"/>
                <a:gd name="connsiteX8" fmla="*/ 2730500 w 2956560"/>
                <a:gd name="connsiteY8" fmla="*/ 1239520 h 1590040"/>
                <a:gd name="connsiteX9" fmla="*/ 2125980 w 2956560"/>
                <a:gd name="connsiteY9" fmla="*/ 1252220 h 1590040"/>
                <a:gd name="connsiteX10" fmla="*/ 1607820 w 2956560"/>
                <a:gd name="connsiteY10" fmla="*/ 1275080 h 1590040"/>
                <a:gd name="connsiteX11" fmla="*/ 858520 w 2956560"/>
                <a:gd name="connsiteY11" fmla="*/ 1351280 h 1590040"/>
                <a:gd name="connsiteX12" fmla="*/ 2540 w 2956560"/>
                <a:gd name="connsiteY12" fmla="*/ 1470660 h 1590040"/>
                <a:gd name="connsiteX13" fmla="*/ 0 w 2956560"/>
                <a:gd name="connsiteY13" fmla="*/ 1590040 h 1590040"/>
                <a:gd name="connsiteX14" fmla="*/ 424180 w 2956560"/>
                <a:gd name="connsiteY14" fmla="*/ 1521460 h 1590040"/>
                <a:gd name="connsiteX15" fmla="*/ 1003300 w 2956560"/>
                <a:gd name="connsiteY15" fmla="*/ 1452880 h 1590040"/>
                <a:gd name="connsiteX16" fmla="*/ 1506220 w 2956560"/>
                <a:gd name="connsiteY16" fmla="*/ 1409700 h 1590040"/>
                <a:gd name="connsiteX17" fmla="*/ 1953260 w 2956560"/>
                <a:gd name="connsiteY17" fmla="*/ 1366520 h 1590040"/>
                <a:gd name="connsiteX18" fmla="*/ 2479040 w 2956560"/>
                <a:gd name="connsiteY18" fmla="*/ 1356360 h 1590040"/>
                <a:gd name="connsiteX19" fmla="*/ 2743200 w 2956560"/>
                <a:gd name="connsiteY19" fmla="*/ 1343660 h 1590040"/>
                <a:gd name="connsiteX20" fmla="*/ 2832100 w 2956560"/>
                <a:gd name="connsiteY20" fmla="*/ 1297940 h 1590040"/>
                <a:gd name="connsiteX21" fmla="*/ 2875280 w 2956560"/>
                <a:gd name="connsiteY21" fmla="*/ 1221740 h 1590040"/>
                <a:gd name="connsiteX22" fmla="*/ 2877820 w 2956560"/>
                <a:gd name="connsiteY22" fmla="*/ 1150620 h 1590040"/>
                <a:gd name="connsiteX23" fmla="*/ 2877820 w 2956560"/>
                <a:gd name="connsiteY23" fmla="*/ 66040 h 1590040"/>
                <a:gd name="connsiteX24" fmla="*/ 2956560 w 2956560"/>
                <a:gd name="connsiteY24" fmla="*/ 0 h 1590040"/>
                <a:gd name="connsiteX25" fmla="*/ 2760980 w 2956560"/>
                <a:gd name="connsiteY25" fmla="*/ 0 h 1590040"/>
                <a:gd name="connsiteX26" fmla="*/ 2763520 w 2956560"/>
                <a:gd name="connsiteY26" fmla="*/ 538480 h 1590040"/>
                <a:gd name="connsiteX27" fmla="*/ 2745740 w 2956560"/>
                <a:gd name="connsiteY27" fmla="*/ 604520 h 1590040"/>
                <a:gd name="connsiteX28" fmla="*/ 2623820 w 2956560"/>
                <a:gd name="connsiteY28" fmla="*/ 609600 h 1590040"/>
                <a:gd name="connsiteX29" fmla="*/ 2595880 w 2956560"/>
                <a:gd name="connsiteY29" fmla="*/ 558800 h 1590040"/>
                <a:gd name="connsiteX30" fmla="*/ 2606040 w 2956560"/>
                <a:gd name="connsiteY30" fmla="*/ 5080 h 1590040"/>
                <a:gd name="connsiteX31" fmla="*/ 2435860 w 2956560"/>
                <a:gd name="connsiteY31" fmla="*/ 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6560" h="1590040">
                  <a:moveTo>
                    <a:pt x="2435860" y="0"/>
                  </a:moveTo>
                  <a:lnTo>
                    <a:pt x="2499360" y="60960"/>
                  </a:lnTo>
                  <a:cubicBezTo>
                    <a:pt x="2500207" y="242993"/>
                    <a:pt x="2481580" y="498263"/>
                    <a:pt x="2501900" y="607060"/>
                  </a:cubicBezTo>
                  <a:lnTo>
                    <a:pt x="2545080" y="668020"/>
                  </a:lnTo>
                  <a:lnTo>
                    <a:pt x="2583180" y="685800"/>
                  </a:lnTo>
                  <a:lnTo>
                    <a:pt x="2738120" y="688340"/>
                  </a:lnTo>
                  <a:lnTo>
                    <a:pt x="2771140" y="668020"/>
                  </a:lnTo>
                  <a:cubicBezTo>
                    <a:pt x="2770293" y="842433"/>
                    <a:pt x="2769447" y="1016847"/>
                    <a:pt x="2768600" y="1191260"/>
                  </a:cubicBezTo>
                  <a:lnTo>
                    <a:pt x="2730500" y="1239520"/>
                  </a:lnTo>
                  <a:lnTo>
                    <a:pt x="2125980" y="1252220"/>
                  </a:lnTo>
                  <a:lnTo>
                    <a:pt x="1607820" y="1275080"/>
                  </a:lnTo>
                  <a:lnTo>
                    <a:pt x="858520" y="1351280"/>
                  </a:lnTo>
                  <a:lnTo>
                    <a:pt x="2540" y="1470660"/>
                  </a:lnTo>
                  <a:cubicBezTo>
                    <a:pt x="1693" y="1510453"/>
                    <a:pt x="847" y="1550247"/>
                    <a:pt x="0" y="1590040"/>
                  </a:cubicBezTo>
                  <a:lnTo>
                    <a:pt x="424180" y="1521460"/>
                  </a:lnTo>
                  <a:lnTo>
                    <a:pt x="1003300" y="1452880"/>
                  </a:lnTo>
                  <a:lnTo>
                    <a:pt x="1506220" y="1409700"/>
                  </a:lnTo>
                  <a:lnTo>
                    <a:pt x="1953260" y="1366520"/>
                  </a:lnTo>
                  <a:lnTo>
                    <a:pt x="2479040" y="1356360"/>
                  </a:lnTo>
                  <a:lnTo>
                    <a:pt x="2743200" y="1343660"/>
                  </a:lnTo>
                  <a:lnTo>
                    <a:pt x="2832100" y="1297940"/>
                  </a:lnTo>
                  <a:lnTo>
                    <a:pt x="2875280" y="1221740"/>
                  </a:lnTo>
                  <a:cubicBezTo>
                    <a:pt x="2876127" y="1198033"/>
                    <a:pt x="2876973" y="1174327"/>
                    <a:pt x="2877820" y="1150620"/>
                  </a:cubicBezTo>
                  <a:lnTo>
                    <a:pt x="2877820" y="66040"/>
                  </a:lnTo>
                  <a:lnTo>
                    <a:pt x="2956560" y="0"/>
                  </a:lnTo>
                  <a:lnTo>
                    <a:pt x="2760980" y="0"/>
                  </a:lnTo>
                  <a:cubicBezTo>
                    <a:pt x="2761827" y="179493"/>
                    <a:pt x="2762673" y="358987"/>
                    <a:pt x="2763520" y="538480"/>
                  </a:cubicBezTo>
                  <a:lnTo>
                    <a:pt x="2745740" y="604520"/>
                  </a:lnTo>
                  <a:lnTo>
                    <a:pt x="2623820" y="609600"/>
                  </a:lnTo>
                  <a:lnTo>
                    <a:pt x="2595880" y="558800"/>
                  </a:lnTo>
                  <a:lnTo>
                    <a:pt x="2606040" y="5080"/>
                  </a:lnTo>
                  <a:lnTo>
                    <a:pt x="243586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50ADF1-D651-43B5-B6C7-721369DE446F}"/>
              </a:ext>
            </a:extLst>
          </p:cNvPr>
          <p:cNvGrpSpPr/>
          <p:nvPr/>
        </p:nvGrpSpPr>
        <p:grpSpPr>
          <a:xfrm>
            <a:off x="2849880" y="3696970"/>
            <a:ext cx="5890260" cy="1596390"/>
            <a:chOff x="3350260" y="2406650"/>
            <a:chExt cx="5890260" cy="159639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C19FD66-E1F4-48CD-A2CB-698BB5BA5101}"/>
                </a:ext>
              </a:extLst>
            </p:cNvPr>
            <p:cNvSpPr/>
            <p:nvPr/>
          </p:nvSpPr>
          <p:spPr>
            <a:xfrm>
              <a:off x="3388360" y="2590800"/>
              <a:ext cx="665480" cy="1196340"/>
            </a:xfrm>
            <a:custGeom>
              <a:avLst/>
              <a:gdLst>
                <a:gd name="connsiteX0" fmla="*/ 0 w 665480"/>
                <a:gd name="connsiteY0" fmla="*/ 43180 h 1196340"/>
                <a:gd name="connsiteX1" fmla="*/ 76200 w 665480"/>
                <a:gd name="connsiteY1" fmla="*/ 116840 h 1196340"/>
                <a:gd name="connsiteX2" fmla="*/ 76200 w 665480"/>
                <a:gd name="connsiteY2" fmla="*/ 1112520 h 1196340"/>
                <a:gd name="connsiteX3" fmla="*/ 10160 w 665480"/>
                <a:gd name="connsiteY3" fmla="*/ 1196340 h 1196340"/>
                <a:gd name="connsiteX4" fmla="*/ 594360 w 665480"/>
                <a:gd name="connsiteY4" fmla="*/ 1117600 h 1196340"/>
                <a:gd name="connsiteX5" fmla="*/ 665480 w 665480"/>
                <a:gd name="connsiteY5" fmla="*/ 1031240 h 1196340"/>
                <a:gd name="connsiteX6" fmla="*/ 665480 w 665480"/>
                <a:gd name="connsiteY6" fmla="*/ 949960 h 1196340"/>
                <a:gd name="connsiteX7" fmla="*/ 254000 w 665480"/>
                <a:gd name="connsiteY7" fmla="*/ 1005840 h 1196340"/>
                <a:gd name="connsiteX8" fmla="*/ 254000 w 665480"/>
                <a:gd name="connsiteY8" fmla="*/ 76200 h 1196340"/>
                <a:gd name="connsiteX9" fmla="*/ 330200 w 665480"/>
                <a:gd name="connsiteY9" fmla="*/ 0 h 1196340"/>
                <a:gd name="connsiteX10" fmla="*/ 0 w 665480"/>
                <a:gd name="connsiteY10" fmla="*/ 4318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5480" h="1196340">
                  <a:moveTo>
                    <a:pt x="0" y="43180"/>
                  </a:moveTo>
                  <a:lnTo>
                    <a:pt x="76200" y="116840"/>
                  </a:lnTo>
                  <a:lnTo>
                    <a:pt x="76200" y="1112520"/>
                  </a:lnTo>
                  <a:lnTo>
                    <a:pt x="10160" y="1196340"/>
                  </a:lnTo>
                  <a:lnTo>
                    <a:pt x="594360" y="1117600"/>
                  </a:lnTo>
                  <a:lnTo>
                    <a:pt x="665480" y="1031240"/>
                  </a:lnTo>
                  <a:lnTo>
                    <a:pt x="665480" y="949960"/>
                  </a:lnTo>
                  <a:lnTo>
                    <a:pt x="254000" y="1005840"/>
                  </a:lnTo>
                  <a:lnTo>
                    <a:pt x="254000" y="76200"/>
                  </a:lnTo>
                  <a:lnTo>
                    <a:pt x="330200" y="0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C6103E9-988F-43BE-94F8-C493B3DF92FD}"/>
                </a:ext>
              </a:extLst>
            </p:cNvPr>
            <p:cNvSpPr/>
            <p:nvPr/>
          </p:nvSpPr>
          <p:spPr>
            <a:xfrm>
              <a:off x="3782060" y="2562994"/>
              <a:ext cx="187960" cy="962526"/>
            </a:xfrm>
            <a:custGeom>
              <a:avLst/>
              <a:gdLst>
                <a:gd name="connsiteX0" fmla="*/ 0 w 241300"/>
                <a:gd name="connsiteY0" fmla="*/ 27940 h 1016000"/>
                <a:gd name="connsiteX1" fmla="*/ 73660 w 241300"/>
                <a:gd name="connsiteY1" fmla="*/ 93980 h 1016000"/>
                <a:gd name="connsiteX2" fmla="*/ 76200 w 241300"/>
                <a:gd name="connsiteY2" fmla="*/ 934720 h 1016000"/>
                <a:gd name="connsiteX3" fmla="*/ 10160 w 241300"/>
                <a:gd name="connsiteY3" fmla="*/ 1016000 h 1016000"/>
                <a:gd name="connsiteX4" fmla="*/ 241300 w 241300"/>
                <a:gd name="connsiteY4" fmla="*/ 982980 h 1016000"/>
                <a:gd name="connsiteX5" fmla="*/ 165100 w 241300"/>
                <a:gd name="connsiteY5" fmla="*/ 911860 h 1016000"/>
                <a:gd name="connsiteX6" fmla="*/ 157480 w 241300"/>
                <a:gd name="connsiteY6" fmla="*/ 76200 h 1016000"/>
                <a:gd name="connsiteX7" fmla="*/ 228600 w 241300"/>
                <a:gd name="connsiteY7" fmla="*/ 0 h 1016000"/>
                <a:gd name="connsiteX8" fmla="*/ 0 w 241300"/>
                <a:gd name="connsiteY8" fmla="*/ 2794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300" h="1016000">
                  <a:moveTo>
                    <a:pt x="0" y="27940"/>
                  </a:moveTo>
                  <a:lnTo>
                    <a:pt x="73660" y="93980"/>
                  </a:lnTo>
                  <a:cubicBezTo>
                    <a:pt x="74507" y="374227"/>
                    <a:pt x="75353" y="654473"/>
                    <a:pt x="76200" y="934720"/>
                  </a:cubicBezTo>
                  <a:lnTo>
                    <a:pt x="10160" y="1016000"/>
                  </a:lnTo>
                  <a:lnTo>
                    <a:pt x="241300" y="982980"/>
                  </a:lnTo>
                  <a:lnTo>
                    <a:pt x="165100" y="911860"/>
                  </a:lnTo>
                  <a:lnTo>
                    <a:pt x="157480" y="76200"/>
                  </a:lnTo>
                  <a:lnTo>
                    <a:pt x="22860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E330D1C-C0C4-4EE2-A485-AE8871F3055D}"/>
                </a:ext>
              </a:extLst>
            </p:cNvPr>
            <p:cNvSpPr/>
            <p:nvPr/>
          </p:nvSpPr>
          <p:spPr>
            <a:xfrm>
              <a:off x="4030980" y="2506980"/>
              <a:ext cx="457200" cy="1203960"/>
            </a:xfrm>
            <a:custGeom>
              <a:avLst/>
              <a:gdLst>
                <a:gd name="connsiteX0" fmla="*/ 0 w 457200"/>
                <a:gd name="connsiteY0" fmla="*/ 40640 h 1203960"/>
                <a:gd name="connsiteX1" fmla="*/ 78740 w 457200"/>
                <a:gd name="connsiteY1" fmla="*/ 106680 h 1203960"/>
                <a:gd name="connsiteX2" fmla="*/ 78740 w 457200"/>
                <a:gd name="connsiteY2" fmla="*/ 1120140 h 1203960"/>
                <a:gd name="connsiteX3" fmla="*/ 0 w 457200"/>
                <a:gd name="connsiteY3" fmla="*/ 1203960 h 1203960"/>
                <a:gd name="connsiteX4" fmla="*/ 391160 w 457200"/>
                <a:gd name="connsiteY4" fmla="*/ 1153160 h 1203960"/>
                <a:gd name="connsiteX5" fmla="*/ 457200 w 457200"/>
                <a:gd name="connsiteY5" fmla="*/ 1066800 h 1203960"/>
                <a:gd name="connsiteX6" fmla="*/ 457200 w 457200"/>
                <a:gd name="connsiteY6" fmla="*/ 685800 h 1203960"/>
                <a:gd name="connsiteX7" fmla="*/ 401320 w 457200"/>
                <a:gd name="connsiteY7" fmla="*/ 622300 h 1203960"/>
                <a:gd name="connsiteX8" fmla="*/ 452120 w 457200"/>
                <a:gd name="connsiteY8" fmla="*/ 553720 h 1203960"/>
                <a:gd name="connsiteX9" fmla="*/ 447040 w 457200"/>
                <a:gd name="connsiteY9" fmla="*/ 76200 h 1203960"/>
                <a:gd name="connsiteX10" fmla="*/ 368300 w 457200"/>
                <a:gd name="connsiteY10" fmla="*/ 0 h 1203960"/>
                <a:gd name="connsiteX11" fmla="*/ 0 w 457200"/>
                <a:gd name="connsiteY11" fmla="*/ 4064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1203960">
                  <a:moveTo>
                    <a:pt x="0" y="40640"/>
                  </a:moveTo>
                  <a:lnTo>
                    <a:pt x="78740" y="106680"/>
                  </a:lnTo>
                  <a:lnTo>
                    <a:pt x="78740" y="1120140"/>
                  </a:lnTo>
                  <a:lnTo>
                    <a:pt x="0" y="1203960"/>
                  </a:lnTo>
                  <a:lnTo>
                    <a:pt x="391160" y="1153160"/>
                  </a:lnTo>
                  <a:lnTo>
                    <a:pt x="457200" y="1066800"/>
                  </a:lnTo>
                  <a:lnTo>
                    <a:pt x="457200" y="685800"/>
                  </a:lnTo>
                  <a:lnTo>
                    <a:pt x="401320" y="622300"/>
                  </a:lnTo>
                  <a:lnTo>
                    <a:pt x="452120" y="553720"/>
                  </a:lnTo>
                  <a:cubicBezTo>
                    <a:pt x="450427" y="394547"/>
                    <a:pt x="448733" y="235373"/>
                    <a:pt x="447040" y="76200"/>
                  </a:cubicBezTo>
                  <a:lnTo>
                    <a:pt x="368300" y="0"/>
                  </a:lnTo>
                  <a:lnTo>
                    <a:pt x="0" y="406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E518943-78E3-4021-8B0C-197DA6FAF009}"/>
                </a:ext>
              </a:extLst>
            </p:cNvPr>
            <p:cNvSpPr/>
            <p:nvPr/>
          </p:nvSpPr>
          <p:spPr>
            <a:xfrm>
              <a:off x="4198620" y="2590800"/>
              <a:ext cx="170180" cy="5232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F465F5A-61AF-4A7F-A12C-CCC003079F31}"/>
                </a:ext>
              </a:extLst>
            </p:cNvPr>
            <p:cNvSpPr/>
            <p:nvPr/>
          </p:nvSpPr>
          <p:spPr>
            <a:xfrm>
              <a:off x="4198620" y="3167380"/>
              <a:ext cx="170180" cy="4470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368FF76-4763-4E85-BC9B-0B3B41F2B255}"/>
                </a:ext>
              </a:extLst>
            </p:cNvPr>
            <p:cNvSpPr/>
            <p:nvPr/>
          </p:nvSpPr>
          <p:spPr>
            <a:xfrm>
              <a:off x="4470400" y="247396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89785CD-BD98-41FD-8BA8-BFCD13C1F025}"/>
                </a:ext>
              </a:extLst>
            </p:cNvPr>
            <p:cNvSpPr/>
            <p:nvPr/>
          </p:nvSpPr>
          <p:spPr>
            <a:xfrm>
              <a:off x="4632960" y="254000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B351955-4328-45B1-A26B-944ADACC6310}"/>
                </a:ext>
              </a:extLst>
            </p:cNvPr>
            <p:cNvSpPr/>
            <p:nvPr/>
          </p:nvSpPr>
          <p:spPr>
            <a:xfrm>
              <a:off x="4964430" y="2428875"/>
              <a:ext cx="407670" cy="1171575"/>
            </a:xfrm>
            <a:custGeom>
              <a:avLst/>
              <a:gdLst>
                <a:gd name="connsiteX0" fmla="*/ 93345 w 407670"/>
                <a:gd name="connsiteY0" fmla="*/ 19050 h 1171575"/>
                <a:gd name="connsiteX1" fmla="*/ 34290 w 407670"/>
                <a:gd name="connsiteY1" fmla="*/ 59055 h 1171575"/>
                <a:gd name="connsiteX2" fmla="*/ 0 w 407670"/>
                <a:gd name="connsiteY2" fmla="*/ 127635 h 1171575"/>
                <a:gd name="connsiteX3" fmla="*/ 7620 w 407670"/>
                <a:gd name="connsiteY3" fmla="*/ 1127760 h 1171575"/>
                <a:gd name="connsiteX4" fmla="*/ 59055 w 407670"/>
                <a:gd name="connsiteY4" fmla="*/ 1171575 h 1171575"/>
                <a:gd name="connsiteX5" fmla="*/ 121920 w 407670"/>
                <a:gd name="connsiteY5" fmla="*/ 1171575 h 1171575"/>
                <a:gd name="connsiteX6" fmla="*/ 125730 w 407670"/>
                <a:gd name="connsiteY6" fmla="*/ 680085 h 1171575"/>
                <a:gd name="connsiteX7" fmla="*/ 280035 w 407670"/>
                <a:gd name="connsiteY7" fmla="*/ 674370 h 1171575"/>
                <a:gd name="connsiteX8" fmla="*/ 285750 w 407670"/>
                <a:gd name="connsiteY8" fmla="*/ 1163955 h 1171575"/>
                <a:gd name="connsiteX9" fmla="*/ 356235 w 407670"/>
                <a:gd name="connsiteY9" fmla="*/ 1163955 h 1171575"/>
                <a:gd name="connsiteX10" fmla="*/ 407670 w 407670"/>
                <a:gd name="connsiteY10" fmla="*/ 1080135 h 1171575"/>
                <a:gd name="connsiteX11" fmla="*/ 405765 w 407670"/>
                <a:gd name="connsiteY11" fmla="*/ 93345 h 1171575"/>
                <a:gd name="connsiteX12" fmla="*/ 375285 w 407670"/>
                <a:gd name="connsiteY12" fmla="*/ 32385 h 1171575"/>
                <a:gd name="connsiteX13" fmla="*/ 310515 w 407670"/>
                <a:gd name="connsiteY13" fmla="*/ 0 h 1171575"/>
                <a:gd name="connsiteX14" fmla="*/ 93345 w 407670"/>
                <a:gd name="connsiteY14" fmla="*/ 1905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7670" h="1171575">
                  <a:moveTo>
                    <a:pt x="93345" y="19050"/>
                  </a:moveTo>
                  <a:lnTo>
                    <a:pt x="34290" y="59055"/>
                  </a:lnTo>
                  <a:lnTo>
                    <a:pt x="0" y="127635"/>
                  </a:lnTo>
                  <a:lnTo>
                    <a:pt x="7620" y="1127760"/>
                  </a:lnTo>
                  <a:lnTo>
                    <a:pt x="59055" y="1171575"/>
                  </a:lnTo>
                  <a:lnTo>
                    <a:pt x="121920" y="1171575"/>
                  </a:lnTo>
                  <a:lnTo>
                    <a:pt x="125730" y="680085"/>
                  </a:lnTo>
                  <a:lnTo>
                    <a:pt x="280035" y="674370"/>
                  </a:lnTo>
                  <a:lnTo>
                    <a:pt x="285750" y="1163955"/>
                  </a:lnTo>
                  <a:lnTo>
                    <a:pt x="356235" y="1163955"/>
                  </a:lnTo>
                  <a:lnTo>
                    <a:pt x="407670" y="1080135"/>
                  </a:lnTo>
                  <a:lnTo>
                    <a:pt x="405765" y="93345"/>
                  </a:lnTo>
                  <a:lnTo>
                    <a:pt x="375285" y="32385"/>
                  </a:lnTo>
                  <a:lnTo>
                    <a:pt x="310515" y="0"/>
                  </a:lnTo>
                  <a:lnTo>
                    <a:pt x="93345" y="1905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291C05F-03F5-4C96-B0F2-39A318B5168A}"/>
                </a:ext>
              </a:extLst>
            </p:cNvPr>
            <p:cNvSpPr/>
            <p:nvPr/>
          </p:nvSpPr>
          <p:spPr>
            <a:xfrm>
              <a:off x="5076825" y="2503170"/>
              <a:ext cx="171450" cy="546735"/>
            </a:xfrm>
            <a:custGeom>
              <a:avLst/>
              <a:gdLst>
                <a:gd name="connsiteX0" fmla="*/ 40005 w 171450"/>
                <a:gd name="connsiteY0" fmla="*/ 5715 h 546735"/>
                <a:gd name="connsiteX1" fmla="*/ 0 w 171450"/>
                <a:gd name="connsiteY1" fmla="*/ 49530 h 546735"/>
                <a:gd name="connsiteX2" fmla="*/ 1905 w 171450"/>
                <a:gd name="connsiteY2" fmla="*/ 546735 h 546735"/>
                <a:gd name="connsiteX3" fmla="*/ 169545 w 171450"/>
                <a:gd name="connsiteY3" fmla="*/ 533400 h 546735"/>
                <a:gd name="connsiteX4" fmla="*/ 171450 w 171450"/>
                <a:gd name="connsiteY4" fmla="*/ 47625 h 546735"/>
                <a:gd name="connsiteX5" fmla="*/ 131445 w 171450"/>
                <a:gd name="connsiteY5" fmla="*/ 0 h 546735"/>
                <a:gd name="connsiteX6" fmla="*/ 45720 w 171450"/>
                <a:gd name="connsiteY6" fmla="*/ 11430 h 546735"/>
                <a:gd name="connsiteX7" fmla="*/ 40005 w 171450"/>
                <a:gd name="connsiteY7" fmla="*/ 5715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546735">
                  <a:moveTo>
                    <a:pt x="40005" y="5715"/>
                  </a:moveTo>
                  <a:lnTo>
                    <a:pt x="0" y="49530"/>
                  </a:lnTo>
                  <a:lnTo>
                    <a:pt x="1905" y="546735"/>
                  </a:lnTo>
                  <a:lnTo>
                    <a:pt x="169545" y="533400"/>
                  </a:lnTo>
                  <a:lnTo>
                    <a:pt x="171450" y="47625"/>
                  </a:lnTo>
                  <a:lnTo>
                    <a:pt x="131445" y="0"/>
                  </a:lnTo>
                  <a:lnTo>
                    <a:pt x="45720" y="11430"/>
                  </a:lnTo>
                  <a:lnTo>
                    <a:pt x="40005" y="5715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52C286F-47D4-4807-83DD-4FFD65FD02D5}"/>
                </a:ext>
              </a:extLst>
            </p:cNvPr>
            <p:cNvSpPr/>
            <p:nvPr/>
          </p:nvSpPr>
          <p:spPr>
            <a:xfrm>
              <a:off x="5358765" y="240665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7578575-82EA-4194-9546-E5B36BBB3F5B}"/>
                </a:ext>
              </a:extLst>
            </p:cNvPr>
            <p:cNvSpPr/>
            <p:nvPr/>
          </p:nvSpPr>
          <p:spPr>
            <a:xfrm>
              <a:off x="5519420" y="248412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AF2433F-C508-4855-B18C-C743F75FCA7E}"/>
                </a:ext>
              </a:extLst>
            </p:cNvPr>
            <p:cNvSpPr/>
            <p:nvPr/>
          </p:nvSpPr>
          <p:spPr>
            <a:xfrm>
              <a:off x="3350260" y="2413000"/>
              <a:ext cx="2956560" cy="1590040"/>
            </a:xfrm>
            <a:custGeom>
              <a:avLst/>
              <a:gdLst>
                <a:gd name="connsiteX0" fmla="*/ 2435860 w 2956560"/>
                <a:gd name="connsiteY0" fmla="*/ 0 h 1590040"/>
                <a:gd name="connsiteX1" fmla="*/ 2499360 w 2956560"/>
                <a:gd name="connsiteY1" fmla="*/ 60960 h 1590040"/>
                <a:gd name="connsiteX2" fmla="*/ 2501900 w 2956560"/>
                <a:gd name="connsiteY2" fmla="*/ 607060 h 1590040"/>
                <a:gd name="connsiteX3" fmla="*/ 2545080 w 2956560"/>
                <a:gd name="connsiteY3" fmla="*/ 668020 h 1590040"/>
                <a:gd name="connsiteX4" fmla="*/ 2583180 w 2956560"/>
                <a:gd name="connsiteY4" fmla="*/ 685800 h 1590040"/>
                <a:gd name="connsiteX5" fmla="*/ 2738120 w 2956560"/>
                <a:gd name="connsiteY5" fmla="*/ 688340 h 1590040"/>
                <a:gd name="connsiteX6" fmla="*/ 2771140 w 2956560"/>
                <a:gd name="connsiteY6" fmla="*/ 668020 h 1590040"/>
                <a:gd name="connsiteX7" fmla="*/ 2768600 w 2956560"/>
                <a:gd name="connsiteY7" fmla="*/ 1191260 h 1590040"/>
                <a:gd name="connsiteX8" fmla="*/ 2730500 w 2956560"/>
                <a:gd name="connsiteY8" fmla="*/ 1239520 h 1590040"/>
                <a:gd name="connsiteX9" fmla="*/ 2125980 w 2956560"/>
                <a:gd name="connsiteY9" fmla="*/ 1252220 h 1590040"/>
                <a:gd name="connsiteX10" fmla="*/ 1607820 w 2956560"/>
                <a:gd name="connsiteY10" fmla="*/ 1275080 h 1590040"/>
                <a:gd name="connsiteX11" fmla="*/ 858520 w 2956560"/>
                <a:gd name="connsiteY11" fmla="*/ 1351280 h 1590040"/>
                <a:gd name="connsiteX12" fmla="*/ 2540 w 2956560"/>
                <a:gd name="connsiteY12" fmla="*/ 1470660 h 1590040"/>
                <a:gd name="connsiteX13" fmla="*/ 0 w 2956560"/>
                <a:gd name="connsiteY13" fmla="*/ 1590040 h 1590040"/>
                <a:gd name="connsiteX14" fmla="*/ 424180 w 2956560"/>
                <a:gd name="connsiteY14" fmla="*/ 1521460 h 1590040"/>
                <a:gd name="connsiteX15" fmla="*/ 1003300 w 2956560"/>
                <a:gd name="connsiteY15" fmla="*/ 1452880 h 1590040"/>
                <a:gd name="connsiteX16" fmla="*/ 1506220 w 2956560"/>
                <a:gd name="connsiteY16" fmla="*/ 1409700 h 1590040"/>
                <a:gd name="connsiteX17" fmla="*/ 1953260 w 2956560"/>
                <a:gd name="connsiteY17" fmla="*/ 1366520 h 1590040"/>
                <a:gd name="connsiteX18" fmla="*/ 2479040 w 2956560"/>
                <a:gd name="connsiteY18" fmla="*/ 1356360 h 1590040"/>
                <a:gd name="connsiteX19" fmla="*/ 2743200 w 2956560"/>
                <a:gd name="connsiteY19" fmla="*/ 1343660 h 1590040"/>
                <a:gd name="connsiteX20" fmla="*/ 2832100 w 2956560"/>
                <a:gd name="connsiteY20" fmla="*/ 1297940 h 1590040"/>
                <a:gd name="connsiteX21" fmla="*/ 2875280 w 2956560"/>
                <a:gd name="connsiteY21" fmla="*/ 1221740 h 1590040"/>
                <a:gd name="connsiteX22" fmla="*/ 2877820 w 2956560"/>
                <a:gd name="connsiteY22" fmla="*/ 1150620 h 1590040"/>
                <a:gd name="connsiteX23" fmla="*/ 2877820 w 2956560"/>
                <a:gd name="connsiteY23" fmla="*/ 66040 h 1590040"/>
                <a:gd name="connsiteX24" fmla="*/ 2956560 w 2956560"/>
                <a:gd name="connsiteY24" fmla="*/ 0 h 1590040"/>
                <a:gd name="connsiteX25" fmla="*/ 2760980 w 2956560"/>
                <a:gd name="connsiteY25" fmla="*/ 0 h 1590040"/>
                <a:gd name="connsiteX26" fmla="*/ 2763520 w 2956560"/>
                <a:gd name="connsiteY26" fmla="*/ 538480 h 1590040"/>
                <a:gd name="connsiteX27" fmla="*/ 2745740 w 2956560"/>
                <a:gd name="connsiteY27" fmla="*/ 604520 h 1590040"/>
                <a:gd name="connsiteX28" fmla="*/ 2623820 w 2956560"/>
                <a:gd name="connsiteY28" fmla="*/ 609600 h 1590040"/>
                <a:gd name="connsiteX29" fmla="*/ 2595880 w 2956560"/>
                <a:gd name="connsiteY29" fmla="*/ 558800 h 1590040"/>
                <a:gd name="connsiteX30" fmla="*/ 2606040 w 2956560"/>
                <a:gd name="connsiteY30" fmla="*/ 5080 h 1590040"/>
                <a:gd name="connsiteX31" fmla="*/ 2435860 w 2956560"/>
                <a:gd name="connsiteY31" fmla="*/ 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6560" h="1590040">
                  <a:moveTo>
                    <a:pt x="2435860" y="0"/>
                  </a:moveTo>
                  <a:lnTo>
                    <a:pt x="2499360" y="60960"/>
                  </a:lnTo>
                  <a:cubicBezTo>
                    <a:pt x="2500207" y="242993"/>
                    <a:pt x="2481580" y="498263"/>
                    <a:pt x="2501900" y="607060"/>
                  </a:cubicBezTo>
                  <a:lnTo>
                    <a:pt x="2545080" y="668020"/>
                  </a:lnTo>
                  <a:lnTo>
                    <a:pt x="2583180" y="685800"/>
                  </a:lnTo>
                  <a:lnTo>
                    <a:pt x="2738120" y="688340"/>
                  </a:lnTo>
                  <a:lnTo>
                    <a:pt x="2771140" y="668020"/>
                  </a:lnTo>
                  <a:cubicBezTo>
                    <a:pt x="2770293" y="842433"/>
                    <a:pt x="2769447" y="1016847"/>
                    <a:pt x="2768600" y="1191260"/>
                  </a:cubicBezTo>
                  <a:lnTo>
                    <a:pt x="2730500" y="1239520"/>
                  </a:lnTo>
                  <a:lnTo>
                    <a:pt x="2125980" y="1252220"/>
                  </a:lnTo>
                  <a:lnTo>
                    <a:pt x="1607820" y="1275080"/>
                  </a:lnTo>
                  <a:lnTo>
                    <a:pt x="858520" y="1351280"/>
                  </a:lnTo>
                  <a:lnTo>
                    <a:pt x="2540" y="1470660"/>
                  </a:lnTo>
                  <a:cubicBezTo>
                    <a:pt x="1693" y="1510453"/>
                    <a:pt x="847" y="1550247"/>
                    <a:pt x="0" y="1590040"/>
                  </a:cubicBezTo>
                  <a:lnTo>
                    <a:pt x="424180" y="1521460"/>
                  </a:lnTo>
                  <a:lnTo>
                    <a:pt x="1003300" y="1452880"/>
                  </a:lnTo>
                  <a:lnTo>
                    <a:pt x="1506220" y="1409700"/>
                  </a:lnTo>
                  <a:lnTo>
                    <a:pt x="1953260" y="1366520"/>
                  </a:lnTo>
                  <a:lnTo>
                    <a:pt x="2479040" y="1356360"/>
                  </a:lnTo>
                  <a:lnTo>
                    <a:pt x="2743200" y="1343660"/>
                  </a:lnTo>
                  <a:lnTo>
                    <a:pt x="2832100" y="1297940"/>
                  </a:lnTo>
                  <a:lnTo>
                    <a:pt x="2875280" y="1221740"/>
                  </a:lnTo>
                  <a:cubicBezTo>
                    <a:pt x="2876127" y="1198033"/>
                    <a:pt x="2876973" y="1174327"/>
                    <a:pt x="2877820" y="1150620"/>
                  </a:cubicBezTo>
                  <a:lnTo>
                    <a:pt x="2877820" y="66040"/>
                  </a:lnTo>
                  <a:lnTo>
                    <a:pt x="2956560" y="0"/>
                  </a:lnTo>
                  <a:lnTo>
                    <a:pt x="2760980" y="0"/>
                  </a:lnTo>
                  <a:cubicBezTo>
                    <a:pt x="2761827" y="179493"/>
                    <a:pt x="2762673" y="358987"/>
                    <a:pt x="2763520" y="538480"/>
                  </a:cubicBezTo>
                  <a:lnTo>
                    <a:pt x="2745740" y="604520"/>
                  </a:lnTo>
                  <a:lnTo>
                    <a:pt x="2623820" y="609600"/>
                  </a:lnTo>
                  <a:lnTo>
                    <a:pt x="2595880" y="558800"/>
                  </a:lnTo>
                  <a:lnTo>
                    <a:pt x="2606040" y="5080"/>
                  </a:lnTo>
                  <a:lnTo>
                    <a:pt x="243586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9D8E2AB-7BB1-4779-86FB-A789D678E691}"/>
                </a:ext>
              </a:extLst>
            </p:cNvPr>
            <p:cNvSpPr/>
            <p:nvPr/>
          </p:nvSpPr>
          <p:spPr>
            <a:xfrm>
              <a:off x="6328410" y="2406650"/>
              <a:ext cx="388620" cy="1371600"/>
            </a:xfrm>
            <a:custGeom>
              <a:avLst/>
              <a:gdLst>
                <a:gd name="connsiteX0" fmla="*/ 83820 w 388620"/>
                <a:gd name="connsiteY0" fmla="*/ 0 h 1371600"/>
                <a:gd name="connsiteX1" fmla="*/ 35560 w 388620"/>
                <a:gd name="connsiteY1" fmla="*/ 30480 h 1371600"/>
                <a:gd name="connsiteX2" fmla="*/ 0 w 388620"/>
                <a:gd name="connsiteY2" fmla="*/ 91440 h 1371600"/>
                <a:gd name="connsiteX3" fmla="*/ 0 w 388620"/>
                <a:gd name="connsiteY3" fmla="*/ 1277620 h 1371600"/>
                <a:gd name="connsiteX4" fmla="*/ 27940 w 388620"/>
                <a:gd name="connsiteY4" fmla="*/ 1325880 h 1371600"/>
                <a:gd name="connsiteX5" fmla="*/ 91440 w 388620"/>
                <a:gd name="connsiteY5" fmla="*/ 1369060 h 1371600"/>
                <a:gd name="connsiteX6" fmla="*/ 309880 w 388620"/>
                <a:gd name="connsiteY6" fmla="*/ 1371600 h 1371600"/>
                <a:gd name="connsiteX7" fmla="*/ 360680 w 388620"/>
                <a:gd name="connsiteY7" fmla="*/ 1343660 h 1371600"/>
                <a:gd name="connsiteX8" fmla="*/ 388620 w 388620"/>
                <a:gd name="connsiteY8" fmla="*/ 1280160 h 1371600"/>
                <a:gd name="connsiteX9" fmla="*/ 386080 w 388620"/>
                <a:gd name="connsiteY9" fmla="*/ 99060 h 1371600"/>
                <a:gd name="connsiteX10" fmla="*/ 358140 w 388620"/>
                <a:gd name="connsiteY10" fmla="*/ 50800 h 1371600"/>
                <a:gd name="connsiteX11" fmla="*/ 302260 w 388620"/>
                <a:gd name="connsiteY11" fmla="*/ 12700 h 1371600"/>
                <a:gd name="connsiteX12" fmla="*/ 83820 w 388620"/>
                <a:gd name="connsiteY12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" h="1371600">
                  <a:moveTo>
                    <a:pt x="83820" y="0"/>
                  </a:moveTo>
                  <a:lnTo>
                    <a:pt x="35560" y="30480"/>
                  </a:lnTo>
                  <a:lnTo>
                    <a:pt x="0" y="91440"/>
                  </a:lnTo>
                  <a:lnTo>
                    <a:pt x="0" y="1277620"/>
                  </a:lnTo>
                  <a:lnTo>
                    <a:pt x="27940" y="1325880"/>
                  </a:lnTo>
                  <a:lnTo>
                    <a:pt x="91440" y="1369060"/>
                  </a:lnTo>
                  <a:lnTo>
                    <a:pt x="309880" y="1371600"/>
                  </a:lnTo>
                  <a:lnTo>
                    <a:pt x="360680" y="1343660"/>
                  </a:lnTo>
                  <a:lnTo>
                    <a:pt x="388620" y="1280160"/>
                  </a:lnTo>
                  <a:cubicBezTo>
                    <a:pt x="387773" y="886460"/>
                    <a:pt x="386927" y="492760"/>
                    <a:pt x="386080" y="99060"/>
                  </a:cubicBezTo>
                  <a:lnTo>
                    <a:pt x="358140" y="50800"/>
                  </a:lnTo>
                  <a:lnTo>
                    <a:pt x="302260" y="1270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37E9A95-F53B-41A5-87BB-33C5149A8AB5}"/>
                </a:ext>
              </a:extLst>
            </p:cNvPr>
            <p:cNvSpPr/>
            <p:nvPr/>
          </p:nvSpPr>
          <p:spPr>
            <a:xfrm>
              <a:off x="6438900" y="2458720"/>
              <a:ext cx="162560" cy="1196340"/>
            </a:xfrm>
            <a:custGeom>
              <a:avLst/>
              <a:gdLst>
                <a:gd name="connsiteX0" fmla="*/ 40640 w 162560"/>
                <a:gd name="connsiteY0" fmla="*/ 10160 h 1196340"/>
                <a:gd name="connsiteX1" fmla="*/ 0 w 162560"/>
                <a:gd name="connsiteY1" fmla="*/ 66040 h 1196340"/>
                <a:gd name="connsiteX2" fmla="*/ 2540 w 162560"/>
                <a:gd name="connsiteY2" fmla="*/ 1148080 h 1196340"/>
                <a:gd name="connsiteX3" fmla="*/ 40640 w 162560"/>
                <a:gd name="connsiteY3" fmla="*/ 1193800 h 1196340"/>
                <a:gd name="connsiteX4" fmla="*/ 139700 w 162560"/>
                <a:gd name="connsiteY4" fmla="*/ 1196340 h 1196340"/>
                <a:gd name="connsiteX5" fmla="*/ 162560 w 162560"/>
                <a:gd name="connsiteY5" fmla="*/ 1140460 h 1196340"/>
                <a:gd name="connsiteX6" fmla="*/ 160020 w 162560"/>
                <a:gd name="connsiteY6" fmla="*/ 50800 h 1196340"/>
                <a:gd name="connsiteX7" fmla="*/ 116840 w 162560"/>
                <a:gd name="connsiteY7" fmla="*/ 0 h 1196340"/>
                <a:gd name="connsiteX8" fmla="*/ 40640 w 162560"/>
                <a:gd name="connsiteY8" fmla="*/ 1016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0" h="1196340">
                  <a:moveTo>
                    <a:pt x="40640" y="10160"/>
                  </a:moveTo>
                  <a:lnTo>
                    <a:pt x="0" y="66040"/>
                  </a:lnTo>
                  <a:cubicBezTo>
                    <a:pt x="847" y="426720"/>
                    <a:pt x="1693" y="787400"/>
                    <a:pt x="2540" y="1148080"/>
                  </a:cubicBezTo>
                  <a:lnTo>
                    <a:pt x="40640" y="1193800"/>
                  </a:lnTo>
                  <a:lnTo>
                    <a:pt x="139700" y="1196340"/>
                  </a:lnTo>
                  <a:lnTo>
                    <a:pt x="162560" y="1140460"/>
                  </a:lnTo>
                  <a:cubicBezTo>
                    <a:pt x="161713" y="777240"/>
                    <a:pt x="160867" y="414020"/>
                    <a:pt x="160020" y="50800"/>
                  </a:cubicBezTo>
                  <a:lnTo>
                    <a:pt x="116840" y="0"/>
                  </a:lnTo>
                  <a:lnTo>
                    <a:pt x="40640" y="1016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3718C3D-63C4-4009-8FD8-032329482CE1}"/>
                </a:ext>
              </a:extLst>
            </p:cNvPr>
            <p:cNvSpPr/>
            <p:nvPr/>
          </p:nvSpPr>
          <p:spPr>
            <a:xfrm>
              <a:off x="6707505" y="2413635"/>
              <a:ext cx="361950" cy="1365885"/>
            </a:xfrm>
            <a:custGeom>
              <a:avLst/>
              <a:gdLst>
                <a:gd name="connsiteX0" fmla="*/ 0 w 361950"/>
                <a:gd name="connsiteY0" fmla="*/ 0 h 1365885"/>
                <a:gd name="connsiteX1" fmla="*/ 60960 w 361950"/>
                <a:gd name="connsiteY1" fmla="*/ 62865 h 1365885"/>
                <a:gd name="connsiteX2" fmla="*/ 62865 w 361950"/>
                <a:gd name="connsiteY2" fmla="*/ 1240155 h 1365885"/>
                <a:gd name="connsiteX3" fmla="*/ 3810 w 361950"/>
                <a:gd name="connsiteY3" fmla="*/ 1358265 h 1365885"/>
                <a:gd name="connsiteX4" fmla="*/ 243840 w 361950"/>
                <a:gd name="connsiteY4" fmla="*/ 1365885 h 1365885"/>
                <a:gd name="connsiteX5" fmla="*/ 161925 w 361950"/>
                <a:gd name="connsiteY5" fmla="*/ 1226820 h 1365885"/>
                <a:gd name="connsiteX6" fmla="*/ 160020 w 361950"/>
                <a:gd name="connsiteY6" fmla="*/ 659130 h 1365885"/>
                <a:gd name="connsiteX7" fmla="*/ 335280 w 361950"/>
                <a:gd name="connsiteY7" fmla="*/ 666750 h 1365885"/>
                <a:gd name="connsiteX8" fmla="*/ 333375 w 361950"/>
                <a:gd name="connsiteY8" fmla="*/ 601980 h 1365885"/>
                <a:gd name="connsiteX9" fmla="*/ 167640 w 361950"/>
                <a:gd name="connsiteY9" fmla="*/ 590550 h 1365885"/>
                <a:gd name="connsiteX10" fmla="*/ 171450 w 361950"/>
                <a:gd name="connsiteY10" fmla="*/ 60960 h 1365885"/>
                <a:gd name="connsiteX11" fmla="*/ 300990 w 361950"/>
                <a:gd name="connsiteY11" fmla="*/ 66675 h 1365885"/>
                <a:gd name="connsiteX12" fmla="*/ 361950 w 361950"/>
                <a:gd name="connsiteY12" fmla="*/ 131445 h 1365885"/>
                <a:gd name="connsiteX13" fmla="*/ 361950 w 361950"/>
                <a:gd name="connsiteY13" fmla="*/ 13335 h 1365885"/>
                <a:gd name="connsiteX14" fmla="*/ 0 w 361950"/>
                <a:gd name="connsiteY14" fmla="*/ 0 h 136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365885">
                  <a:moveTo>
                    <a:pt x="0" y="0"/>
                  </a:moveTo>
                  <a:lnTo>
                    <a:pt x="60960" y="62865"/>
                  </a:lnTo>
                  <a:lnTo>
                    <a:pt x="62865" y="1240155"/>
                  </a:lnTo>
                  <a:lnTo>
                    <a:pt x="3810" y="1358265"/>
                  </a:lnTo>
                  <a:lnTo>
                    <a:pt x="243840" y="1365885"/>
                  </a:lnTo>
                  <a:lnTo>
                    <a:pt x="161925" y="1226820"/>
                  </a:lnTo>
                  <a:lnTo>
                    <a:pt x="160020" y="659130"/>
                  </a:lnTo>
                  <a:lnTo>
                    <a:pt x="335280" y="666750"/>
                  </a:lnTo>
                  <a:lnTo>
                    <a:pt x="333375" y="601980"/>
                  </a:lnTo>
                  <a:lnTo>
                    <a:pt x="167640" y="590550"/>
                  </a:lnTo>
                  <a:lnTo>
                    <a:pt x="171450" y="60960"/>
                  </a:lnTo>
                  <a:lnTo>
                    <a:pt x="300990" y="66675"/>
                  </a:lnTo>
                  <a:lnTo>
                    <a:pt x="361950" y="131445"/>
                  </a:lnTo>
                  <a:lnTo>
                    <a:pt x="36195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E537803-7B05-4155-90D0-ACF9E5D7AD69}"/>
                </a:ext>
              </a:extLst>
            </p:cNvPr>
            <p:cNvSpPr/>
            <p:nvPr/>
          </p:nvSpPr>
          <p:spPr>
            <a:xfrm>
              <a:off x="7101840" y="2428240"/>
              <a:ext cx="510540" cy="1394460"/>
            </a:xfrm>
            <a:custGeom>
              <a:avLst/>
              <a:gdLst>
                <a:gd name="connsiteX0" fmla="*/ 0 w 510540"/>
                <a:gd name="connsiteY0" fmla="*/ 0 h 1394460"/>
                <a:gd name="connsiteX1" fmla="*/ 71120 w 510540"/>
                <a:gd name="connsiteY1" fmla="*/ 71120 h 1394460"/>
                <a:gd name="connsiteX2" fmla="*/ 71120 w 510540"/>
                <a:gd name="connsiteY2" fmla="*/ 1244600 h 1394460"/>
                <a:gd name="connsiteX3" fmla="*/ 17780 w 510540"/>
                <a:gd name="connsiteY3" fmla="*/ 1356360 h 1394460"/>
                <a:gd name="connsiteX4" fmla="*/ 175260 w 510540"/>
                <a:gd name="connsiteY4" fmla="*/ 1361440 h 1394460"/>
                <a:gd name="connsiteX5" fmla="*/ 177800 w 510540"/>
                <a:gd name="connsiteY5" fmla="*/ 723900 h 1394460"/>
                <a:gd name="connsiteX6" fmla="*/ 203200 w 510540"/>
                <a:gd name="connsiteY6" fmla="*/ 668020 h 1394460"/>
                <a:gd name="connsiteX7" fmla="*/ 317500 w 510540"/>
                <a:gd name="connsiteY7" fmla="*/ 673100 h 1394460"/>
                <a:gd name="connsiteX8" fmla="*/ 337820 w 510540"/>
                <a:gd name="connsiteY8" fmla="*/ 723900 h 1394460"/>
                <a:gd name="connsiteX9" fmla="*/ 337820 w 510540"/>
                <a:gd name="connsiteY9" fmla="*/ 1374140 h 1394460"/>
                <a:gd name="connsiteX10" fmla="*/ 510540 w 510540"/>
                <a:gd name="connsiteY10" fmla="*/ 1394460 h 1394460"/>
                <a:gd name="connsiteX11" fmla="*/ 441960 w 510540"/>
                <a:gd name="connsiteY11" fmla="*/ 1264920 h 1394460"/>
                <a:gd name="connsiteX12" fmla="*/ 444500 w 510540"/>
                <a:gd name="connsiteY12" fmla="*/ 716280 h 1394460"/>
                <a:gd name="connsiteX13" fmla="*/ 396240 w 510540"/>
                <a:gd name="connsiteY13" fmla="*/ 652780 h 1394460"/>
                <a:gd name="connsiteX14" fmla="*/ 452120 w 510540"/>
                <a:gd name="connsiteY14" fmla="*/ 601980 h 1394460"/>
                <a:gd name="connsiteX15" fmla="*/ 454660 w 510540"/>
                <a:gd name="connsiteY15" fmla="*/ 119380 h 1394460"/>
                <a:gd name="connsiteX16" fmla="*/ 421640 w 510540"/>
                <a:gd name="connsiteY16" fmla="*/ 58420 h 1394460"/>
                <a:gd name="connsiteX17" fmla="*/ 350520 w 510540"/>
                <a:gd name="connsiteY17" fmla="*/ 17780 h 1394460"/>
                <a:gd name="connsiteX18" fmla="*/ 0 w 510540"/>
                <a:gd name="connsiteY18" fmla="*/ 0 h 139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0540" h="1394460">
                  <a:moveTo>
                    <a:pt x="0" y="0"/>
                  </a:moveTo>
                  <a:lnTo>
                    <a:pt x="71120" y="71120"/>
                  </a:lnTo>
                  <a:lnTo>
                    <a:pt x="71120" y="1244600"/>
                  </a:lnTo>
                  <a:lnTo>
                    <a:pt x="17780" y="1356360"/>
                  </a:lnTo>
                  <a:lnTo>
                    <a:pt x="175260" y="1361440"/>
                  </a:lnTo>
                  <a:cubicBezTo>
                    <a:pt x="176107" y="1148927"/>
                    <a:pt x="176953" y="936413"/>
                    <a:pt x="177800" y="723900"/>
                  </a:cubicBezTo>
                  <a:lnTo>
                    <a:pt x="203200" y="668020"/>
                  </a:lnTo>
                  <a:lnTo>
                    <a:pt x="317500" y="673100"/>
                  </a:lnTo>
                  <a:lnTo>
                    <a:pt x="337820" y="723900"/>
                  </a:lnTo>
                  <a:lnTo>
                    <a:pt x="337820" y="1374140"/>
                  </a:lnTo>
                  <a:lnTo>
                    <a:pt x="510540" y="1394460"/>
                  </a:lnTo>
                  <a:lnTo>
                    <a:pt x="441960" y="1264920"/>
                  </a:lnTo>
                  <a:cubicBezTo>
                    <a:pt x="442807" y="1082040"/>
                    <a:pt x="443653" y="899160"/>
                    <a:pt x="444500" y="716280"/>
                  </a:cubicBezTo>
                  <a:lnTo>
                    <a:pt x="396240" y="652780"/>
                  </a:lnTo>
                  <a:lnTo>
                    <a:pt x="452120" y="601980"/>
                  </a:lnTo>
                  <a:cubicBezTo>
                    <a:pt x="452967" y="441113"/>
                    <a:pt x="453813" y="280247"/>
                    <a:pt x="454660" y="119380"/>
                  </a:cubicBezTo>
                  <a:lnTo>
                    <a:pt x="421640" y="58420"/>
                  </a:lnTo>
                  <a:lnTo>
                    <a:pt x="35052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2B855F5-6C66-49D3-8D0A-BEB5AAEDDB69}"/>
                </a:ext>
              </a:extLst>
            </p:cNvPr>
            <p:cNvSpPr/>
            <p:nvPr/>
          </p:nvSpPr>
          <p:spPr>
            <a:xfrm>
              <a:off x="7274560" y="2489200"/>
              <a:ext cx="167640" cy="553720"/>
            </a:xfrm>
            <a:custGeom>
              <a:avLst/>
              <a:gdLst>
                <a:gd name="connsiteX0" fmla="*/ 0 w 167640"/>
                <a:gd name="connsiteY0" fmla="*/ 0 h 553720"/>
                <a:gd name="connsiteX1" fmla="*/ 0 w 167640"/>
                <a:gd name="connsiteY1" fmla="*/ 551180 h 553720"/>
                <a:gd name="connsiteX2" fmla="*/ 139700 w 167640"/>
                <a:gd name="connsiteY2" fmla="*/ 553720 h 553720"/>
                <a:gd name="connsiteX3" fmla="*/ 167640 w 167640"/>
                <a:gd name="connsiteY3" fmla="*/ 505460 h 553720"/>
                <a:gd name="connsiteX4" fmla="*/ 160020 w 167640"/>
                <a:gd name="connsiteY4" fmla="*/ 63500 h 553720"/>
                <a:gd name="connsiteX5" fmla="*/ 129540 w 167640"/>
                <a:gd name="connsiteY5" fmla="*/ 10160 h 553720"/>
                <a:gd name="connsiteX6" fmla="*/ 0 w 167640"/>
                <a:gd name="connsiteY6" fmla="*/ 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53720">
                  <a:moveTo>
                    <a:pt x="0" y="0"/>
                  </a:moveTo>
                  <a:lnTo>
                    <a:pt x="0" y="551180"/>
                  </a:lnTo>
                  <a:lnTo>
                    <a:pt x="139700" y="553720"/>
                  </a:lnTo>
                  <a:lnTo>
                    <a:pt x="167640" y="505460"/>
                  </a:lnTo>
                  <a:lnTo>
                    <a:pt x="160020" y="63500"/>
                  </a:lnTo>
                  <a:lnTo>
                    <a:pt x="12954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E596AAD-2828-4C44-A512-2115113C7879}"/>
                </a:ext>
              </a:extLst>
            </p:cNvPr>
            <p:cNvSpPr/>
            <p:nvPr/>
          </p:nvSpPr>
          <p:spPr>
            <a:xfrm>
              <a:off x="7548880" y="2448560"/>
              <a:ext cx="444500" cy="1376680"/>
            </a:xfrm>
            <a:custGeom>
              <a:avLst/>
              <a:gdLst>
                <a:gd name="connsiteX0" fmla="*/ 0 w 444500"/>
                <a:gd name="connsiteY0" fmla="*/ 0 h 1376680"/>
                <a:gd name="connsiteX1" fmla="*/ 63500 w 444500"/>
                <a:gd name="connsiteY1" fmla="*/ 73660 h 1376680"/>
                <a:gd name="connsiteX2" fmla="*/ 63500 w 444500"/>
                <a:gd name="connsiteY2" fmla="*/ 1247140 h 1376680"/>
                <a:gd name="connsiteX3" fmla="*/ 81280 w 444500"/>
                <a:gd name="connsiteY3" fmla="*/ 1305560 h 1376680"/>
                <a:gd name="connsiteX4" fmla="*/ 137160 w 444500"/>
                <a:gd name="connsiteY4" fmla="*/ 1361440 h 1376680"/>
                <a:gd name="connsiteX5" fmla="*/ 353060 w 444500"/>
                <a:gd name="connsiteY5" fmla="*/ 1376680 h 1376680"/>
                <a:gd name="connsiteX6" fmla="*/ 416560 w 444500"/>
                <a:gd name="connsiteY6" fmla="*/ 1348740 h 1376680"/>
                <a:gd name="connsiteX7" fmla="*/ 434340 w 444500"/>
                <a:gd name="connsiteY7" fmla="*/ 1275080 h 1376680"/>
                <a:gd name="connsiteX8" fmla="*/ 444500 w 444500"/>
                <a:gd name="connsiteY8" fmla="*/ 106680 h 1376680"/>
                <a:gd name="connsiteX9" fmla="*/ 375920 w 444500"/>
                <a:gd name="connsiteY9" fmla="*/ 20320 h 1376680"/>
                <a:gd name="connsiteX10" fmla="*/ 309880 w 444500"/>
                <a:gd name="connsiteY10" fmla="*/ 20320 h 1376680"/>
                <a:gd name="connsiteX11" fmla="*/ 317500 w 444500"/>
                <a:gd name="connsiteY11" fmla="*/ 1229360 h 1376680"/>
                <a:gd name="connsiteX12" fmla="*/ 284480 w 444500"/>
                <a:gd name="connsiteY12" fmla="*/ 1264920 h 1376680"/>
                <a:gd name="connsiteX13" fmla="*/ 195580 w 444500"/>
                <a:gd name="connsiteY13" fmla="*/ 1259840 h 1376680"/>
                <a:gd name="connsiteX14" fmla="*/ 157480 w 444500"/>
                <a:gd name="connsiteY14" fmla="*/ 1211580 h 1376680"/>
                <a:gd name="connsiteX15" fmla="*/ 157480 w 444500"/>
                <a:gd name="connsiteY15" fmla="*/ 17780 h 1376680"/>
                <a:gd name="connsiteX16" fmla="*/ 0 w 444500"/>
                <a:gd name="connsiteY16" fmla="*/ 0 h 137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4500" h="1376680">
                  <a:moveTo>
                    <a:pt x="0" y="0"/>
                  </a:moveTo>
                  <a:lnTo>
                    <a:pt x="63500" y="73660"/>
                  </a:lnTo>
                  <a:lnTo>
                    <a:pt x="63500" y="1247140"/>
                  </a:lnTo>
                  <a:lnTo>
                    <a:pt x="81280" y="1305560"/>
                  </a:lnTo>
                  <a:lnTo>
                    <a:pt x="137160" y="1361440"/>
                  </a:lnTo>
                  <a:lnTo>
                    <a:pt x="353060" y="1376680"/>
                  </a:lnTo>
                  <a:lnTo>
                    <a:pt x="416560" y="1348740"/>
                  </a:lnTo>
                  <a:lnTo>
                    <a:pt x="434340" y="1275080"/>
                  </a:lnTo>
                  <a:cubicBezTo>
                    <a:pt x="437727" y="885613"/>
                    <a:pt x="441113" y="496147"/>
                    <a:pt x="444500" y="106680"/>
                  </a:cubicBezTo>
                  <a:lnTo>
                    <a:pt x="375920" y="20320"/>
                  </a:lnTo>
                  <a:lnTo>
                    <a:pt x="309880" y="20320"/>
                  </a:lnTo>
                  <a:lnTo>
                    <a:pt x="317500" y="1229360"/>
                  </a:lnTo>
                  <a:lnTo>
                    <a:pt x="284480" y="1264920"/>
                  </a:lnTo>
                  <a:lnTo>
                    <a:pt x="195580" y="1259840"/>
                  </a:lnTo>
                  <a:lnTo>
                    <a:pt x="157480" y="1211580"/>
                  </a:lnTo>
                  <a:lnTo>
                    <a:pt x="15748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28A3EA-084A-4772-BE08-675CB73465D5}"/>
                </a:ext>
              </a:extLst>
            </p:cNvPr>
            <p:cNvSpPr/>
            <p:nvPr/>
          </p:nvSpPr>
          <p:spPr>
            <a:xfrm>
              <a:off x="7975600" y="2484120"/>
              <a:ext cx="231140" cy="1386840"/>
            </a:xfrm>
            <a:custGeom>
              <a:avLst/>
              <a:gdLst>
                <a:gd name="connsiteX0" fmla="*/ 0 w 231140"/>
                <a:gd name="connsiteY0" fmla="*/ 0 h 1386840"/>
                <a:gd name="connsiteX1" fmla="*/ 73660 w 231140"/>
                <a:gd name="connsiteY1" fmla="*/ 81280 h 1386840"/>
                <a:gd name="connsiteX2" fmla="*/ 68580 w 231140"/>
                <a:gd name="connsiteY2" fmla="*/ 1247140 h 1386840"/>
                <a:gd name="connsiteX3" fmla="*/ 10160 w 231140"/>
                <a:gd name="connsiteY3" fmla="*/ 1361440 h 1386840"/>
                <a:gd name="connsiteX4" fmla="*/ 231140 w 231140"/>
                <a:gd name="connsiteY4" fmla="*/ 1386840 h 1386840"/>
                <a:gd name="connsiteX5" fmla="*/ 162560 w 231140"/>
                <a:gd name="connsiteY5" fmla="*/ 1262380 h 1386840"/>
                <a:gd name="connsiteX6" fmla="*/ 170180 w 231140"/>
                <a:gd name="connsiteY6" fmla="*/ 83820 h 1386840"/>
                <a:gd name="connsiteX7" fmla="*/ 226060 w 231140"/>
                <a:gd name="connsiteY7" fmla="*/ 25400 h 1386840"/>
                <a:gd name="connsiteX8" fmla="*/ 0 w 231140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140" h="1386840">
                  <a:moveTo>
                    <a:pt x="0" y="0"/>
                  </a:moveTo>
                  <a:lnTo>
                    <a:pt x="73660" y="81280"/>
                  </a:lnTo>
                  <a:cubicBezTo>
                    <a:pt x="71967" y="469900"/>
                    <a:pt x="70273" y="858520"/>
                    <a:pt x="68580" y="1247140"/>
                  </a:cubicBezTo>
                  <a:lnTo>
                    <a:pt x="10160" y="1361440"/>
                  </a:lnTo>
                  <a:lnTo>
                    <a:pt x="231140" y="1386840"/>
                  </a:lnTo>
                  <a:lnTo>
                    <a:pt x="162560" y="1262380"/>
                  </a:lnTo>
                  <a:lnTo>
                    <a:pt x="170180" y="83820"/>
                  </a:lnTo>
                  <a:lnTo>
                    <a:pt x="22606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34E5979-74B5-4107-A9FC-61F3FC198806}"/>
                </a:ext>
              </a:extLst>
            </p:cNvPr>
            <p:cNvSpPr/>
            <p:nvPr/>
          </p:nvSpPr>
          <p:spPr>
            <a:xfrm>
              <a:off x="8201660" y="2509520"/>
              <a:ext cx="599440" cy="1409700"/>
            </a:xfrm>
            <a:custGeom>
              <a:avLst/>
              <a:gdLst>
                <a:gd name="connsiteX0" fmla="*/ 55880 w 599440"/>
                <a:gd name="connsiteY0" fmla="*/ 1358900 h 1409700"/>
                <a:gd name="connsiteX1" fmla="*/ 2540 w 599440"/>
                <a:gd name="connsiteY1" fmla="*/ 1234440 h 1409700"/>
                <a:gd name="connsiteX2" fmla="*/ 0 w 599440"/>
                <a:gd name="connsiteY2" fmla="*/ 66040 h 1409700"/>
                <a:gd name="connsiteX3" fmla="*/ 66040 w 599440"/>
                <a:gd name="connsiteY3" fmla="*/ 0 h 1409700"/>
                <a:gd name="connsiteX4" fmla="*/ 259080 w 599440"/>
                <a:gd name="connsiteY4" fmla="*/ 25400 h 1409700"/>
                <a:gd name="connsiteX5" fmla="*/ 304800 w 599440"/>
                <a:gd name="connsiteY5" fmla="*/ 68580 h 1409700"/>
                <a:gd name="connsiteX6" fmla="*/ 332740 w 599440"/>
                <a:gd name="connsiteY6" fmla="*/ 139700 h 1409700"/>
                <a:gd name="connsiteX7" fmla="*/ 332740 w 599440"/>
                <a:gd name="connsiteY7" fmla="*/ 1206500 h 1409700"/>
                <a:gd name="connsiteX8" fmla="*/ 340360 w 599440"/>
                <a:gd name="connsiteY8" fmla="*/ 1252220 h 1409700"/>
                <a:gd name="connsiteX9" fmla="*/ 378460 w 599440"/>
                <a:gd name="connsiteY9" fmla="*/ 1282700 h 1409700"/>
                <a:gd name="connsiteX10" fmla="*/ 441960 w 599440"/>
                <a:gd name="connsiteY10" fmla="*/ 1285240 h 1409700"/>
                <a:gd name="connsiteX11" fmla="*/ 439420 w 599440"/>
                <a:gd name="connsiteY11" fmla="*/ 53340 h 1409700"/>
                <a:gd name="connsiteX12" fmla="*/ 599440 w 599440"/>
                <a:gd name="connsiteY12" fmla="*/ 71120 h 1409700"/>
                <a:gd name="connsiteX13" fmla="*/ 535940 w 599440"/>
                <a:gd name="connsiteY13" fmla="*/ 134620 h 1409700"/>
                <a:gd name="connsiteX14" fmla="*/ 535940 w 599440"/>
                <a:gd name="connsiteY14" fmla="*/ 1295400 h 1409700"/>
                <a:gd name="connsiteX15" fmla="*/ 477520 w 599440"/>
                <a:gd name="connsiteY15" fmla="*/ 1409700 h 1409700"/>
                <a:gd name="connsiteX16" fmla="*/ 297180 w 599440"/>
                <a:gd name="connsiteY16" fmla="*/ 1386840 h 1409700"/>
                <a:gd name="connsiteX17" fmla="*/ 254000 w 599440"/>
                <a:gd name="connsiteY17" fmla="*/ 1351280 h 1409700"/>
                <a:gd name="connsiteX18" fmla="*/ 215900 w 599440"/>
                <a:gd name="connsiteY18" fmla="*/ 1262380 h 1409700"/>
                <a:gd name="connsiteX19" fmla="*/ 220980 w 599440"/>
                <a:gd name="connsiteY19" fmla="*/ 129540 h 1409700"/>
                <a:gd name="connsiteX20" fmla="*/ 180340 w 599440"/>
                <a:gd name="connsiteY20" fmla="*/ 73660 h 1409700"/>
                <a:gd name="connsiteX21" fmla="*/ 106680 w 599440"/>
                <a:gd name="connsiteY21" fmla="*/ 66040 h 1409700"/>
                <a:gd name="connsiteX22" fmla="*/ 106680 w 599440"/>
                <a:gd name="connsiteY22" fmla="*/ 1371600 h 1409700"/>
                <a:gd name="connsiteX23" fmla="*/ 55880 w 599440"/>
                <a:gd name="connsiteY23" fmla="*/ 13589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40" h="1409700">
                  <a:moveTo>
                    <a:pt x="55880" y="1358900"/>
                  </a:moveTo>
                  <a:lnTo>
                    <a:pt x="2540" y="1234440"/>
                  </a:lnTo>
                  <a:cubicBezTo>
                    <a:pt x="1693" y="844973"/>
                    <a:pt x="847" y="455507"/>
                    <a:pt x="0" y="66040"/>
                  </a:cubicBezTo>
                  <a:lnTo>
                    <a:pt x="66040" y="0"/>
                  </a:lnTo>
                  <a:lnTo>
                    <a:pt x="259080" y="25400"/>
                  </a:lnTo>
                  <a:lnTo>
                    <a:pt x="304800" y="68580"/>
                  </a:lnTo>
                  <a:lnTo>
                    <a:pt x="332740" y="139700"/>
                  </a:lnTo>
                  <a:lnTo>
                    <a:pt x="332740" y="1206500"/>
                  </a:lnTo>
                  <a:lnTo>
                    <a:pt x="340360" y="1252220"/>
                  </a:lnTo>
                  <a:lnTo>
                    <a:pt x="378460" y="1282700"/>
                  </a:lnTo>
                  <a:lnTo>
                    <a:pt x="441960" y="1285240"/>
                  </a:lnTo>
                  <a:cubicBezTo>
                    <a:pt x="441113" y="874607"/>
                    <a:pt x="440267" y="463973"/>
                    <a:pt x="439420" y="53340"/>
                  </a:cubicBezTo>
                  <a:lnTo>
                    <a:pt x="599440" y="71120"/>
                  </a:lnTo>
                  <a:lnTo>
                    <a:pt x="535940" y="134620"/>
                  </a:lnTo>
                  <a:lnTo>
                    <a:pt x="535940" y="1295400"/>
                  </a:lnTo>
                  <a:lnTo>
                    <a:pt x="477520" y="1409700"/>
                  </a:lnTo>
                  <a:lnTo>
                    <a:pt x="297180" y="1386840"/>
                  </a:lnTo>
                  <a:lnTo>
                    <a:pt x="254000" y="1351280"/>
                  </a:lnTo>
                  <a:lnTo>
                    <a:pt x="215900" y="1262380"/>
                  </a:lnTo>
                  <a:cubicBezTo>
                    <a:pt x="217593" y="884767"/>
                    <a:pt x="219287" y="507153"/>
                    <a:pt x="220980" y="129540"/>
                  </a:cubicBezTo>
                  <a:lnTo>
                    <a:pt x="180340" y="73660"/>
                  </a:lnTo>
                  <a:lnTo>
                    <a:pt x="106680" y="66040"/>
                  </a:lnTo>
                  <a:lnTo>
                    <a:pt x="106680" y="1371600"/>
                  </a:lnTo>
                  <a:lnTo>
                    <a:pt x="55880" y="13589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10EBCBD-3C86-4E66-B1D5-BF9677EFAA20}"/>
                </a:ext>
              </a:extLst>
            </p:cNvPr>
            <p:cNvSpPr/>
            <p:nvPr/>
          </p:nvSpPr>
          <p:spPr>
            <a:xfrm>
              <a:off x="8742680" y="2595880"/>
              <a:ext cx="497840" cy="1397000"/>
            </a:xfrm>
            <a:custGeom>
              <a:avLst/>
              <a:gdLst>
                <a:gd name="connsiteX0" fmla="*/ 0 w 497840"/>
                <a:gd name="connsiteY0" fmla="*/ 1330960 h 1397000"/>
                <a:gd name="connsiteX1" fmla="*/ 63500 w 497840"/>
                <a:gd name="connsiteY1" fmla="*/ 1214120 h 1397000"/>
                <a:gd name="connsiteX2" fmla="*/ 58420 w 497840"/>
                <a:gd name="connsiteY2" fmla="*/ 68580 h 1397000"/>
                <a:gd name="connsiteX3" fmla="*/ 104140 w 497840"/>
                <a:gd name="connsiteY3" fmla="*/ 15240 h 1397000"/>
                <a:gd name="connsiteX4" fmla="*/ 152400 w 497840"/>
                <a:gd name="connsiteY4" fmla="*/ 0 h 1397000"/>
                <a:gd name="connsiteX5" fmla="*/ 365760 w 497840"/>
                <a:gd name="connsiteY5" fmla="*/ 35560 h 1397000"/>
                <a:gd name="connsiteX6" fmla="*/ 416560 w 497840"/>
                <a:gd name="connsiteY6" fmla="*/ 76200 h 1397000"/>
                <a:gd name="connsiteX7" fmla="*/ 449580 w 497840"/>
                <a:gd name="connsiteY7" fmla="*/ 162560 h 1397000"/>
                <a:gd name="connsiteX8" fmla="*/ 447040 w 497840"/>
                <a:gd name="connsiteY8" fmla="*/ 1292860 h 1397000"/>
                <a:gd name="connsiteX9" fmla="*/ 497840 w 497840"/>
                <a:gd name="connsiteY9" fmla="*/ 1397000 h 1397000"/>
                <a:gd name="connsiteX10" fmla="*/ 322580 w 497840"/>
                <a:gd name="connsiteY10" fmla="*/ 1366520 h 1397000"/>
                <a:gd name="connsiteX11" fmla="*/ 330200 w 497840"/>
                <a:gd name="connsiteY11" fmla="*/ 668020 h 1397000"/>
                <a:gd name="connsiteX12" fmla="*/ 160020 w 497840"/>
                <a:gd name="connsiteY12" fmla="*/ 640080 h 1397000"/>
                <a:gd name="connsiteX13" fmla="*/ 160020 w 497840"/>
                <a:gd name="connsiteY13" fmla="*/ 1358900 h 1397000"/>
                <a:gd name="connsiteX14" fmla="*/ 0 w 497840"/>
                <a:gd name="connsiteY14" fmla="*/ 133096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7840" h="1397000">
                  <a:moveTo>
                    <a:pt x="0" y="1330960"/>
                  </a:moveTo>
                  <a:lnTo>
                    <a:pt x="63500" y="1214120"/>
                  </a:lnTo>
                  <a:cubicBezTo>
                    <a:pt x="61807" y="832273"/>
                    <a:pt x="60113" y="450427"/>
                    <a:pt x="58420" y="68580"/>
                  </a:cubicBezTo>
                  <a:lnTo>
                    <a:pt x="104140" y="15240"/>
                  </a:lnTo>
                  <a:lnTo>
                    <a:pt x="152400" y="0"/>
                  </a:lnTo>
                  <a:lnTo>
                    <a:pt x="365760" y="35560"/>
                  </a:lnTo>
                  <a:lnTo>
                    <a:pt x="416560" y="76200"/>
                  </a:lnTo>
                  <a:lnTo>
                    <a:pt x="449580" y="162560"/>
                  </a:lnTo>
                  <a:cubicBezTo>
                    <a:pt x="448733" y="539327"/>
                    <a:pt x="447887" y="916093"/>
                    <a:pt x="447040" y="1292860"/>
                  </a:cubicBezTo>
                  <a:lnTo>
                    <a:pt x="497840" y="1397000"/>
                  </a:lnTo>
                  <a:lnTo>
                    <a:pt x="322580" y="1366520"/>
                  </a:lnTo>
                  <a:lnTo>
                    <a:pt x="330200" y="668020"/>
                  </a:lnTo>
                  <a:lnTo>
                    <a:pt x="160020" y="640080"/>
                  </a:lnTo>
                  <a:lnTo>
                    <a:pt x="160020" y="1358900"/>
                  </a:lnTo>
                  <a:lnTo>
                    <a:pt x="0" y="133096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B4ABA3F-6DBD-4784-943C-85365837B5CD}"/>
                </a:ext>
              </a:extLst>
            </p:cNvPr>
            <p:cNvSpPr/>
            <p:nvPr/>
          </p:nvSpPr>
          <p:spPr>
            <a:xfrm>
              <a:off x="8907780" y="2659380"/>
              <a:ext cx="167640" cy="561340"/>
            </a:xfrm>
            <a:custGeom>
              <a:avLst/>
              <a:gdLst>
                <a:gd name="connsiteX0" fmla="*/ 33020 w 167640"/>
                <a:gd name="connsiteY0" fmla="*/ 0 h 561340"/>
                <a:gd name="connsiteX1" fmla="*/ 0 w 167640"/>
                <a:gd name="connsiteY1" fmla="*/ 43180 h 561340"/>
                <a:gd name="connsiteX2" fmla="*/ 0 w 167640"/>
                <a:gd name="connsiteY2" fmla="*/ 528320 h 561340"/>
                <a:gd name="connsiteX3" fmla="*/ 167640 w 167640"/>
                <a:gd name="connsiteY3" fmla="*/ 561340 h 561340"/>
                <a:gd name="connsiteX4" fmla="*/ 160020 w 167640"/>
                <a:gd name="connsiteY4" fmla="*/ 58420 h 561340"/>
                <a:gd name="connsiteX5" fmla="*/ 129540 w 167640"/>
                <a:gd name="connsiteY5" fmla="*/ 10160 h 561340"/>
                <a:gd name="connsiteX6" fmla="*/ 33020 w 167640"/>
                <a:gd name="connsiteY6" fmla="*/ 0 h 5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61340">
                  <a:moveTo>
                    <a:pt x="33020" y="0"/>
                  </a:moveTo>
                  <a:lnTo>
                    <a:pt x="0" y="43180"/>
                  </a:lnTo>
                  <a:lnTo>
                    <a:pt x="0" y="528320"/>
                  </a:lnTo>
                  <a:lnTo>
                    <a:pt x="167640" y="561340"/>
                  </a:lnTo>
                  <a:lnTo>
                    <a:pt x="160020" y="58420"/>
                  </a:lnTo>
                  <a:lnTo>
                    <a:pt x="129540" y="1016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2AC6825C-6062-4049-A05C-4B19F9B15B85}"/>
              </a:ext>
            </a:extLst>
          </p:cNvPr>
          <p:cNvSpPr txBox="1"/>
          <p:nvPr/>
        </p:nvSpPr>
        <p:spPr>
          <a:xfrm>
            <a:off x="257227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图书馆徽标字母</a:t>
            </a:r>
          </a:p>
        </p:txBody>
      </p:sp>
    </p:spTree>
    <p:extLst>
      <p:ext uri="{BB962C8B-B14F-4D97-AF65-F5344CB8AC3E}">
        <p14:creationId xmlns:p14="http://schemas.microsoft.com/office/powerpoint/2010/main" val="22116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B39D985E-A2F7-41AD-8DB0-380FE090787A}"/>
              </a:ext>
            </a:extLst>
          </p:cNvPr>
          <p:cNvSpPr/>
          <p:nvPr/>
        </p:nvSpPr>
        <p:spPr>
          <a:xfrm rot="1800000">
            <a:off x="3304795" y="954166"/>
            <a:ext cx="4963088" cy="4278524"/>
          </a:xfrm>
          <a:prstGeom prst="hexagon">
            <a:avLst>
              <a:gd name="adj" fmla="val 28531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8C85EA1D-74CF-4D8F-8E05-41AF5446E15E}"/>
              </a:ext>
            </a:extLst>
          </p:cNvPr>
          <p:cNvSpPr/>
          <p:nvPr/>
        </p:nvSpPr>
        <p:spPr>
          <a:xfrm rot="1800000">
            <a:off x="3469507" y="1087007"/>
            <a:ext cx="4625578" cy="3987567"/>
          </a:xfrm>
          <a:prstGeom prst="hexagon">
            <a:avLst>
              <a:gd name="adj" fmla="val 28531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1030051-81EC-4048-B51B-E62C1E07E004}"/>
              </a:ext>
            </a:extLst>
          </p:cNvPr>
          <p:cNvSpPr/>
          <p:nvPr/>
        </p:nvSpPr>
        <p:spPr>
          <a:xfrm>
            <a:off x="7193907" y="1953148"/>
            <a:ext cx="1061720" cy="2258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414FB-1CCE-449A-89D5-C9ABA3294EEE}"/>
              </a:ext>
            </a:extLst>
          </p:cNvPr>
          <p:cNvSpPr/>
          <p:nvPr/>
        </p:nvSpPr>
        <p:spPr>
          <a:xfrm>
            <a:off x="3181071" y="1937908"/>
            <a:ext cx="1061720" cy="2258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 descr="C:\Users\Administrator\Documents\Tencent Files\3482861653\Image\C2C\8YEX~BAL_[OK0@0XB[3XIO3.jpg">
            <a:extLst>
              <a:ext uri="{FF2B5EF4-FFF2-40B4-BE49-F238E27FC236}">
                <a16:creationId xmlns:a16="http://schemas.microsoft.com/office/drawing/2014/main" id="{63FCF7E8-BD5C-4466-BEF3-3244F7C7D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t="12528" r="25225" b="53790"/>
          <a:stretch>
            <a:fillRect/>
          </a:stretch>
        </p:blipFill>
        <p:spPr bwMode="auto">
          <a:xfrm>
            <a:off x="9837244" y="1363044"/>
            <a:ext cx="1816030" cy="189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FD84D02-EA88-42D7-B182-FC4B8600A41A}"/>
              </a:ext>
            </a:extLst>
          </p:cNvPr>
          <p:cNvGrpSpPr/>
          <p:nvPr/>
        </p:nvGrpSpPr>
        <p:grpSpPr>
          <a:xfrm>
            <a:off x="2691454" y="1149106"/>
            <a:ext cx="6160780" cy="1252930"/>
            <a:chOff x="-2176307" y="1063547"/>
            <a:chExt cx="16642024" cy="3384523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826B00E4-2435-4B73-AF3E-BF40F396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76307" y="1063547"/>
              <a:ext cx="8369717" cy="3384523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DDBBF3BB-B556-4E8E-8BF5-8F2CDE0C2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096000" y="1063547"/>
              <a:ext cx="8369717" cy="3384523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13847F-1F7B-491E-BB77-054E04ED89D7}"/>
              </a:ext>
            </a:extLst>
          </p:cNvPr>
          <p:cNvGrpSpPr/>
          <p:nvPr/>
        </p:nvGrpSpPr>
        <p:grpSpPr>
          <a:xfrm>
            <a:off x="3138893" y="2351406"/>
            <a:ext cx="5353498" cy="1450916"/>
            <a:chOff x="3350260" y="2406650"/>
            <a:chExt cx="5890260" cy="159639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A8A1BE7-D036-4C77-A5A0-E607C21A8B99}"/>
                </a:ext>
              </a:extLst>
            </p:cNvPr>
            <p:cNvSpPr/>
            <p:nvPr/>
          </p:nvSpPr>
          <p:spPr>
            <a:xfrm>
              <a:off x="3388360" y="2590800"/>
              <a:ext cx="665480" cy="1196340"/>
            </a:xfrm>
            <a:custGeom>
              <a:avLst/>
              <a:gdLst>
                <a:gd name="connsiteX0" fmla="*/ 0 w 665480"/>
                <a:gd name="connsiteY0" fmla="*/ 43180 h 1196340"/>
                <a:gd name="connsiteX1" fmla="*/ 76200 w 665480"/>
                <a:gd name="connsiteY1" fmla="*/ 116840 h 1196340"/>
                <a:gd name="connsiteX2" fmla="*/ 76200 w 665480"/>
                <a:gd name="connsiteY2" fmla="*/ 1112520 h 1196340"/>
                <a:gd name="connsiteX3" fmla="*/ 10160 w 665480"/>
                <a:gd name="connsiteY3" fmla="*/ 1196340 h 1196340"/>
                <a:gd name="connsiteX4" fmla="*/ 594360 w 665480"/>
                <a:gd name="connsiteY4" fmla="*/ 1117600 h 1196340"/>
                <a:gd name="connsiteX5" fmla="*/ 665480 w 665480"/>
                <a:gd name="connsiteY5" fmla="*/ 1031240 h 1196340"/>
                <a:gd name="connsiteX6" fmla="*/ 665480 w 665480"/>
                <a:gd name="connsiteY6" fmla="*/ 949960 h 1196340"/>
                <a:gd name="connsiteX7" fmla="*/ 254000 w 665480"/>
                <a:gd name="connsiteY7" fmla="*/ 1005840 h 1196340"/>
                <a:gd name="connsiteX8" fmla="*/ 254000 w 665480"/>
                <a:gd name="connsiteY8" fmla="*/ 76200 h 1196340"/>
                <a:gd name="connsiteX9" fmla="*/ 330200 w 665480"/>
                <a:gd name="connsiteY9" fmla="*/ 0 h 1196340"/>
                <a:gd name="connsiteX10" fmla="*/ 0 w 665480"/>
                <a:gd name="connsiteY10" fmla="*/ 4318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5480" h="1196340">
                  <a:moveTo>
                    <a:pt x="0" y="43180"/>
                  </a:moveTo>
                  <a:lnTo>
                    <a:pt x="76200" y="116840"/>
                  </a:lnTo>
                  <a:lnTo>
                    <a:pt x="76200" y="1112520"/>
                  </a:lnTo>
                  <a:lnTo>
                    <a:pt x="10160" y="1196340"/>
                  </a:lnTo>
                  <a:lnTo>
                    <a:pt x="594360" y="1117600"/>
                  </a:lnTo>
                  <a:lnTo>
                    <a:pt x="665480" y="1031240"/>
                  </a:lnTo>
                  <a:lnTo>
                    <a:pt x="665480" y="949960"/>
                  </a:lnTo>
                  <a:lnTo>
                    <a:pt x="254000" y="1005840"/>
                  </a:lnTo>
                  <a:lnTo>
                    <a:pt x="254000" y="76200"/>
                  </a:lnTo>
                  <a:lnTo>
                    <a:pt x="330200" y="0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CDE34FD-35F2-4ACF-A837-E1534A4F4FEC}"/>
                </a:ext>
              </a:extLst>
            </p:cNvPr>
            <p:cNvSpPr/>
            <p:nvPr/>
          </p:nvSpPr>
          <p:spPr>
            <a:xfrm>
              <a:off x="3782060" y="2562994"/>
              <a:ext cx="187960" cy="962526"/>
            </a:xfrm>
            <a:custGeom>
              <a:avLst/>
              <a:gdLst>
                <a:gd name="connsiteX0" fmla="*/ 0 w 241300"/>
                <a:gd name="connsiteY0" fmla="*/ 27940 h 1016000"/>
                <a:gd name="connsiteX1" fmla="*/ 73660 w 241300"/>
                <a:gd name="connsiteY1" fmla="*/ 93980 h 1016000"/>
                <a:gd name="connsiteX2" fmla="*/ 76200 w 241300"/>
                <a:gd name="connsiteY2" fmla="*/ 934720 h 1016000"/>
                <a:gd name="connsiteX3" fmla="*/ 10160 w 241300"/>
                <a:gd name="connsiteY3" fmla="*/ 1016000 h 1016000"/>
                <a:gd name="connsiteX4" fmla="*/ 241300 w 241300"/>
                <a:gd name="connsiteY4" fmla="*/ 982980 h 1016000"/>
                <a:gd name="connsiteX5" fmla="*/ 165100 w 241300"/>
                <a:gd name="connsiteY5" fmla="*/ 911860 h 1016000"/>
                <a:gd name="connsiteX6" fmla="*/ 157480 w 241300"/>
                <a:gd name="connsiteY6" fmla="*/ 76200 h 1016000"/>
                <a:gd name="connsiteX7" fmla="*/ 228600 w 241300"/>
                <a:gd name="connsiteY7" fmla="*/ 0 h 1016000"/>
                <a:gd name="connsiteX8" fmla="*/ 0 w 241300"/>
                <a:gd name="connsiteY8" fmla="*/ 2794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300" h="1016000">
                  <a:moveTo>
                    <a:pt x="0" y="27940"/>
                  </a:moveTo>
                  <a:lnTo>
                    <a:pt x="73660" y="93980"/>
                  </a:lnTo>
                  <a:cubicBezTo>
                    <a:pt x="74507" y="374227"/>
                    <a:pt x="75353" y="654473"/>
                    <a:pt x="76200" y="934720"/>
                  </a:cubicBezTo>
                  <a:lnTo>
                    <a:pt x="10160" y="1016000"/>
                  </a:lnTo>
                  <a:lnTo>
                    <a:pt x="241300" y="982980"/>
                  </a:lnTo>
                  <a:lnTo>
                    <a:pt x="165100" y="911860"/>
                  </a:lnTo>
                  <a:lnTo>
                    <a:pt x="157480" y="76200"/>
                  </a:lnTo>
                  <a:lnTo>
                    <a:pt x="22860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6CD1D80-7F20-4270-AC31-9848C58A5078}"/>
                </a:ext>
              </a:extLst>
            </p:cNvPr>
            <p:cNvSpPr/>
            <p:nvPr/>
          </p:nvSpPr>
          <p:spPr>
            <a:xfrm>
              <a:off x="4030980" y="2506980"/>
              <a:ext cx="457200" cy="1203960"/>
            </a:xfrm>
            <a:custGeom>
              <a:avLst/>
              <a:gdLst>
                <a:gd name="connsiteX0" fmla="*/ 0 w 457200"/>
                <a:gd name="connsiteY0" fmla="*/ 40640 h 1203960"/>
                <a:gd name="connsiteX1" fmla="*/ 78740 w 457200"/>
                <a:gd name="connsiteY1" fmla="*/ 106680 h 1203960"/>
                <a:gd name="connsiteX2" fmla="*/ 78740 w 457200"/>
                <a:gd name="connsiteY2" fmla="*/ 1120140 h 1203960"/>
                <a:gd name="connsiteX3" fmla="*/ 0 w 457200"/>
                <a:gd name="connsiteY3" fmla="*/ 1203960 h 1203960"/>
                <a:gd name="connsiteX4" fmla="*/ 391160 w 457200"/>
                <a:gd name="connsiteY4" fmla="*/ 1153160 h 1203960"/>
                <a:gd name="connsiteX5" fmla="*/ 457200 w 457200"/>
                <a:gd name="connsiteY5" fmla="*/ 1066800 h 1203960"/>
                <a:gd name="connsiteX6" fmla="*/ 457200 w 457200"/>
                <a:gd name="connsiteY6" fmla="*/ 685800 h 1203960"/>
                <a:gd name="connsiteX7" fmla="*/ 401320 w 457200"/>
                <a:gd name="connsiteY7" fmla="*/ 622300 h 1203960"/>
                <a:gd name="connsiteX8" fmla="*/ 452120 w 457200"/>
                <a:gd name="connsiteY8" fmla="*/ 553720 h 1203960"/>
                <a:gd name="connsiteX9" fmla="*/ 447040 w 457200"/>
                <a:gd name="connsiteY9" fmla="*/ 76200 h 1203960"/>
                <a:gd name="connsiteX10" fmla="*/ 368300 w 457200"/>
                <a:gd name="connsiteY10" fmla="*/ 0 h 1203960"/>
                <a:gd name="connsiteX11" fmla="*/ 0 w 457200"/>
                <a:gd name="connsiteY11" fmla="*/ 4064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1203960">
                  <a:moveTo>
                    <a:pt x="0" y="40640"/>
                  </a:moveTo>
                  <a:lnTo>
                    <a:pt x="78740" y="106680"/>
                  </a:lnTo>
                  <a:lnTo>
                    <a:pt x="78740" y="1120140"/>
                  </a:lnTo>
                  <a:lnTo>
                    <a:pt x="0" y="1203960"/>
                  </a:lnTo>
                  <a:lnTo>
                    <a:pt x="391160" y="1153160"/>
                  </a:lnTo>
                  <a:lnTo>
                    <a:pt x="457200" y="1066800"/>
                  </a:lnTo>
                  <a:lnTo>
                    <a:pt x="457200" y="685800"/>
                  </a:lnTo>
                  <a:lnTo>
                    <a:pt x="401320" y="622300"/>
                  </a:lnTo>
                  <a:lnTo>
                    <a:pt x="452120" y="553720"/>
                  </a:lnTo>
                  <a:cubicBezTo>
                    <a:pt x="450427" y="394547"/>
                    <a:pt x="448733" y="235373"/>
                    <a:pt x="447040" y="76200"/>
                  </a:cubicBezTo>
                  <a:lnTo>
                    <a:pt x="368300" y="0"/>
                  </a:lnTo>
                  <a:lnTo>
                    <a:pt x="0" y="406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0562BA9-33D7-40A2-851D-6BBCFEBDD4DF}"/>
                </a:ext>
              </a:extLst>
            </p:cNvPr>
            <p:cNvSpPr/>
            <p:nvPr/>
          </p:nvSpPr>
          <p:spPr>
            <a:xfrm>
              <a:off x="4198620" y="2590800"/>
              <a:ext cx="170180" cy="5232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EF12BE7-43EB-4775-8ED6-D073142B9FDD}"/>
                </a:ext>
              </a:extLst>
            </p:cNvPr>
            <p:cNvSpPr/>
            <p:nvPr/>
          </p:nvSpPr>
          <p:spPr>
            <a:xfrm>
              <a:off x="4198620" y="3167380"/>
              <a:ext cx="170180" cy="4470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F115E7D-54F2-407F-B87C-923046A199E1}"/>
                </a:ext>
              </a:extLst>
            </p:cNvPr>
            <p:cNvSpPr/>
            <p:nvPr/>
          </p:nvSpPr>
          <p:spPr>
            <a:xfrm>
              <a:off x="4470400" y="247396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0CED879-EDDC-4861-9ED6-3C7007A58884}"/>
                </a:ext>
              </a:extLst>
            </p:cNvPr>
            <p:cNvSpPr/>
            <p:nvPr/>
          </p:nvSpPr>
          <p:spPr>
            <a:xfrm>
              <a:off x="4632960" y="254000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0483675-5B11-465A-8D68-F50959C2896A}"/>
                </a:ext>
              </a:extLst>
            </p:cNvPr>
            <p:cNvSpPr/>
            <p:nvPr/>
          </p:nvSpPr>
          <p:spPr>
            <a:xfrm>
              <a:off x="4964430" y="2428875"/>
              <a:ext cx="407670" cy="1171575"/>
            </a:xfrm>
            <a:custGeom>
              <a:avLst/>
              <a:gdLst>
                <a:gd name="connsiteX0" fmla="*/ 93345 w 407670"/>
                <a:gd name="connsiteY0" fmla="*/ 19050 h 1171575"/>
                <a:gd name="connsiteX1" fmla="*/ 34290 w 407670"/>
                <a:gd name="connsiteY1" fmla="*/ 59055 h 1171575"/>
                <a:gd name="connsiteX2" fmla="*/ 0 w 407670"/>
                <a:gd name="connsiteY2" fmla="*/ 127635 h 1171575"/>
                <a:gd name="connsiteX3" fmla="*/ 7620 w 407670"/>
                <a:gd name="connsiteY3" fmla="*/ 1127760 h 1171575"/>
                <a:gd name="connsiteX4" fmla="*/ 59055 w 407670"/>
                <a:gd name="connsiteY4" fmla="*/ 1171575 h 1171575"/>
                <a:gd name="connsiteX5" fmla="*/ 121920 w 407670"/>
                <a:gd name="connsiteY5" fmla="*/ 1171575 h 1171575"/>
                <a:gd name="connsiteX6" fmla="*/ 125730 w 407670"/>
                <a:gd name="connsiteY6" fmla="*/ 680085 h 1171575"/>
                <a:gd name="connsiteX7" fmla="*/ 280035 w 407670"/>
                <a:gd name="connsiteY7" fmla="*/ 674370 h 1171575"/>
                <a:gd name="connsiteX8" fmla="*/ 285750 w 407670"/>
                <a:gd name="connsiteY8" fmla="*/ 1163955 h 1171575"/>
                <a:gd name="connsiteX9" fmla="*/ 356235 w 407670"/>
                <a:gd name="connsiteY9" fmla="*/ 1163955 h 1171575"/>
                <a:gd name="connsiteX10" fmla="*/ 407670 w 407670"/>
                <a:gd name="connsiteY10" fmla="*/ 1080135 h 1171575"/>
                <a:gd name="connsiteX11" fmla="*/ 405765 w 407670"/>
                <a:gd name="connsiteY11" fmla="*/ 93345 h 1171575"/>
                <a:gd name="connsiteX12" fmla="*/ 375285 w 407670"/>
                <a:gd name="connsiteY12" fmla="*/ 32385 h 1171575"/>
                <a:gd name="connsiteX13" fmla="*/ 310515 w 407670"/>
                <a:gd name="connsiteY13" fmla="*/ 0 h 1171575"/>
                <a:gd name="connsiteX14" fmla="*/ 93345 w 407670"/>
                <a:gd name="connsiteY14" fmla="*/ 1905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7670" h="1171575">
                  <a:moveTo>
                    <a:pt x="93345" y="19050"/>
                  </a:moveTo>
                  <a:lnTo>
                    <a:pt x="34290" y="59055"/>
                  </a:lnTo>
                  <a:lnTo>
                    <a:pt x="0" y="127635"/>
                  </a:lnTo>
                  <a:lnTo>
                    <a:pt x="7620" y="1127760"/>
                  </a:lnTo>
                  <a:lnTo>
                    <a:pt x="59055" y="1171575"/>
                  </a:lnTo>
                  <a:lnTo>
                    <a:pt x="121920" y="1171575"/>
                  </a:lnTo>
                  <a:lnTo>
                    <a:pt x="125730" y="680085"/>
                  </a:lnTo>
                  <a:lnTo>
                    <a:pt x="280035" y="674370"/>
                  </a:lnTo>
                  <a:lnTo>
                    <a:pt x="285750" y="1163955"/>
                  </a:lnTo>
                  <a:lnTo>
                    <a:pt x="356235" y="1163955"/>
                  </a:lnTo>
                  <a:lnTo>
                    <a:pt x="407670" y="1080135"/>
                  </a:lnTo>
                  <a:lnTo>
                    <a:pt x="405765" y="93345"/>
                  </a:lnTo>
                  <a:lnTo>
                    <a:pt x="375285" y="32385"/>
                  </a:lnTo>
                  <a:lnTo>
                    <a:pt x="310515" y="0"/>
                  </a:lnTo>
                  <a:lnTo>
                    <a:pt x="93345" y="1905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805EA10-9D83-47C4-A88D-BC50DBCF9089}"/>
                </a:ext>
              </a:extLst>
            </p:cNvPr>
            <p:cNvSpPr/>
            <p:nvPr/>
          </p:nvSpPr>
          <p:spPr>
            <a:xfrm>
              <a:off x="5076825" y="2503170"/>
              <a:ext cx="171450" cy="546735"/>
            </a:xfrm>
            <a:custGeom>
              <a:avLst/>
              <a:gdLst>
                <a:gd name="connsiteX0" fmla="*/ 40005 w 171450"/>
                <a:gd name="connsiteY0" fmla="*/ 5715 h 546735"/>
                <a:gd name="connsiteX1" fmla="*/ 0 w 171450"/>
                <a:gd name="connsiteY1" fmla="*/ 49530 h 546735"/>
                <a:gd name="connsiteX2" fmla="*/ 1905 w 171450"/>
                <a:gd name="connsiteY2" fmla="*/ 546735 h 546735"/>
                <a:gd name="connsiteX3" fmla="*/ 169545 w 171450"/>
                <a:gd name="connsiteY3" fmla="*/ 533400 h 546735"/>
                <a:gd name="connsiteX4" fmla="*/ 171450 w 171450"/>
                <a:gd name="connsiteY4" fmla="*/ 47625 h 546735"/>
                <a:gd name="connsiteX5" fmla="*/ 131445 w 171450"/>
                <a:gd name="connsiteY5" fmla="*/ 0 h 546735"/>
                <a:gd name="connsiteX6" fmla="*/ 45720 w 171450"/>
                <a:gd name="connsiteY6" fmla="*/ 11430 h 546735"/>
                <a:gd name="connsiteX7" fmla="*/ 40005 w 171450"/>
                <a:gd name="connsiteY7" fmla="*/ 5715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546735">
                  <a:moveTo>
                    <a:pt x="40005" y="5715"/>
                  </a:moveTo>
                  <a:lnTo>
                    <a:pt x="0" y="49530"/>
                  </a:lnTo>
                  <a:lnTo>
                    <a:pt x="1905" y="546735"/>
                  </a:lnTo>
                  <a:lnTo>
                    <a:pt x="169545" y="533400"/>
                  </a:lnTo>
                  <a:lnTo>
                    <a:pt x="171450" y="47625"/>
                  </a:lnTo>
                  <a:lnTo>
                    <a:pt x="131445" y="0"/>
                  </a:lnTo>
                  <a:lnTo>
                    <a:pt x="45720" y="11430"/>
                  </a:lnTo>
                  <a:lnTo>
                    <a:pt x="40005" y="5715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577D8D-51BD-4D8B-B839-9C8EE576448D}"/>
                </a:ext>
              </a:extLst>
            </p:cNvPr>
            <p:cNvSpPr/>
            <p:nvPr/>
          </p:nvSpPr>
          <p:spPr>
            <a:xfrm>
              <a:off x="5358765" y="240665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72AA35B-AF4E-4F36-8F6F-93D15668C9C7}"/>
                </a:ext>
              </a:extLst>
            </p:cNvPr>
            <p:cNvSpPr/>
            <p:nvPr/>
          </p:nvSpPr>
          <p:spPr>
            <a:xfrm>
              <a:off x="5519420" y="248412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F66AB02-C6B4-41B0-8491-407FFD13F9FF}"/>
                </a:ext>
              </a:extLst>
            </p:cNvPr>
            <p:cNvSpPr/>
            <p:nvPr/>
          </p:nvSpPr>
          <p:spPr>
            <a:xfrm>
              <a:off x="3350260" y="2413000"/>
              <a:ext cx="2956560" cy="1590040"/>
            </a:xfrm>
            <a:custGeom>
              <a:avLst/>
              <a:gdLst>
                <a:gd name="connsiteX0" fmla="*/ 2435860 w 2956560"/>
                <a:gd name="connsiteY0" fmla="*/ 0 h 1590040"/>
                <a:gd name="connsiteX1" fmla="*/ 2499360 w 2956560"/>
                <a:gd name="connsiteY1" fmla="*/ 60960 h 1590040"/>
                <a:gd name="connsiteX2" fmla="*/ 2501900 w 2956560"/>
                <a:gd name="connsiteY2" fmla="*/ 607060 h 1590040"/>
                <a:gd name="connsiteX3" fmla="*/ 2545080 w 2956560"/>
                <a:gd name="connsiteY3" fmla="*/ 668020 h 1590040"/>
                <a:gd name="connsiteX4" fmla="*/ 2583180 w 2956560"/>
                <a:gd name="connsiteY4" fmla="*/ 685800 h 1590040"/>
                <a:gd name="connsiteX5" fmla="*/ 2738120 w 2956560"/>
                <a:gd name="connsiteY5" fmla="*/ 688340 h 1590040"/>
                <a:gd name="connsiteX6" fmla="*/ 2771140 w 2956560"/>
                <a:gd name="connsiteY6" fmla="*/ 668020 h 1590040"/>
                <a:gd name="connsiteX7" fmla="*/ 2768600 w 2956560"/>
                <a:gd name="connsiteY7" fmla="*/ 1191260 h 1590040"/>
                <a:gd name="connsiteX8" fmla="*/ 2730500 w 2956560"/>
                <a:gd name="connsiteY8" fmla="*/ 1239520 h 1590040"/>
                <a:gd name="connsiteX9" fmla="*/ 2125980 w 2956560"/>
                <a:gd name="connsiteY9" fmla="*/ 1252220 h 1590040"/>
                <a:gd name="connsiteX10" fmla="*/ 1607820 w 2956560"/>
                <a:gd name="connsiteY10" fmla="*/ 1275080 h 1590040"/>
                <a:gd name="connsiteX11" fmla="*/ 858520 w 2956560"/>
                <a:gd name="connsiteY11" fmla="*/ 1351280 h 1590040"/>
                <a:gd name="connsiteX12" fmla="*/ 2540 w 2956560"/>
                <a:gd name="connsiteY12" fmla="*/ 1470660 h 1590040"/>
                <a:gd name="connsiteX13" fmla="*/ 0 w 2956560"/>
                <a:gd name="connsiteY13" fmla="*/ 1590040 h 1590040"/>
                <a:gd name="connsiteX14" fmla="*/ 424180 w 2956560"/>
                <a:gd name="connsiteY14" fmla="*/ 1521460 h 1590040"/>
                <a:gd name="connsiteX15" fmla="*/ 1003300 w 2956560"/>
                <a:gd name="connsiteY15" fmla="*/ 1452880 h 1590040"/>
                <a:gd name="connsiteX16" fmla="*/ 1506220 w 2956560"/>
                <a:gd name="connsiteY16" fmla="*/ 1409700 h 1590040"/>
                <a:gd name="connsiteX17" fmla="*/ 1953260 w 2956560"/>
                <a:gd name="connsiteY17" fmla="*/ 1366520 h 1590040"/>
                <a:gd name="connsiteX18" fmla="*/ 2479040 w 2956560"/>
                <a:gd name="connsiteY18" fmla="*/ 1356360 h 1590040"/>
                <a:gd name="connsiteX19" fmla="*/ 2743200 w 2956560"/>
                <a:gd name="connsiteY19" fmla="*/ 1343660 h 1590040"/>
                <a:gd name="connsiteX20" fmla="*/ 2832100 w 2956560"/>
                <a:gd name="connsiteY20" fmla="*/ 1297940 h 1590040"/>
                <a:gd name="connsiteX21" fmla="*/ 2875280 w 2956560"/>
                <a:gd name="connsiteY21" fmla="*/ 1221740 h 1590040"/>
                <a:gd name="connsiteX22" fmla="*/ 2877820 w 2956560"/>
                <a:gd name="connsiteY22" fmla="*/ 1150620 h 1590040"/>
                <a:gd name="connsiteX23" fmla="*/ 2877820 w 2956560"/>
                <a:gd name="connsiteY23" fmla="*/ 66040 h 1590040"/>
                <a:gd name="connsiteX24" fmla="*/ 2956560 w 2956560"/>
                <a:gd name="connsiteY24" fmla="*/ 0 h 1590040"/>
                <a:gd name="connsiteX25" fmla="*/ 2760980 w 2956560"/>
                <a:gd name="connsiteY25" fmla="*/ 0 h 1590040"/>
                <a:gd name="connsiteX26" fmla="*/ 2763520 w 2956560"/>
                <a:gd name="connsiteY26" fmla="*/ 538480 h 1590040"/>
                <a:gd name="connsiteX27" fmla="*/ 2745740 w 2956560"/>
                <a:gd name="connsiteY27" fmla="*/ 604520 h 1590040"/>
                <a:gd name="connsiteX28" fmla="*/ 2623820 w 2956560"/>
                <a:gd name="connsiteY28" fmla="*/ 609600 h 1590040"/>
                <a:gd name="connsiteX29" fmla="*/ 2595880 w 2956560"/>
                <a:gd name="connsiteY29" fmla="*/ 558800 h 1590040"/>
                <a:gd name="connsiteX30" fmla="*/ 2606040 w 2956560"/>
                <a:gd name="connsiteY30" fmla="*/ 5080 h 1590040"/>
                <a:gd name="connsiteX31" fmla="*/ 2435860 w 2956560"/>
                <a:gd name="connsiteY31" fmla="*/ 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6560" h="1590040">
                  <a:moveTo>
                    <a:pt x="2435860" y="0"/>
                  </a:moveTo>
                  <a:lnTo>
                    <a:pt x="2499360" y="60960"/>
                  </a:lnTo>
                  <a:cubicBezTo>
                    <a:pt x="2500207" y="242993"/>
                    <a:pt x="2481580" y="498263"/>
                    <a:pt x="2501900" y="607060"/>
                  </a:cubicBezTo>
                  <a:lnTo>
                    <a:pt x="2545080" y="668020"/>
                  </a:lnTo>
                  <a:lnTo>
                    <a:pt x="2583180" y="685800"/>
                  </a:lnTo>
                  <a:lnTo>
                    <a:pt x="2738120" y="688340"/>
                  </a:lnTo>
                  <a:lnTo>
                    <a:pt x="2771140" y="668020"/>
                  </a:lnTo>
                  <a:cubicBezTo>
                    <a:pt x="2770293" y="842433"/>
                    <a:pt x="2769447" y="1016847"/>
                    <a:pt x="2768600" y="1191260"/>
                  </a:cubicBezTo>
                  <a:lnTo>
                    <a:pt x="2730500" y="1239520"/>
                  </a:lnTo>
                  <a:lnTo>
                    <a:pt x="2125980" y="1252220"/>
                  </a:lnTo>
                  <a:lnTo>
                    <a:pt x="1607820" y="1275080"/>
                  </a:lnTo>
                  <a:lnTo>
                    <a:pt x="858520" y="1351280"/>
                  </a:lnTo>
                  <a:lnTo>
                    <a:pt x="2540" y="1470660"/>
                  </a:lnTo>
                  <a:cubicBezTo>
                    <a:pt x="1693" y="1510453"/>
                    <a:pt x="847" y="1550247"/>
                    <a:pt x="0" y="1590040"/>
                  </a:cubicBezTo>
                  <a:lnTo>
                    <a:pt x="424180" y="1521460"/>
                  </a:lnTo>
                  <a:lnTo>
                    <a:pt x="1003300" y="1452880"/>
                  </a:lnTo>
                  <a:lnTo>
                    <a:pt x="1506220" y="1409700"/>
                  </a:lnTo>
                  <a:lnTo>
                    <a:pt x="1953260" y="1366520"/>
                  </a:lnTo>
                  <a:lnTo>
                    <a:pt x="2479040" y="1356360"/>
                  </a:lnTo>
                  <a:lnTo>
                    <a:pt x="2743200" y="1343660"/>
                  </a:lnTo>
                  <a:lnTo>
                    <a:pt x="2832100" y="1297940"/>
                  </a:lnTo>
                  <a:lnTo>
                    <a:pt x="2875280" y="1221740"/>
                  </a:lnTo>
                  <a:cubicBezTo>
                    <a:pt x="2876127" y="1198033"/>
                    <a:pt x="2876973" y="1174327"/>
                    <a:pt x="2877820" y="1150620"/>
                  </a:cubicBezTo>
                  <a:lnTo>
                    <a:pt x="2877820" y="66040"/>
                  </a:lnTo>
                  <a:lnTo>
                    <a:pt x="2956560" y="0"/>
                  </a:lnTo>
                  <a:lnTo>
                    <a:pt x="2760980" y="0"/>
                  </a:lnTo>
                  <a:cubicBezTo>
                    <a:pt x="2761827" y="179493"/>
                    <a:pt x="2762673" y="358987"/>
                    <a:pt x="2763520" y="538480"/>
                  </a:cubicBezTo>
                  <a:lnTo>
                    <a:pt x="2745740" y="604520"/>
                  </a:lnTo>
                  <a:lnTo>
                    <a:pt x="2623820" y="609600"/>
                  </a:lnTo>
                  <a:lnTo>
                    <a:pt x="2595880" y="558800"/>
                  </a:lnTo>
                  <a:lnTo>
                    <a:pt x="2606040" y="5080"/>
                  </a:lnTo>
                  <a:lnTo>
                    <a:pt x="243586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447B669-FAD6-45CD-BB28-7AD2CA42E3EA}"/>
                </a:ext>
              </a:extLst>
            </p:cNvPr>
            <p:cNvSpPr/>
            <p:nvPr/>
          </p:nvSpPr>
          <p:spPr>
            <a:xfrm>
              <a:off x="6328410" y="2406650"/>
              <a:ext cx="388620" cy="1371600"/>
            </a:xfrm>
            <a:custGeom>
              <a:avLst/>
              <a:gdLst>
                <a:gd name="connsiteX0" fmla="*/ 83820 w 388620"/>
                <a:gd name="connsiteY0" fmla="*/ 0 h 1371600"/>
                <a:gd name="connsiteX1" fmla="*/ 35560 w 388620"/>
                <a:gd name="connsiteY1" fmla="*/ 30480 h 1371600"/>
                <a:gd name="connsiteX2" fmla="*/ 0 w 388620"/>
                <a:gd name="connsiteY2" fmla="*/ 91440 h 1371600"/>
                <a:gd name="connsiteX3" fmla="*/ 0 w 388620"/>
                <a:gd name="connsiteY3" fmla="*/ 1277620 h 1371600"/>
                <a:gd name="connsiteX4" fmla="*/ 27940 w 388620"/>
                <a:gd name="connsiteY4" fmla="*/ 1325880 h 1371600"/>
                <a:gd name="connsiteX5" fmla="*/ 91440 w 388620"/>
                <a:gd name="connsiteY5" fmla="*/ 1369060 h 1371600"/>
                <a:gd name="connsiteX6" fmla="*/ 309880 w 388620"/>
                <a:gd name="connsiteY6" fmla="*/ 1371600 h 1371600"/>
                <a:gd name="connsiteX7" fmla="*/ 360680 w 388620"/>
                <a:gd name="connsiteY7" fmla="*/ 1343660 h 1371600"/>
                <a:gd name="connsiteX8" fmla="*/ 388620 w 388620"/>
                <a:gd name="connsiteY8" fmla="*/ 1280160 h 1371600"/>
                <a:gd name="connsiteX9" fmla="*/ 386080 w 388620"/>
                <a:gd name="connsiteY9" fmla="*/ 99060 h 1371600"/>
                <a:gd name="connsiteX10" fmla="*/ 358140 w 388620"/>
                <a:gd name="connsiteY10" fmla="*/ 50800 h 1371600"/>
                <a:gd name="connsiteX11" fmla="*/ 302260 w 388620"/>
                <a:gd name="connsiteY11" fmla="*/ 12700 h 1371600"/>
                <a:gd name="connsiteX12" fmla="*/ 83820 w 388620"/>
                <a:gd name="connsiteY12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" h="1371600">
                  <a:moveTo>
                    <a:pt x="83820" y="0"/>
                  </a:moveTo>
                  <a:lnTo>
                    <a:pt x="35560" y="30480"/>
                  </a:lnTo>
                  <a:lnTo>
                    <a:pt x="0" y="91440"/>
                  </a:lnTo>
                  <a:lnTo>
                    <a:pt x="0" y="1277620"/>
                  </a:lnTo>
                  <a:lnTo>
                    <a:pt x="27940" y="1325880"/>
                  </a:lnTo>
                  <a:lnTo>
                    <a:pt x="91440" y="1369060"/>
                  </a:lnTo>
                  <a:lnTo>
                    <a:pt x="309880" y="1371600"/>
                  </a:lnTo>
                  <a:lnTo>
                    <a:pt x="360680" y="1343660"/>
                  </a:lnTo>
                  <a:lnTo>
                    <a:pt x="388620" y="1280160"/>
                  </a:lnTo>
                  <a:cubicBezTo>
                    <a:pt x="387773" y="886460"/>
                    <a:pt x="386927" y="492760"/>
                    <a:pt x="386080" y="99060"/>
                  </a:cubicBezTo>
                  <a:lnTo>
                    <a:pt x="358140" y="50800"/>
                  </a:lnTo>
                  <a:lnTo>
                    <a:pt x="302260" y="1270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3A03E72-3A2C-4C9C-95C1-BB8436E2ACCF}"/>
                </a:ext>
              </a:extLst>
            </p:cNvPr>
            <p:cNvSpPr/>
            <p:nvPr/>
          </p:nvSpPr>
          <p:spPr>
            <a:xfrm>
              <a:off x="6438900" y="2458720"/>
              <a:ext cx="162560" cy="1196340"/>
            </a:xfrm>
            <a:custGeom>
              <a:avLst/>
              <a:gdLst>
                <a:gd name="connsiteX0" fmla="*/ 40640 w 162560"/>
                <a:gd name="connsiteY0" fmla="*/ 10160 h 1196340"/>
                <a:gd name="connsiteX1" fmla="*/ 0 w 162560"/>
                <a:gd name="connsiteY1" fmla="*/ 66040 h 1196340"/>
                <a:gd name="connsiteX2" fmla="*/ 2540 w 162560"/>
                <a:gd name="connsiteY2" fmla="*/ 1148080 h 1196340"/>
                <a:gd name="connsiteX3" fmla="*/ 40640 w 162560"/>
                <a:gd name="connsiteY3" fmla="*/ 1193800 h 1196340"/>
                <a:gd name="connsiteX4" fmla="*/ 139700 w 162560"/>
                <a:gd name="connsiteY4" fmla="*/ 1196340 h 1196340"/>
                <a:gd name="connsiteX5" fmla="*/ 162560 w 162560"/>
                <a:gd name="connsiteY5" fmla="*/ 1140460 h 1196340"/>
                <a:gd name="connsiteX6" fmla="*/ 160020 w 162560"/>
                <a:gd name="connsiteY6" fmla="*/ 50800 h 1196340"/>
                <a:gd name="connsiteX7" fmla="*/ 116840 w 162560"/>
                <a:gd name="connsiteY7" fmla="*/ 0 h 1196340"/>
                <a:gd name="connsiteX8" fmla="*/ 40640 w 162560"/>
                <a:gd name="connsiteY8" fmla="*/ 1016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0" h="1196340">
                  <a:moveTo>
                    <a:pt x="40640" y="10160"/>
                  </a:moveTo>
                  <a:lnTo>
                    <a:pt x="0" y="66040"/>
                  </a:lnTo>
                  <a:cubicBezTo>
                    <a:pt x="847" y="426720"/>
                    <a:pt x="1693" y="787400"/>
                    <a:pt x="2540" y="1148080"/>
                  </a:cubicBezTo>
                  <a:lnTo>
                    <a:pt x="40640" y="1193800"/>
                  </a:lnTo>
                  <a:lnTo>
                    <a:pt x="139700" y="1196340"/>
                  </a:lnTo>
                  <a:lnTo>
                    <a:pt x="162560" y="1140460"/>
                  </a:lnTo>
                  <a:cubicBezTo>
                    <a:pt x="161713" y="777240"/>
                    <a:pt x="160867" y="414020"/>
                    <a:pt x="160020" y="50800"/>
                  </a:cubicBezTo>
                  <a:lnTo>
                    <a:pt x="116840" y="0"/>
                  </a:lnTo>
                  <a:lnTo>
                    <a:pt x="40640" y="1016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7BFCDA1-1764-4AE8-8A47-756256FF77B1}"/>
                </a:ext>
              </a:extLst>
            </p:cNvPr>
            <p:cNvSpPr/>
            <p:nvPr/>
          </p:nvSpPr>
          <p:spPr>
            <a:xfrm>
              <a:off x="6707505" y="2413635"/>
              <a:ext cx="361950" cy="1365885"/>
            </a:xfrm>
            <a:custGeom>
              <a:avLst/>
              <a:gdLst>
                <a:gd name="connsiteX0" fmla="*/ 0 w 361950"/>
                <a:gd name="connsiteY0" fmla="*/ 0 h 1365885"/>
                <a:gd name="connsiteX1" fmla="*/ 60960 w 361950"/>
                <a:gd name="connsiteY1" fmla="*/ 62865 h 1365885"/>
                <a:gd name="connsiteX2" fmla="*/ 62865 w 361950"/>
                <a:gd name="connsiteY2" fmla="*/ 1240155 h 1365885"/>
                <a:gd name="connsiteX3" fmla="*/ 3810 w 361950"/>
                <a:gd name="connsiteY3" fmla="*/ 1358265 h 1365885"/>
                <a:gd name="connsiteX4" fmla="*/ 243840 w 361950"/>
                <a:gd name="connsiteY4" fmla="*/ 1365885 h 1365885"/>
                <a:gd name="connsiteX5" fmla="*/ 161925 w 361950"/>
                <a:gd name="connsiteY5" fmla="*/ 1226820 h 1365885"/>
                <a:gd name="connsiteX6" fmla="*/ 160020 w 361950"/>
                <a:gd name="connsiteY6" fmla="*/ 659130 h 1365885"/>
                <a:gd name="connsiteX7" fmla="*/ 335280 w 361950"/>
                <a:gd name="connsiteY7" fmla="*/ 666750 h 1365885"/>
                <a:gd name="connsiteX8" fmla="*/ 333375 w 361950"/>
                <a:gd name="connsiteY8" fmla="*/ 601980 h 1365885"/>
                <a:gd name="connsiteX9" fmla="*/ 167640 w 361950"/>
                <a:gd name="connsiteY9" fmla="*/ 590550 h 1365885"/>
                <a:gd name="connsiteX10" fmla="*/ 171450 w 361950"/>
                <a:gd name="connsiteY10" fmla="*/ 60960 h 1365885"/>
                <a:gd name="connsiteX11" fmla="*/ 300990 w 361950"/>
                <a:gd name="connsiteY11" fmla="*/ 66675 h 1365885"/>
                <a:gd name="connsiteX12" fmla="*/ 361950 w 361950"/>
                <a:gd name="connsiteY12" fmla="*/ 131445 h 1365885"/>
                <a:gd name="connsiteX13" fmla="*/ 361950 w 361950"/>
                <a:gd name="connsiteY13" fmla="*/ 13335 h 1365885"/>
                <a:gd name="connsiteX14" fmla="*/ 0 w 361950"/>
                <a:gd name="connsiteY14" fmla="*/ 0 h 136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365885">
                  <a:moveTo>
                    <a:pt x="0" y="0"/>
                  </a:moveTo>
                  <a:lnTo>
                    <a:pt x="60960" y="62865"/>
                  </a:lnTo>
                  <a:lnTo>
                    <a:pt x="62865" y="1240155"/>
                  </a:lnTo>
                  <a:lnTo>
                    <a:pt x="3810" y="1358265"/>
                  </a:lnTo>
                  <a:lnTo>
                    <a:pt x="243840" y="1365885"/>
                  </a:lnTo>
                  <a:lnTo>
                    <a:pt x="161925" y="1226820"/>
                  </a:lnTo>
                  <a:lnTo>
                    <a:pt x="160020" y="659130"/>
                  </a:lnTo>
                  <a:lnTo>
                    <a:pt x="335280" y="666750"/>
                  </a:lnTo>
                  <a:lnTo>
                    <a:pt x="333375" y="601980"/>
                  </a:lnTo>
                  <a:lnTo>
                    <a:pt x="167640" y="590550"/>
                  </a:lnTo>
                  <a:lnTo>
                    <a:pt x="171450" y="60960"/>
                  </a:lnTo>
                  <a:lnTo>
                    <a:pt x="300990" y="66675"/>
                  </a:lnTo>
                  <a:lnTo>
                    <a:pt x="361950" y="131445"/>
                  </a:lnTo>
                  <a:lnTo>
                    <a:pt x="36195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5E4B061-184B-4CE9-BC0B-404F4494D015}"/>
                </a:ext>
              </a:extLst>
            </p:cNvPr>
            <p:cNvSpPr/>
            <p:nvPr/>
          </p:nvSpPr>
          <p:spPr>
            <a:xfrm>
              <a:off x="7101840" y="2428240"/>
              <a:ext cx="510540" cy="1394460"/>
            </a:xfrm>
            <a:custGeom>
              <a:avLst/>
              <a:gdLst>
                <a:gd name="connsiteX0" fmla="*/ 0 w 510540"/>
                <a:gd name="connsiteY0" fmla="*/ 0 h 1394460"/>
                <a:gd name="connsiteX1" fmla="*/ 71120 w 510540"/>
                <a:gd name="connsiteY1" fmla="*/ 71120 h 1394460"/>
                <a:gd name="connsiteX2" fmla="*/ 71120 w 510540"/>
                <a:gd name="connsiteY2" fmla="*/ 1244600 h 1394460"/>
                <a:gd name="connsiteX3" fmla="*/ 17780 w 510540"/>
                <a:gd name="connsiteY3" fmla="*/ 1356360 h 1394460"/>
                <a:gd name="connsiteX4" fmla="*/ 175260 w 510540"/>
                <a:gd name="connsiteY4" fmla="*/ 1361440 h 1394460"/>
                <a:gd name="connsiteX5" fmla="*/ 177800 w 510540"/>
                <a:gd name="connsiteY5" fmla="*/ 723900 h 1394460"/>
                <a:gd name="connsiteX6" fmla="*/ 203200 w 510540"/>
                <a:gd name="connsiteY6" fmla="*/ 668020 h 1394460"/>
                <a:gd name="connsiteX7" fmla="*/ 317500 w 510540"/>
                <a:gd name="connsiteY7" fmla="*/ 673100 h 1394460"/>
                <a:gd name="connsiteX8" fmla="*/ 337820 w 510540"/>
                <a:gd name="connsiteY8" fmla="*/ 723900 h 1394460"/>
                <a:gd name="connsiteX9" fmla="*/ 337820 w 510540"/>
                <a:gd name="connsiteY9" fmla="*/ 1374140 h 1394460"/>
                <a:gd name="connsiteX10" fmla="*/ 510540 w 510540"/>
                <a:gd name="connsiteY10" fmla="*/ 1394460 h 1394460"/>
                <a:gd name="connsiteX11" fmla="*/ 441960 w 510540"/>
                <a:gd name="connsiteY11" fmla="*/ 1264920 h 1394460"/>
                <a:gd name="connsiteX12" fmla="*/ 444500 w 510540"/>
                <a:gd name="connsiteY12" fmla="*/ 716280 h 1394460"/>
                <a:gd name="connsiteX13" fmla="*/ 396240 w 510540"/>
                <a:gd name="connsiteY13" fmla="*/ 652780 h 1394460"/>
                <a:gd name="connsiteX14" fmla="*/ 452120 w 510540"/>
                <a:gd name="connsiteY14" fmla="*/ 601980 h 1394460"/>
                <a:gd name="connsiteX15" fmla="*/ 454660 w 510540"/>
                <a:gd name="connsiteY15" fmla="*/ 119380 h 1394460"/>
                <a:gd name="connsiteX16" fmla="*/ 421640 w 510540"/>
                <a:gd name="connsiteY16" fmla="*/ 58420 h 1394460"/>
                <a:gd name="connsiteX17" fmla="*/ 350520 w 510540"/>
                <a:gd name="connsiteY17" fmla="*/ 17780 h 1394460"/>
                <a:gd name="connsiteX18" fmla="*/ 0 w 510540"/>
                <a:gd name="connsiteY18" fmla="*/ 0 h 139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0540" h="1394460">
                  <a:moveTo>
                    <a:pt x="0" y="0"/>
                  </a:moveTo>
                  <a:lnTo>
                    <a:pt x="71120" y="71120"/>
                  </a:lnTo>
                  <a:lnTo>
                    <a:pt x="71120" y="1244600"/>
                  </a:lnTo>
                  <a:lnTo>
                    <a:pt x="17780" y="1356360"/>
                  </a:lnTo>
                  <a:lnTo>
                    <a:pt x="175260" y="1361440"/>
                  </a:lnTo>
                  <a:cubicBezTo>
                    <a:pt x="176107" y="1148927"/>
                    <a:pt x="176953" y="936413"/>
                    <a:pt x="177800" y="723900"/>
                  </a:cubicBezTo>
                  <a:lnTo>
                    <a:pt x="203200" y="668020"/>
                  </a:lnTo>
                  <a:lnTo>
                    <a:pt x="317500" y="673100"/>
                  </a:lnTo>
                  <a:lnTo>
                    <a:pt x="337820" y="723900"/>
                  </a:lnTo>
                  <a:lnTo>
                    <a:pt x="337820" y="1374140"/>
                  </a:lnTo>
                  <a:lnTo>
                    <a:pt x="510540" y="1394460"/>
                  </a:lnTo>
                  <a:lnTo>
                    <a:pt x="441960" y="1264920"/>
                  </a:lnTo>
                  <a:cubicBezTo>
                    <a:pt x="442807" y="1082040"/>
                    <a:pt x="443653" y="899160"/>
                    <a:pt x="444500" y="716280"/>
                  </a:cubicBezTo>
                  <a:lnTo>
                    <a:pt x="396240" y="652780"/>
                  </a:lnTo>
                  <a:lnTo>
                    <a:pt x="452120" y="601980"/>
                  </a:lnTo>
                  <a:cubicBezTo>
                    <a:pt x="452967" y="441113"/>
                    <a:pt x="453813" y="280247"/>
                    <a:pt x="454660" y="119380"/>
                  </a:cubicBezTo>
                  <a:lnTo>
                    <a:pt x="421640" y="58420"/>
                  </a:lnTo>
                  <a:lnTo>
                    <a:pt x="35052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A18F928-B8AC-475D-8DCF-523942FD69EA}"/>
                </a:ext>
              </a:extLst>
            </p:cNvPr>
            <p:cNvSpPr/>
            <p:nvPr/>
          </p:nvSpPr>
          <p:spPr>
            <a:xfrm>
              <a:off x="7274560" y="2489200"/>
              <a:ext cx="167640" cy="553720"/>
            </a:xfrm>
            <a:custGeom>
              <a:avLst/>
              <a:gdLst>
                <a:gd name="connsiteX0" fmla="*/ 0 w 167640"/>
                <a:gd name="connsiteY0" fmla="*/ 0 h 553720"/>
                <a:gd name="connsiteX1" fmla="*/ 0 w 167640"/>
                <a:gd name="connsiteY1" fmla="*/ 551180 h 553720"/>
                <a:gd name="connsiteX2" fmla="*/ 139700 w 167640"/>
                <a:gd name="connsiteY2" fmla="*/ 553720 h 553720"/>
                <a:gd name="connsiteX3" fmla="*/ 167640 w 167640"/>
                <a:gd name="connsiteY3" fmla="*/ 505460 h 553720"/>
                <a:gd name="connsiteX4" fmla="*/ 160020 w 167640"/>
                <a:gd name="connsiteY4" fmla="*/ 63500 h 553720"/>
                <a:gd name="connsiteX5" fmla="*/ 129540 w 167640"/>
                <a:gd name="connsiteY5" fmla="*/ 10160 h 553720"/>
                <a:gd name="connsiteX6" fmla="*/ 0 w 167640"/>
                <a:gd name="connsiteY6" fmla="*/ 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53720">
                  <a:moveTo>
                    <a:pt x="0" y="0"/>
                  </a:moveTo>
                  <a:lnTo>
                    <a:pt x="0" y="551180"/>
                  </a:lnTo>
                  <a:lnTo>
                    <a:pt x="139700" y="553720"/>
                  </a:lnTo>
                  <a:lnTo>
                    <a:pt x="167640" y="505460"/>
                  </a:lnTo>
                  <a:lnTo>
                    <a:pt x="160020" y="63500"/>
                  </a:lnTo>
                  <a:lnTo>
                    <a:pt x="12954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5276189-D1B9-4791-9472-206D8703A9A4}"/>
                </a:ext>
              </a:extLst>
            </p:cNvPr>
            <p:cNvSpPr/>
            <p:nvPr/>
          </p:nvSpPr>
          <p:spPr>
            <a:xfrm>
              <a:off x="7548880" y="2448560"/>
              <a:ext cx="444500" cy="1376680"/>
            </a:xfrm>
            <a:custGeom>
              <a:avLst/>
              <a:gdLst>
                <a:gd name="connsiteX0" fmla="*/ 0 w 444500"/>
                <a:gd name="connsiteY0" fmla="*/ 0 h 1376680"/>
                <a:gd name="connsiteX1" fmla="*/ 63500 w 444500"/>
                <a:gd name="connsiteY1" fmla="*/ 73660 h 1376680"/>
                <a:gd name="connsiteX2" fmla="*/ 63500 w 444500"/>
                <a:gd name="connsiteY2" fmla="*/ 1247140 h 1376680"/>
                <a:gd name="connsiteX3" fmla="*/ 81280 w 444500"/>
                <a:gd name="connsiteY3" fmla="*/ 1305560 h 1376680"/>
                <a:gd name="connsiteX4" fmla="*/ 137160 w 444500"/>
                <a:gd name="connsiteY4" fmla="*/ 1361440 h 1376680"/>
                <a:gd name="connsiteX5" fmla="*/ 353060 w 444500"/>
                <a:gd name="connsiteY5" fmla="*/ 1376680 h 1376680"/>
                <a:gd name="connsiteX6" fmla="*/ 416560 w 444500"/>
                <a:gd name="connsiteY6" fmla="*/ 1348740 h 1376680"/>
                <a:gd name="connsiteX7" fmla="*/ 434340 w 444500"/>
                <a:gd name="connsiteY7" fmla="*/ 1275080 h 1376680"/>
                <a:gd name="connsiteX8" fmla="*/ 444500 w 444500"/>
                <a:gd name="connsiteY8" fmla="*/ 106680 h 1376680"/>
                <a:gd name="connsiteX9" fmla="*/ 375920 w 444500"/>
                <a:gd name="connsiteY9" fmla="*/ 20320 h 1376680"/>
                <a:gd name="connsiteX10" fmla="*/ 309880 w 444500"/>
                <a:gd name="connsiteY10" fmla="*/ 20320 h 1376680"/>
                <a:gd name="connsiteX11" fmla="*/ 317500 w 444500"/>
                <a:gd name="connsiteY11" fmla="*/ 1229360 h 1376680"/>
                <a:gd name="connsiteX12" fmla="*/ 284480 w 444500"/>
                <a:gd name="connsiteY12" fmla="*/ 1264920 h 1376680"/>
                <a:gd name="connsiteX13" fmla="*/ 195580 w 444500"/>
                <a:gd name="connsiteY13" fmla="*/ 1259840 h 1376680"/>
                <a:gd name="connsiteX14" fmla="*/ 157480 w 444500"/>
                <a:gd name="connsiteY14" fmla="*/ 1211580 h 1376680"/>
                <a:gd name="connsiteX15" fmla="*/ 157480 w 444500"/>
                <a:gd name="connsiteY15" fmla="*/ 17780 h 1376680"/>
                <a:gd name="connsiteX16" fmla="*/ 0 w 444500"/>
                <a:gd name="connsiteY16" fmla="*/ 0 h 137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4500" h="1376680">
                  <a:moveTo>
                    <a:pt x="0" y="0"/>
                  </a:moveTo>
                  <a:lnTo>
                    <a:pt x="63500" y="73660"/>
                  </a:lnTo>
                  <a:lnTo>
                    <a:pt x="63500" y="1247140"/>
                  </a:lnTo>
                  <a:lnTo>
                    <a:pt x="81280" y="1305560"/>
                  </a:lnTo>
                  <a:lnTo>
                    <a:pt x="137160" y="1361440"/>
                  </a:lnTo>
                  <a:lnTo>
                    <a:pt x="353060" y="1376680"/>
                  </a:lnTo>
                  <a:lnTo>
                    <a:pt x="416560" y="1348740"/>
                  </a:lnTo>
                  <a:lnTo>
                    <a:pt x="434340" y="1275080"/>
                  </a:lnTo>
                  <a:cubicBezTo>
                    <a:pt x="437727" y="885613"/>
                    <a:pt x="441113" y="496147"/>
                    <a:pt x="444500" y="106680"/>
                  </a:cubicBezTo>
                  <a:lnTo>
                    <a:pt x="375920" y="20320"/>
                  </a:lnTo>
                  <a:lnTo>
                    <a:pt x="309880" y="20320"/>
                  </a:lnTo>
                  <a:lnTo>
                    <a:pt x="317500" y="1229360"/>
                  </a:lnTo>
                  <a:lnTo>
                    <a:pt x="284480" y="1264920"/>
                  </a:lnTo>
                  <a:lnTo>
                    <a:pt x="195580" y="1259840"/>
                  </a:lnTo>
                  <a:lnTo>
                    <a:pt x="157480" y="1211580"/>
                  </a:lnTo>
                  <a:lnTo>
                    <a:pt x="15748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EFD0B370-7C90-46B5-B914-7FFC612D35D1}"/>
                </a:ext>
              </a:extLst>
            </p:cNvPr>
            <p:cNvSpPr/>
            <p:nvPr/>
          </p:nvSpPr>
          <p:spPr>
            <a:xfrm>
              <a:off x="7975600" y="2484120"/>
              <a:ext cx="231140" cy="1386840"/>
            </a:xfrm>
            <a:custGeom>
              <a:avLst/>
              <a:gdLst>
                <a:gd name="connsiteX0" fmla="*/ 0 w 231140"/>
                <a:gd name="connsiteY0" fmla="*/ 0 h 1386840"/>
                <a:gd name="connsiteX1" fmla="*/ 73660 w 231140"/>
                <a:gd name="connsiteY1" fmla="*/ 81280 h 1386840"/>
                <a:gd name="connsiteX2" fmla="*/ 68580 w 231140"/>
                <a:gd name="connsiteY2" fmla="*/ 1247140 h 1386840"/>
                <a:gd name="connsiteX3" fmla="*/ 10160 w 231140"/>
                <a:gd name="connsiteY3" fmla="*/ 1361440 h 1386840"/>
                <a:gd name="connsiteX4" fmla="*/ 231140 w 231140"/>
                <a:gd name="connsiteY4" fmla="*/ 1386840 h 1386840"/>
                <a:gd name="connsiteX5" fmla="*/ 162560 w 231140"/>
                <a:gd name="connsiteY5" fmla="*/ 1262380 h 1386840"/>
                <a:gd name="connsiteX6" fmla="*/ 170180 w 231140"/>
                <a:gd name="connsiteY6" fmla="*/ 83820 h 1386840"/>
                <a:gd name="connsiteX7" fmla="*/ 226060 w 231140"/>
                <a:gd name="connsiteY7" fmla="*/ 25400 h 1386840"/>
                <a:gd name="connsiteX8" fmla="*/ 0 w 231140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140" h="1386840">
                  <a:moveTo>
                    <a:pt x="0" y="0"/>
                  </a:moveTo>
                  <a:lnTo>
                    <a:pt x="73660" y="81280"/>
                  </a:lnTo>
                  <a:cubicBezTo>
                    <a:pt x="71967" y="469900"/>
                    <a:pt x="70273" y="858520"/>
                    <a:pt x="68580" y="1247140"/>
                  </a:cubicBezTo>
                  <a:lnTo>
                    <a:pt x="10160" y="1361440"/>
                  </a:lnTo>
                  <a:lnTo>
                    <a:pt x="231140" y="1386840"/>
                  </a:lnTo>
                  <a:lnTo>
                    <a:pt x="162560" y="1262380"/>
                  </a:lnTo>
                  <a:lnTo>
                    <a:pt x="170180" y="83820"/>
                  </a:lnTo>
                  <a:lnTo>
                    <a:pt x="22606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9D62E62-F82A-46F2-9355-DB41800B575A}"/>
                </a:ext>
              </a:extLst>
            </p:cNvPr>
            <p:cNvSpPr/>
            <p:nvPr/>
          </p:nvSpPr>
          <p:spPr>
            <a:xfrm>
              <a:off x="8201660" y="2509520"/>
              <a:ext cx="599440" cy="1409700"/>
            </a:xfrm>
            <a:custGeom>
              <a:avLst/>
              <a:gdLst>
                <a:gd name="connsiteX0" fmla="*/ 55880 w 599440"/>
                <a:gd name="connsiteY0" fmla="*/ 1358900 h 1409700"/>
                <a:gd name="connsiteX1" fmla="*/ 2540 w 599440"/>
                <a:gd name="connsiteY1" fmla="*/ 1234440 h 1409700"/>
                <a:gd name="connsiteX2" fmla="*/ 0 w 599440"/>
                <a:gd name="connsiteY2" fmla="*/ 66040 h 1409700"/>
                <a:gd name="connsiteX3" fmla="*/ 66040 w 599440"/>
                <a:gd name="connsiteY3" fmla="*/ 0 h 1409700"/>
                <a:gd name="connsiteX4" fmla="*/ 259080 w 599440"/>
                <a:gd name="connsiteY4" fmla="*/ 25400 h 1409700"/>
                <a:gd name="connsiteX5" fmla="*/ 304800 w 599440"/>
                <a:gd name="connsiteY5" fmla="*/ 68580 h 1409700"/>
                <a:gd name="connsiteX6" fmla="*/ 332740 w 599440"/>
                <a:gd name="connsiteY6" fmla="*/ 139700 h 1409700"/>
                <a:gd name="connsiteX7" fmla="*/ 332740 w 599440"/>
                <a:gd name="connsiteY7" fmla="*/ 1206500 h 1409700"/>
                <a:gd name="connsiteX8" fmla="*/ 340360 w 599440"/>
                <a:gd name="connsiteY8" fmla="*/ 1252220 h 1409700"/>
                <a:gd name="connsiteX9" fmla="*/ 378460 w 599440"/>
                <a:gd name="connsiteY9" fmla="*/ 1282700 h 1409700"/>
                <a:gd name="connsiteX10" fmla="*/ 441960 w 599440"/>
                <a:gd name="connsiteY10" fmla="*/ 1285240 h 1409700"/>
                <a:gd name="connsiteX11" fmla="*/ 439420 w 599440"/>
                <a:gd name="connsiteY11" fmla="*/ 53340 h 1409700"/>
                <a:gd name="connsiteX12" fmla="*/ 599440 w 599440"/>
                <a:gd name="connsiteY12" fmla="*/ 71120 h 1409700"/>
                <a:gd name="connsiteX13" fmla="*/ 535940 w 599440"/>
                <a:gd name="connsiteY13" fmla="*/ 134620 h 1409700"/>
                <a:gd name="connsiteX14" fmla="*/ 535940 w 599440"/>
                <a:gd name="connsiteY14" fmla="*/ 1295400 h 1409700"/>
                <a:gd name="connsiteX15" fmla="*/ 477520 w 599440"/>
                <a:gd name="connsiteY15" fmla="*/ 1409700 h 1409700"/>
                <a:gd name="connsiteX16" fmla="*/ 297180 w 599440"/>
                <a:gd name="connsiteY16" fmla="*/ 1386840 h 1409700"/>
                <a:gd name="connsiteX17" fmla="*/ 254000 w 599440"/>
                <a:gd name="connsiteY17" fmla="*/ 1351280 h 1409700"/>
                <a:gd name="connsiteX18" fmla="*/ 215900 w 599440"/>
                <a:gd name="connsiteY18" fmla="*/ 1262380 h 1409700"/>
                <a:gd name="connsiteX19" fmla="*/ 220980 w 599440"/>
                <a:gd name="connsiteY19" fmla="*/ 129540 h 1409700"/>
                <a:gd name="connsiteX20" fmla="*/ 180340 w 599440"/>
                <a:gd name="connsiteY20" fmla="*/ 73660 h 1409700"/>
                <a:gd name="connsiteX21" fmla="*/ 106680 w 599440"/>
                <a:gd name="connsiteY21" fmla="*/ 66040 h 1409700"/>
                <a:gd name="connsiteX22" fmla="*/ 106680 w 599440"/>
                <a:gd name="connsiteY22" fmla="*/ 1371600 h 1409700"/>
                <a:gd name="connsiteX23" fmla="*/ 55880 w 599440"/>
                <a:gd name="connsiteY23" fmla="*/ 13589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40" h="1409700">
                  <a:moveTo>
                    <a:pt x="55880" y="1358900"/>
                  </a:moveTo>
                  <a:lnTo>
                    <a:pt x="2540" y="1234440"/>
                  </a:lnTo>
                  <a:cubicBezTo>
                    <a:pt x="1693" y="844973"/>
                    <a:pt x="847" y="455507"/>
                    <a:pt x="0" y="66040"/>
                  </a:cubicBezTo>
                  <a:lnTo>
                    <a:pt x="66040" y="0"/>
                  </a:lnTo>
                  <a:lnTo>
                    <a:pt x="259080" y="25400"/>
                  </a:lnTo>
                  <a:lnTo>
                    <a:pt x="304800" y="68580"/>
                  </a:lnTo>
                  <a:lnTo>
                    <a:pt x="332740" y="139700"/>
                  </a:lnTo>
                  <a:lnTo>
                    <a:pt x="332740" y="1206500"/>
                  </a:lnTo>
                  <a:lnTo>
                    <a:pt x="340360" y="1252220"/>
                  </a:lnTo>
                  <a:lnTo>
                    <a:pt x="378460" y="1282700"/>
                  </a:lnTo>
                  <a:lnTo>
                    <a:pt x="441960" y="1285240"/>
                  </a:lnTo>
                  <a:cubicBezTo>
                    <a:pt x="441113" y="874607"/>
                    <a:pt x="440267" y="463973"/>
                    <a:pt x="439420" y="53340"/>
                  </a:cubicBezTo>
                  <a:lnTo>
                    <a:pt x="599440" y="71120"/>
                  </a:lnTo>
                  <a:lnTo>
                    <a:pt x="535940" y="134620"/>
                  </a:lnTo>
                  <a:lnTo>
                    <a:pt x="535940" y="1295400"/>
                  </a:lnTo>
                  <a:lnTo>
                    <a:pt x="477520" y="1409700"/>
                  </a:lnTo>
                  <a:lnTo>
                    <a:pt x="297180" y="1386840"/>
                  </a:lnTo>
                  <a:lnTo>
                    <a:pt x="254000" y="1351280"/>
                  </a:lnTo>
                  <a:lnTo>
                    <a:pt x="215900" y="1262380"/>
                  </a:lnTo>
                  <a:cubicBezTo>
                    <a:pt x="217593" y="884767"/>
                    <a:pt x="219287" y="507153"/>
                    <a:pt x="220980" y="129540"/>
                  </a:cubicBezTo>
                  <a:lnTo>
                    <a:pt x="180340" y="73660"/>
                  </a:lnTo>
                  <a:lnTo>
                    <a:pt x="106680" y="66040"/>
                  </a:lnTo>
                  <a:lnTo>
                    <a:pt x="106680" y="1371600"/>
                  </a:lnTo>
                  <a:lnTo>
                    <a:pt x="55880" y="13589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5D1A05A-2BEE-4CDB-894E-8977B75E182C}"/>
                </a:ext>
              </a:extLst>
            </p:cNvPr>
            <p:cNvSpPr/>
            <p:nvPr/>
          </p:nvSpPr>
          <p:spPr>
            <a:xfrm>
              <a:off x="8742680" y="2595880"/>
              <a:ext cx="497840" cy="1397000"/>
            </a:xfrm>
            <a:custGeom>
              <a:avLst/>
              <a:gdLst>
                <a:gd name="connsiteX0" fmla="*/ 0 w 497840"/>
                <a:gd name="connsiteY0" fmla="*/ 1330960 h 1397000"/>
                <a:gd name="connsiteX1" fmla="*/ 63500 w 497840"/>
                <a:gd name="connsiteY1" fmla="*/ 1214120 h 1397000"/>
                <a:gd name="connsiteX2" fmla="*/ 58420 w 497840"/>
                <a:gd name="connsiteY2" fmla="*/ 68580 h 1397000"/>
                <a:gd name="connsiteX3" fmla="*/ 104140 w 497840"/>
                <a:gd name="connsiteY3" fmla="*/ 15240 h 1397000"/>
                <a:gd name="connsiteX4" fmla="*/ 152400 w 497840"/>
                <a:gd name="connsiteY4" fmla="*/ 0 h 1397000"/>
                <a:gd name="connsiteX5" fmla="*/ 365760 w 497840"/>
                <a:gd name="connsiteY5" fmla="*/ 35560 h 1397000"/>
                <a:gd name="connsiteX6" fmla="*/ 416560 w 497840"/>
                <a:gd name="connsiteY6" fmla="*/ 76200 h 1397000"/>
                <a:gd name="connsiteX7" fmla="*/ 449580 w 497840"/>
                <a:gd name="connsiteY7" fmla="*/ 162560 h 1397000"/>
                <a:gd name="connsiteX8" fmla="*/ 447040 w 497840"/>
                <a:gd name="connsiteY8" fmla="*/ 1292860 h 1397000"/>
                <a:gd name="connsiteX9" fmla="*/ 497840 w 497840"/>
                <a:gd name="connsiteY9" fmla="*/ 1397000 h 1397000"/>
                <a:gd name="connsiteX10" fmla="*/ 322580 w 497840"/>
                <a:gd name="connsiteY10" fmla="*/ 1366520 h 1397000"/>
                <a:gd name="connsiteX11" fmla="*/ 330200 w 497840"/>
                <a:gd name="connsiteY11" fmla="*/ 668020 h 1397000"/>
                <a:gd name="connsiteX12" fmla="*/ 160020 w 497840"/>
                <a:gd name="connsiteY12" fmla="*/ 640080 h 1397000"/>
                <a:gd name="connsiteX13" fmla="*/ 160020 w 497840"/>
                <a:gd name="connsiteY13" fmla="*/ 1358900 h 1397000"/>
                <a:gd name="connsiteX14" fmla="*/ 0 w 497840"/>
                <a:gd name="connsiteY14" fmla="*/ 133096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7840" h="1397000">
                  <a:moveTo>
                    <a:pt x="0" y="1330960"/>
                  </a:moveTo>
                  <a:lnTo>
                    <a:pt x="63500" y="1214120"/>
                  </a:lnTo>
                  <a:cubicBezTo>
                    <a:pt x="61807" y="832273"/>
                    <a:pt x="60113" y="450427"/>
                    <a:pt x="58420" y="68580"/>
                  </a:cubicBezTo>
                  <a:lnTo>
                    <a:pt x="104140" y="15240"/>
                  </a:lnTo>
                  <a:lnTo>
                    <a:pt x="152400" y="0"/>
                  </a:lnTo>
                  <a:lnTo>
                    <a:pt x="365760" y="35560"/>
                  </a:lnTo>
                  <a:lnTo>
                    <a:pt x="416560" y="76200"/>
                  </a:lnTo>
                  <a:lnTo>
                    <a:pt x="449580" y="162560"/>
                  </a:lnTo>
                  <a:cubicBezTo>
                    <a:pt x="448733" y="539327"/>
                    <a:pt x="447887" y="916093"/>
                    <a:pt x="447040" y="1292860"/>
                  </a:cubicBezTo>
                  <a:lnTo>
                    <a:pt x="497840" y="1397000"/>
                  </a:lnTo>
                  <a:lnTo>
                    <a:pt x="322580" y="1366520"/>
                  </a:lnTo>
                  <a:lnTo>
                    <a:pt x="330200" y="668020"/>
                  </a:lnTo>
                  <a:lnTo>
                    <a:pt x="160020" y="640080"/>
                  </a:lnTo>
                  <a:lnTo>
                    <a:pt x="160020" y="1358900"/>
                  </a:lnTo>
                  <a:lnTo>
                    <a:pt x="0" y="133096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A08E16A-789B-42C6-A4B2-1CE403E453DA}"/>
                </a:ext>
              </a:extLst>
            </p:cNvPr>
            <p:cNvSpPr/>
            <p:nvPr/>
          </p:nvSpPr>
          <p:spPr>
            <a:xfrm>
              <a:off x="8907780" y="2659380"/>
              <a:ext cx="167640" cy="561340"/>
            </a:xfrm>
            <a:custGeom>
              <a:avLst/>
              <a:gdLst>
                <a:gd name="connsiteX0" fmla="*/ 33020 w 167640"/>
                <a:gd name="connsiteY0" fmla="*/ 0 h 561340"/>
                <a:gd name="connsiteX1" fmla="*/ 0 w 167640"/>
                <a:gd name="connsiteY1" fmla="*/ 43180 h 561340"/>
                <a:gd name="connsiteX2" fmla="*/ 0 w 167640"/>
                <a:gd name="connsiteY2" fmla="*/ 528320 h 561340"/>
                <a:gd name="connsiteX3" fmla="*/ 167640 w 167640"/>
                <a:gd name="connsiteY3" fmla="*/ 561340 h 561340"/>
                <a:gd name="connsiteX4" fmla="*/ 160020 w 167640"/>
                <a:gd name="connsiteY4" fmla="*/ 58420 h 561340"/>
                <a:gd name="connsiteX5" fmla="*/ 129540 w 167640"/>
                <a:gd name="connsiteY5" fmla="*/ 10160 h 561340"/>
                <a:gd name="connsiteX6" fmla="*/ 33020 w 167640"/>
                <a:gd name="connsiteY6" fmla="*/ 0 h 5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61340">
                  <a:moveTo>
                    <a:pt x="33020" y="0"/>
                  </a:moveTo>
                  <a:lnTo>
                    <a:pt x="0" y="43180"/>
                  </a:lnTo>
                  <a:lnTo>
                    <a:pt x="0" y="528320"/>
                  </a:lnTo>
                  <a:lnTo>
                    <a:pt x="167640" y="561340"/>
                  </a:lnTo>
                  <a:lnTo>
                    <a:pt x="160020" y="58420"/>
                  </a:lnTo>
                  <a:lnTo>
                    <a:pt x="129540" y="1016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FC9CBB67-8312-49FA-968F-457812DFB9B4}"/>
              </a:ext>
            </a:extLst>
          </p:cNvPr>
          <p:cNvSpPr/>
          <p:nvPr/>
        </p:nvSpPr>
        <p:spPr>
          <a:xfrm>
            <a:off x="2885143" y="3917060"/>
            <a:ext cx="5789879" cy="57528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9450320"/>
              </a:avLst>
            </a:prstTxWarp>
          </a:bodyPr>
          <a:lstStyle/>
          <a:p>
            <a:pPr algn="ctr"/>
            <a:r>
              <a:rPr lang="en-US" altLang="zh-CN" sz="177700" b="1" kern="100" dirty="0">
                <a:solidFill>
                  <a:schemeClr val="tx1"/>
                </a:solidFill>
                <a:effectLst/>
                <a:latin typeface="Imprint MT Shadow" panose="04020605060303030202" pitchFamily="82" charset="0"/>
                <a:ea typeface="PMingLiU-ExtB" panose="02020500000000000000" pitchFamily="18" charset="-120"/>
                <a:cs typeface="Times New Roman" panose="02020603050405020304" pitchFamily="18" charset="0"/>
              </a:rPr>
              <a:t>BOOK, LIBRARIAN, STAR AND CITY</a:t>
            </a:r>
            <a:endParaRPr lang="zh-CN" altLang="zh-CN" sz="49600" b="1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A81C11-C6C9-47EA-AF35-E5DC7D37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737" y="4099157"/>
            <a:ext cx="4279165" cy="50792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F6F9EFE-DDF6-4833-81AB-047CA736F6F6}"/>
              </a:ext>
            </a:extLst>
          </p:cNvPr>
          <p:cNvSpPr txBox="1"/>
          <p:nvPr/>
        </p:nvSpPr>
        <p:spPr>
          <a:xfrm>
            <a:off x="257227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</a:t>
            </a:r>
            <a:r>
              <a:rPr lang="en-US" altLang="zh-CN" sz="2800" dirty="0"/>
              <a:t>,</a:t>
            </a:r>
            <a:r>
              <a:rPr lang="zh-CN" altLang="en-US" sz="2800" dirty="0"/>
              <a:t>六边形底被白色块遮挡</a:t>
            </a:r>
            <a:r>
              <a:rPr lang="en-US" altLang="zh-CN" sz="2800" dirty="0"/>
              <a:t>(</a:t>
            </a:r>
            <a:r>
              <a:rPr lang="zh-CN" altLang="en-US" sz="2800" dirty="0"/>
              <a:t>切割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68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B39D985E-A2F7-41AD-8DB0-380FE090787A}"/>
              </a:ext>
            </a:extLst>
          </p:cNvPr>
          <p:cNvSpPr/>
          <p:nvPr/>
        </p:nvSpPr>
        <p:spPr>
          <a:xfrm rot="1800000">
            <a:off x="3304795" y="954166"/>
            <a:ext cx="4963088" cy="4278524"/>
          </a:xfrm>
          <a:prstGeom prst="hexagon">
            <a:avLst>
              <a:gd name="adj" fmla="val 28531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8C85EA1D-74CF-4D8F-8E05-41AF5446E15E}"/>
              </a:ext>
            </a:extLst>
          </p:cNvPr>
          <p:cNvSpPr/>
          <p:nvPr/>
        </p:nvSpPr>
        <p:spPr>
          <a:xfrm rot="1800000">
            <a:off x="3469507" y="1087007"/>
            <a:ext cx="4625578" cy="3987567"/>
          </a:xfrm>
          <a:prstGeom prst="hexagon">
            <a:avLst>
              <a:gd name="adj" fmla="val 28531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1030051-81EC-4048-B51B-E62C1E07E004}"/>
              </a:ext>
            </a:extLst>
          </p:cNvPr>
          <p:cNvSpPr/>
          <p:nvPr/>
        </p:nvSpPr>
        <p:spPr>
          <a:xfrm>
            <a:off x="7193907" y="1953148"/>
            <a:ext cx="1061720" cy="2258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414FB-1CCE-449A-89D5-C9ABA3294EEE}"/>
              </a:ext>
            </a:extLst>
          </p:cNvPr>
          <p:cNvSpPr/>
          <p:nvPr/>
        </p:nvSpPr>
        <p:spPr>
          <a:xfrm>
            <a:off x="3181071" y="1937908"/>
            <a:ext cx="1061720" cy="2258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 descr="C:\Users\Administrator\Documents\Tencent Files\3482861653\Image\C2C\8YEX~BAL_[OK0@0XB[3XIO3.jpg">
            <a:extLst>
              <a:ext uri="{FF2B5EF4-FFF2-40B4-BE49-F238E27FC236}">
                <a16:creationId xmlns:a16="http://schemas.microsoft.com/office/drawing/2014/main" id="{63FCF7E8-BD5C-4466-BEF3-3244F7C7D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2" t="12528" r="25225" b="53790"/>
          <a:stretch>
            <a:fillRect/>
          </a:stretch>
        </p:blipFill>
        <p:spPr bwMode="auto">
          <a:xfrm>
            <a:off x="9837244" y="1363044"/>
            <a:ext cx="1816030" cy="189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3FD84D02-EA88-42D7-B182-FC4B8600A41A}"/>
              </a:ext>
            </a:extLst>
          </p:cNvPr>
          <p:cNvGrpSpPr/>
          <p:nvPr/>
        </p:nvGrpSpPr>
        <p:grpSpPr>
          <a:xfrm>
            <a:off x="2691454" y="1149106"/>
            <a:ext cx="6160780" cy="1252930"/>
            <a:chOff x="-2176307" y="1063547"/>
            <a:chExt cx="16642024" cy="3384523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826B00E4-2435-4B73-AF3E-BF40F396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76307" y="1063547"/>
              <a:ext cx="8369717" cy="3384523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DDBBF3BB-B556-4E8E-8BF5-8F2CDE0C2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096000" y="1063547"/>
              <a:ext cx="8369717" cy="3384523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13847F-1F7B-491E-BB77-054E04ED89D7}"/>
              </a:ext>
            </a:extLst>
          </p:cNvPr>
          <p:cNvGrpSpPr/>
          <p:nvPr/>
        </p:nvGrpSpPr>
        <p:grpSpPr>
          <a:xfrm>
            <a:off x="3138893" y="2351406"/>
            <a:ext cx="5353498" cy="1450916"/>
            <a:chOff x="3350260" y="2406650"/>
            <a:chExt cx="5890260" cy="159639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A8A1BE7-D036-4C77-A5A0-E607C21A8B99}"/>
                </a:ext>
              </a:extLst>
            </p:cNvPr>
            <p:cNvSpPr/>
            <p:nvPr/>
          </p:nvSpPr>
          <p:spPr>
            <a:xfrm>
              <a:off x="3388360" y="2590800"/>
              <a:ext cx="665480" cy="1196340"/>
            </a:xfrm>
            <a:custGeom>
              <a:avLst/>
              <a:gdLst>
                <a:gd name="connsiteX0" fmla="*/ 0 w 665480"/>
                <a:gd name="connsiteY0" fmla="*/ 43180 h 1196340"/>
                <a:gd name="connsiteX1" fmla="*/ 76200 w 665480"/>
                <a:gd name="connsiteY1" fmla="*/ 116840 h 1196340"/>
                <a:gd name="connsiteX2" fmla="*/ 76200 w 665480"/>
                <a:gd name="connsiteY2" fmla="*/ 1112520 h 1196340"/>
                <a:gd name="connsiteX3" fmla="*/ 10160 w 665480"/>
                <a:gd name="connsiteY3" fmla="*/ 1196340 h 1196340"/>
                <a:gd name="connsiteX4" fmla="*/ 594360 w 665480"/>
                <a:gd name="connsiteY4" fmla="*/ 1117600 h 1196340"/>
                <a:gd name="connsiteX5" fmla="*/ 665480 w 665480"/>
                <a:gd name="connsiteY5" fmla="*/ 1031240 h 1196340"/>
                <a:gd name="connsiteX6" fmla="*/ 665480 w 665480"/>
                <a:gd name="connsiteY6" fmla="*/ 949960 h 1196340"/>
                <a:gd name="connsiteX7" fmla="*/ 254000 w 665480"/>
                <a:gd name="connsiteY7" fmla="*/ 1005840 h 1196340"/>
                <a:gd name="connsiteX8" fmla="*/ 254000 w 665480"/>
                <a:gd name="connsiteY8" fmla="*/ 76200 h 1196340"/>
                <a:gd name="connsiteX9" fmla="*/ 330200 w 665480"/>
                <a:gd name="connsiteY9" fmla="*/ 0 h 1196340"/>
                <a:gd name="connsiteX10" fmla="*/ 0 w 665480"/>
                <a:gd name="connsiteY10" fmla="*/ 4318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5480" h="1196340">
                  <a:moveTo>
                    <a:pt x="0" y="43180"/>
                  </a:moveTo>
                  <a:lnTo>
                    <a:pt x="76200" y="116840"/>
                  </a:lnTo>
                  <a:lnTo>
                    <a:pt x="76200" y="1112520"/>
                  </a:lnTo>
                  <a:lnTo>
                    <a:pt x="10160" y="1196340"/>
                  </a:lnTo>
                  <a:lnTo>
                    <a:pt x="594360" y="1117600"/>
                  </a:lnTo>
                  <a:lnTo>
                    <a:pt x="665480" y="1031240"/>
                  </a:lnTo>
                  <a:lnTo>
                    <a:pt x="665480" y="949960"/>
                  </a:lnTo>
                  <a:lnTo>
                    <a:pt x="254000" y="1005840"/>
                  </a:lnTo>
                  <a:lnTo>
                    <a:pt x="254000" y="76200"/>
                  </a:lnTo>
                  <a:lnTo>
                    <a:pt x="330200" y="0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CDE34FD-35F2-4ACF-A837-E1534A4F4FEC}"/>
                </a:ext>
              </a:extLst>
            </p:cNvPr>
            <p:cNvSpPr/>
            <p:nvPr/>
          </p:nvSpPr>
          <p:spPr>
            <a:xfrm>
              <a:off x="3782060" y="2562994"/>
              <a:ext cx="187960" cy="962526"/>
            </a:xfrm>
            <a:custGeom>
              <a:avLst/>
              <a:gdLst>
                <a:gd name="connsiteX0" fmla="*/ 0 w 241300"/>
                <a:gd name="connsiteY0" fmla="*/ 27940 h 1016000"/>
                <a:gd name="connsiteX1" fmla="*/ 73660 w 241300"/>
                <a:gd name="connsiteY1" fmla="*/ 93980 h 1016000"/>
                <a:gd name="connsiteX2" fmla="*/ 76200 w 241300"/>
                <a:gd name="connsiteY2" fmla="*/ 934720 h 1016000"/>
                <a:gd name="connsiteX3" fmla="*/ 10160 w 241300"/>
                <a:gd name="connsiteY3" fmla="*/ 1016000 h 1016000"/>
                <a:gd name="connsiteX4" fmla="*/ 241300 w 241300"/>
                <a:gd name="connsiteY4" fmla="*/ 982980 h 1016000"/>
                <a:gd name="connsiteX5" fmla="*/ 165100 w 241300"/>
                <a:gd name="connsiteY5" fmla="*/ 911860 h 1016000"/>
                <a:gd name="connsiteX6" fmla="*/ 157480 w 241300"/>
                <a:gd name="connsiteY6" fmla="*/ 76200 h 1016000"/>
                <a:gd name="connsiteX7" fmla="*/ 228600 w 241300"/>
                <a:gd name="connsiteY7" fmla="*/ 0 h 1016000"/>
                <a:gd name="connsiteX8" fmla="*/ 0 w 241300"/>
                <a:gd name="connsiteY8" fmla="*/ 2794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300" h="1016000">
                  <a:moveTo>
                    <a:pt x="0" y="27940"/>
                  </a:moveTo>
                  <a:lnTo>
                    <a:pt x="73660" y="93980"/>
                  </a:lnTo>
                  <a:cubicBezTo>
                    <a:pt x="74507" y="374227"/>
                    <a:pt x="75353" y="654473"/>
                    <a:pt x="76200" y="934720"/>
                  </a:cubicBezTo>
                  <a:lnTo>
                    <a:pt x="10160" y="1016000"/>
                  </a:lnTo>
                  <a:lnTo>
                    <a:pt x="241300" y="982980"/>
                  </a:lnTo>
                  <a:lnTo>
                    <a:pt x="165100" y="911860"/>
                  </a:lnTo>
                  <a:lnTo>
                    <a:pt x="157480" y="76200"/>
                  </a:lnTo>
                  <a:lnTo>
                    <a:pt x="22860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6CD1D80-7F20-4270-AC31-9848C58A5078}"/>
                </a:ext>
              </a:extLst>
            </p:cNvPr>
            <p:cNvSpPr/>
            <p:nvPr/>
          </p:nvSpPr>
          <p:spPr>
            <a:xfrm>
              <a:off x="4030980" y="2506980"/>
              <a:ext cx="457200" cy="1203960"/>
            </a:xfrm>
            <a:custGeom>
              <a:avLst/>
              <a:gdLst>
                <a:gd name="connsiteX0" fmla="*/ 0 w 457200"/>
                <a:gd name="connsiteY0" fmla="*/ 40640 h 1203960"/>
                <a:gd name="connsiteX1" fmla="*/ 78740 w 457200"/>
                <a:gd name="connsiteY1" fmla="*/ 106680 h 1203960"/>
                <a:gd name="connsiteX2" fmla="*/ 78740 w 457200"/>
                <a:gd name="connsiteY2" fmla="*/ 1120140 h 1203960"/>
                <a:gd name="connsiteX3" fmla="*/ 0 w 457200"/>
                <a:gd name="connsiteY3" fmla="*/ 1203960 h 1203960"/>
                <a:gd name="connsiteX4" fmla="*/ 391160 w 457200"/>
                <a:gd name="connsiteY4" fmla="*/ 1153160 h 1203960"/>
                <a:gd name="connsiteX5" fmla="*/ 457200 w 457200"/>
                <a:gd name="connsiteY5" fmla="*/ 1066800 h 1203960"/>
                <a:gd name="connsiteX6" fmla="*/ 457200 w 457200"/>
                <a:gd name="connsiteY6" fmla="*/ 685800 h 1203960"/>
                <a:gd name="connsiteX7" fmla="*/ 401320 w 457200"/>
                <a:gd name="connsiteY7" fmla="*/ 622300 h 1203960"/>
                <a:gd name="connsiteX8" fmla="*/ 452120 w 457200"/>
                <a:gd name="connsiteY8" fmla="*/ 553720 h 1203960"/>
                <a:gd name="connsiteX9" fmla="*/ 447040 w 457200"/>
                <a:gd name="connsiteY9" fmla="*/ 76200 h 1203960"/>
                <a:gd name="connsiteX10" fmla="*/ 368300 w 457200"/>
                <a:gd name="connsiteY10" fmla="*/ 0 h 1203960"/>
                <a:gd name="connsiteX11" fmla="*/ 0 w 457200"/>
                <a:gd name="connsiteY11" fmla="*/ 4064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1203960">
                  <a:moveTo>
                    <a:pt x="0" y="40640"/>
                  </a:moveTo>
                  <a:lnTo>
                    <a:pt x="78740" y="106680"/>
                  </a:lnTo>
                  <a:lnTo>
                    <a:pt x="78740" y="1120140"/>
                  </a:lnTo>
                  <a:lnTo>
                    <a:pt x="0" y="1203960"/>
                  </a:lnTo>
                  <a:lnTo>
                    <a:pt x="391160" y="1153160"/>
                  </a:lnTo>
                  <a:lnTo>
                    <a:pt x="457200" y="1066800"/>
                  </a:lnTo>
                  <a:lnTo>
                    <a:pt x="457200" y="685800"/>
                  </a:lnTo>
                  <a:lnTo>
                    <a:pt x="401320" y="622300"/>
                  </a:lnTo>
                  <a:lnTo>
                    <a:pt x="452120" y="553720"/>
                  </a:lnTo>
                  <a:cubicBezTo>
                    <a:pt x="450427" y="394547"/>
                    <a:pt x="448733" y="235373"/>
                    <a:pt x="447040" y="76200"/>
                  </a:cubicBezTo>
                  <a:lnTo>
                    <a:pt x="368300" y="0"/>
                  </a:lnTo>
                  <a:lnTo>
                    <a:pt x="0" y="406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0562BA9-33D7-40A2-851D-6BBCFEBDD4DF}"/>
                </a:ext>
              </a:extLst>
            </p:cNvPr>
            <p:cNvSpPr/>
            <p:nvPr/>
          </p:nvSpPr>
          <p:spPr>
            <a:xfrm>
              <a:off x="4198620" y="2590800"/>
              <a:ext cx="170180" cy="5232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EF12BE7-43EB-4775-8ED6-D073142B9FDD}"/>
                </a:ext>
              </a:extLst>
            </p:cNvPr>
            <p:cNvSpPr/>
            <p:nvPr/>
          </p:nvSpPr>
          <p:spPr>
            <a:xfrm>
              <a:off x="4198620" y="3167380"/>
              <a:ext cx="170180" cy="4470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F115E7D-54F2-407F-B87C-923046A199E1}"/>
                </a:ext>
              </a:extLst>
            </p:cNvPr>
            <p:cNvSpPr/>
            <p:nvPr/>
          </p:nvSpPr>
          <p:spPr>
            <a:xfrm>
              <a:off x="4470400" y="247396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0CED879-EDDC-4861-9ED6-3C7007A58884}"/>
                </a:ext>
              </a:extLst>
            </p:cNvPr>
            <p:cNvSpPr/>
            <p:nvPr/>
          </p:nvSpPr>
          <p:spPr>
            <a:xfrm>
              <a:off x="4632960" y="254000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0483675-5B11-465A-8D68-F50959C2896A}"/>
                </a:ext>
              </a:extLst>
            </p:cNvPr>
            <p:cNvSpPr/>
            <p:nvPr/>
          </p:nvSpPr>
          <p:spPr>
            <a:xfrm>
              <a:off x="4964430" y="2428875"/>
              <a:ext cx="407670" cy="1171575"/>
            </a:xfrm>
            <a:custGeom>
              <a:avLst/>
              <a:gdLst>
                <a:gd name="connsiteX0" fmla="*/ 93345 w 407670"/>
                <a:gd name="connsiteY0" fmla="*/ 19050 h 1171575"/>
                <a:gd name="connsiteX1" fmla="*/ 34290 w 407670"/>
                <a:gd name="connsiteY1" fmla="*/ 59055 h 1171575"/>
                <a:gd name="connsiteX2" fmla="*/ 0 w 407670"/>
                <a:gd name="connsiteY2" fmla="*/ 127635 h 1171575"/>
                <a:gd name="connsiteX3" fmla="*/ 7620 w 407670"/>
                <a:gd name="connsiteY3" fmla="*/ 1127760 h 1171575"/>
                <a:gd name="connsiteX4" fmla="*/ 59055 w 407670"/>
                <a:gd name="connsiteY4" fmla="*/ 1171575 h 1171575"/>
                <a:gd name="connsiteX5" fmla="*/ 121920 w 407670"/>
                <a:gd name="connsiteY5" fmla="*/ 1171575 h 1171575"/>
                <a:gd name="connsiteX6" fmla="*/ 125730 w 407670"/>
                <a:gd name="connsiteY6" fmla="*/ 680085 h 1171575"/>
                <a:gd name="connsiteX7" fmla="*/ 280035 w 407670"/>
                <a:gd name="connsiteY7" fmla="*/ 674370 h 1171575"/>
                <a:gd name="connsiteX8" fmla="*/ 285750 w 407670"/>
                <a:gd name="connsiteY8" fmla="*/ 1163955 h 1171575"/>
                <a:gd name="connsiteX9" fmla="*/ 356235 w 407670"/>
                <a:gd name="connsiteY9" fmla="*/ 1163955 h 1171575"/>
                <a:gd name="connsiteX10" fmla="*/ 407670 w 407670"/>
                <a:gd name="connsiteY10" fmla="*/ 1080135 h 1171575"/>
                <a:gd name="connsiteX11" fmla="*/ 405765 w 407670"/>
                <a:gd name="connsiteY11" fmla="*/ 93345 h 1171575"/>
                <a:gd name="connsiteX12" fmla="*/ 375285 w 407670"/>
                <a:gd name="connsiteY12" fmla="*/ 32385 h 1171575"/>
                <a:gd name="connsiteX13" fmla="*/ 310515 w 407670"/>
                <a:gd name="connsiteY13" fmla="*/ 0 h 1171575"/>
                <a:gd name="connsiteX14" fmla="*/ 93345 w 407670"/>
                <a:gd name="connsiteY14" fmla="*/ 1905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7670" h="1171575">
                  <a:moveTo>
                    <a:pt x="93345" y="19050"/>
                  </a:moveTo>
                  <a:lnTo>
                    <a:pt x="34290" y="59055"/>
                  </a:lnTo>
                  <a:lnTo>
                    <a:pt x="0" y="127635"/>
                  </a:lnTo>
                  <a:lnTo>
                    <a:pt x="7620" y="1127760"/>
                  </a:lnTo>
                  <a:lnTo>
                    <a:pt x="59055" y="1171575"/>
                  </a:lnTo>
                  <a:lnTo>
                    <a:pt x="121920" y="1171575"/>
                  </a:lnTo>
                  <a:lnTo>
                    <a:pt x="125730" y="680085"/>
                  </a:lnTo>
                  <a:lnTo>
                    <a:pt x="280035" y="674370"/>
                  </a:lnTo>
                  <a:lnTo>
                    <a:pt x="285750" y="1163955"/>
                  </a:lnTo>
                  <a:lnTo>
                    <a:pt x="356235" y="1163955"/>
                  </a:lnTo>
                  <a:lnTo>
                    <a:pt x="407670" y="1080135"/>
                  </a:lnTo>
                  <a:lnTo>
                    <a:pt x="405765" y="93345"/>
                  </a:lnTo>
                  <a:lnTo>
                    <a:pt x="375285" y="32385"/>
                  </a:lnTo>
                  <a:lnTo>
                    <a:pt x="310515" y="0"/>
                  </a:lnTo>
                  <a:lnTo>
                    <a:pt x="93345" y="1905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805EA10-9D83-47C4-A88D-BC50DBCF9089}"/>
                </a:ext>
              </a:extLst>
            </p:cNvPr>
            <p:cNvSpPr/>
            <p:nvPr/>
          </p:nvSpPr>
          <p:spPr>
            <a:xfrm>
              <a:off x="5076825" y="2503170"/>
              <a:ext cx="171450" cy="546735"/>
            </a:xfrm>
            <a:custGeom>
              <a:avLst/>
              <a:gdLst>
                <a:gd name="connsiteX0" fmla="*/ 40005 w 171450"/>
                <a:gd name="connsiteY0" fmla="*/ 5715 h 546735"/>
                <a:gd name="connsiteX1" fmla="*/ 0 w 171450"/>
                <a:gd name="connsiteY1" fmla="*/ 49530 h 546735"/>
                <a:gd name="connsiteX2" fmla="*/ 1905 w 171450"/>
                <a:gd name="connsiteY2" fmla="*/ 546735 h 546735"/>
                <a:gd name="connsiteX3" fmla="*/ 169545 w 171450"/>
                <a:gd name="connsiteY3" fmla="*/ 533400 h 546735"/>
                <a:gd name="connsiteX4" fmla="*/ 171450 w 171450"/>
                <a:gd name="connsiteY4" fmla="*/ 47625 h 546735"/>
                <a:gd name="connsiteX5" fmla="*/ 131445 w 171450"/>
                <a:gd name="connsiteY5" fmla="*/ 0 h 546735"/>
                <a:gd name="connsiteX6" fmla="*/ 45720 w 171450"/>
                <a:gd name="connsiteY6" fmla="*/ 11430 h 546735"/>
                <a:gd name="connsiteX7" fmla="*/ 40005 w 171450"/>
                <a:gd name="connsiteY7" fmla="*/ 5715 h 5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546735">
                  <a:moveTo>
                    <a:pt x="40005" y="5715"/>
                  </a:moveTo>
                  <a:lnTo>
                    <a:pt x="0" y="49530"/>
                  </a:lnTo>
                  <a:lnTo>
                    <a:pt x="1905" y="546735"/>
                  </a:lnTo>
                  <a:lnTo>
                    <a:pt x="169545" y="533400"/>
                  </a:lnTo>
                  <a:lnTo>
                    <a:pt x="171450" y="47625"/>
                  </a:lnTo>
                  <a:lnTo>
                    <a:pt x="131445" y="0"/>
                  </a:lnTo>
                  <a:lnTo>
                    <a:pt x="45720" y="11430"/>
                  </a:lnTo>
                  <a:lnTo>
                    <a:pt x="40005" y="5715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577D8D-51BD-4D8B-B839-9C8EE576448D}"/>
                </a:ext>
              </a:extLst>
            </p:cNvPr>
            <p:cNvSpPr/>
            <p:nvPr/>
          </p:nvSpPr>
          <p:spPr>
            <a:xfrm>
              <a:off x="5358765" y="2406650"/>
              <a:ext cx="495300" cy="1193800"/>
            </a:xfrm>
            <a:custGeom>
              <a:avLst/>
              <a:gdLst>
                <a:gd name="connsiteX0" fmla="*/ 0 w 495300"/>
                <a:gd name="connsiteY0" fmla="*/ 27940 h 1193800"/>
                <a:gd name="connsiteX1" fmla="*/ 68580 w 495300"/>
                <a:gd name="connsiteY1" fmla="*/ 86360 h 1193800"/>
                <a:gd name="connsiteX2" fmla="*/ 71120 w 495300"/>
                <a:gd name="connsiteY2" fmla="*/ 1122680 h 1193800"/>
                <a:gd name="connsiteX3" fmla="*/ 17780 w 495300"/>
                <a:gd name="connsiteY3" fmla="*/ 1193800 h 1193800"/>
                <a:gd name="connsiteX4" fmla="*/ 177800 w 495300"/>
                <a:gd name="connsiteY4" fmla="*/ 1168400 h 1193800"/>
                <a:gd name="connsiteX5" fmla="*/ 177800 w 495300"/>
                <a:gd name="connsiteY5" fmla="*/ 683260 h 1193800"/>
                <a:gd name="connsiteX6" fmla="*/ 320040 w 495300"/>
                <a:gd name="connsiteY6" fmla="*/ 675640 h 1193800"/>
                <a:gd name="connsiteX7" fmla="*/ 347980 w 495300"/>
                <a:gd name="connsiteY7" fmla="*/ 716280 h 1193800"/>
                <a:gd name="connsiteX8" fmla="*/ 353060 w 495300"/>
                <a:gd name="connsiteY8" fmla="*/ 1153160 h 1193800"/>
                <a:gd name="connsiteX9" fmla="*/ 495300 w 495300"/>
                <a:gd name="connsiteY9" fmla="*/ 1143000 h 1193800"/>
                <a:gd name="connsiteX10" fmla="*/ 436880 w 495300"/>
                <a:gd name="connsiteY10" fmla="*/ 1084580 h 1193800"/>
                <a:gd name="connsiteX11" fmla="*/ 434340 w 495300"/>
                <a:gd name="connsiteY11" fmla="*/ 688340 h 1193800"/>
                <a:gd name="connsiteX12" fmla="*/ 398780 w 495300"/>
                <a:gd name="connsiteY12" fmla="*/ 637540 h 1193800"/>
                <a:gd name="connsiteX13" fmla="*/ 444500 w 495300"/>
                <a:gd name="connsiteY13" fmla="*/ 558800 h 1193800"/>
                <a:gd name="connsiteX14" fmla="*/ 444500 w 495300"/>
                <a:gd name="connsiteY14" fmla="*/ 60960 h 1193800"/>
                <a:gd name="connsiteX15" fmla="*/ 358140 w 495300"/>
                <a:gd name="connsiteY15" fmla="*/ 0 h 1193800"/>
                <a:gd name="connsiteX16" fmla="*/ 332740 w 495300"/>
                <a:gd name="connsiteY16" fmla="*/ 0 h 1193800"/>
                <a:gd name="connsiteX17" fmla="*/ 0 w 495300"/>
                <a:gd name="connsiteY17" fmla="*/ 2794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0" h="1193800">
                  <a:moveTo>
                    <a:pt x="0" y="27940"/>
                  </a:moveTo>
                  <a:lnTo>
                    <a:pt x="68580" y="86360"/>
                  </a:lnTo>
                  <a:cubicBezTo>
                    <a:pt x="69427" y="431800"/>
                    <a:pt x="70273" y="777240"/>
                    <a:pt x="71120" y="1122680"/>
                  </a:cubicBezTo>
                  <a:lnTo>
                    <a:pt x="17780" y="1193800"/>
                  </a:lnTo>
                  <a:lnTo>
                    <a:pt x="177800" y="1168400"/>
                  </a:lnTo>
                  <a:lnTo>
                    <a:pt x="177800" y="683260"/>
                  </a:lnTo>
                  <a:lnTo>
                    <a:pt x="320040" y="675640"/>
                  </a:lnTo>
                  <a:lnTo>
                    <a:pt x="347980" y="716280"/>
                  </a:lnTo>
                  <a:cubicBezTo>
                    <a:pt x="349673" y="861907"/>
                    <a:pt x="351367" y="1007533"/>
                    <a:pt x="353060" y="1153160"/>
                  </a:cubicBezTo>
                  <a:lnTo>
                    <a:pt x="495300" y="1143000"/>
                  </a:lnTo>
                  <a:lnTo>
                    <a:pt x="436880" y="1084580"/>
                  </a:lnTo>
                  <a:cubicBezTo>
                    <a:pt x="436033" y="952500"/>
                    <a:pt x="435187" y="820420"/>
                    <a:pt x="434340" y="688340"/>
                  </a:cubicBezTo>
                  <a:lnTo>
                    <a:pt x="398780" y="637540"/>
                  </a:lnTo>
                  <a:lnTo>
                    <a:pt x="444500" y="558800"/>
                  </a:lnTo>
                  <a:lnTo>
                    <a:pt x="444500" y="60960"/>
                  </a:lnTo>
                  <a:lnTo>
                    <a:pt x="358140" y="0"/>
                  </a:lnTo>
                  <a:lnTo>
                    <a:pt x="332740" y="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72AA35B-AF4E-4F36-8F6F-93D15668C9C7}"/>
                </a:ext>
              </a:extLst>
            </p:cNvPr>
            <p:cNvSpPr/>
            <p:nvPr/>
          </p:nvSpPr>
          <p:spPr>
            <a:xfrm>
              <a:off x="5519420" y="2484120"/>
              <a:ext cx="170180" cy="535940"/>
            </a:xfrm>
            <a:custGeom>
              <a:avLst/>
              <a:gdLst>
                <a:gd name="connsiteX0" fmla="*/ 0 w 170180"/>
                <a:gd name="connsiteY0" fmla="*/ 2540 h 523240"/>
                <a:gd name="connsiteX1" fmla="*/ 5080 w 170180"/>
                <a:gd name="connsiteY1" fmla="*/ 523240 h 523240"/>
                <a:gd name="connsiteX2" fmla="*/ 139700 w 170180"/>
                <a:gd name="connsiteY2" fmla="*/ 513080 h 523240"/>
                <a:gd name="connsiteX3" fmla="*/ 167640 w 170180"/>
                <a:gd name="connsiteY3" fmla="*/ 462280 h 523240"/>
                <a:gd name="connsiteX4" fmla="*/ 170180 w 170180"/>
                <a:gd name="connsiteY4" fmla="*/ 40640 h 523240"/>
                <a:gd name="connsiteX5" fmla="*/ 121920 w 170180"/>
                <a:gd name="connsiteY5" fmla="*/ 0 h 523240"/>
                <a:gd name="connsiteX6" fmla="*/ 0 w 170180"/>
                <a:gd name="connsiteY6" fmla="*/ 2540 h 5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80" h="523240">
                  <a:moveTo>
                    <a:pt x="0" y="2540"/>
                  </a:moveTo>
                  <a:cubicBezTo>
                    <a:pt x="1693" y="176107"/>
                    <a:pt x="3387" y="349673"/>
                    <a:pt x="5080" y="523240"/>
                  </a:cubicBezTo>
                  <a:lnTo>
                    <a:pt x="139700" y="513080"/>
                  </a:lnTo>
                  <a:lnTo>
                    <a:pt x="167640" y="462280"/>
                  </a:lnTo>
                  <a:cubicBezTo>
                    <a:pt x="168487" y="321733"/>
                    <a:pt x="169333" y="181187"/>
                    <a:pt x="170180" y="40640"/>
                  </a:cubicBezTo>
                  <a:lnTo>
                    <a:pt x="121920" y="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F66AB02-C6B4-41B0-8491-407FFD13F9FF}"/>
                </a:ext>
              </a:extLst>
            </p:cNvPr>
            <p:cNvSpPr/>
            <p:nvPr/>
          </p:nvSpPr>
          <p:spPr>
            <a:xfrm>
              <a:off x="3350260" y="2413000"/>
              <a:ext cx="2956560" cy="1590040"/>
            </a:xfrm>
            <a:custGeom>
              <a:avLst/>
              <a:gdLst>
                <a:gd name="connsiteX0" fmla="*/ 2435860 w 2956560"/>
                <a:gd name="connsiteY0" fmla="*/ 0 h 1590040"/>
                <a:gd name="connsiteX1" fmla="*/ 2499360 w 2956560"/>
                <a:gd name="connsiteY1" fmla="*/ 60960 h 1590040"/>
                <a:gd name="connsiteX2" fmla="*/ 2501900 w 2956560"/>
                <a:gd name="connsiteY2" fmla="*/ 607060 h 1590040"/>
                <a:gd name="connsiteX3" fmla="*/ 2545080 w 2956560"/>
                <a:gd name="connsiteY3" fmla="*/ 668020 h 1590040"/>
                <a:gd name="connsiteX4" fmla="*/ 2583180 w 2956560"/>
                <a:gd name="connsiteY4" fmla="*/ 685800 h 1590040"/>
                <a:gd name="connsiteX5" fmla="*/ 2738120 w 2956560"/>
                <a:gd name="connsiteY5" fmla="*/ 688340 h 1590040"/>
                <a:gd name="connsiteX6" fmla="*/ 2771140 w 2956560"/>
                <a:gd name="connsiteY6" fmla="*/ 668020 h 1590040"/>
                <a:gd name="connsiteX7" fmla="*/ 2768600 w 2956560"/>
                <a:gd name="connsiteY7" fmla="*/ 1191260 h 1590040"/>
                <a:gd name="connsiteX8" fmla="*/ 2730500 w 2956560"/>
                <a:gd name="connsiteY8" fmla="*/ 1239520 h 1590040"/>
                <a:gd name="connsiteX9" fmla="*/ 2125980 w 2956560"/>
                <a:gd name="connsiteY9" fmla="*/ 1252220 h 1590040"/>
                <a:gd name="connsiteX10" fmla="*/ 1607820 w 2956560"/>
                <a:gd name="connsiteY10" fmla="*/ 1275080 h 1590040"/>
                <a:gd name="connsiteX11" fmla="*/ 858520 w 2956560"/>
                <a:gd name="connsiteY11" fmla="*/ 1351280 h 1590040"/>
                <a:gd name="connsiteX12" fmla="*/ 2540 w 2956560"/>
                <a:gd name="connsiteY12" fmla="*/ 1470660 h 1590040"/>
                <a:gd name="connsiteX13" fmla="*/ 0 w 2956560"/>
                <a:gd name="connsiteY13" fmla="*/ 1590040 h 1590040"/>
                <a:gd name="connsiteX14" fmla="*/ 424180 w 2956560"/>
                <a:gd name="connsiteY14" fmla="*/ 1521460 h 1590040"/>
                <a:gd name="connsiteX15" fmla="*/ 1003300 w 2956560"/>
                <a:gd name="connsiteY15" fmla="*/ 1452880 h 1590040"/>
                <a:gd name="connsiteX16" fmla="*/ 1506220 w 2956560"/>
                <a:gd name="connsiteY16" fmla="*/ 1409700 h 1590040"/>
                <a:gd name="connsiteX17" fmla="*/ 1953260 w 2956560"/>
                <a:gd name="connsiteY17" fmla="*/ 1366520 h 1590040"/>
                <a:gd name="connsiteX18" fmla="*/ 2479040 w 2956560"/>
                <a:gd name="connsiteY18" fmla="*/ 1356360 h 1590040"/>
                <a:gd name="connsiteX19" fmla="*/ 2743200 w 2956560"/>
                <a:gd name="connsiteY19" fmla="*/ 1343660 h 1590040"/>
                <a:gd name="connsiteX20" fmla="*/ 2832100 w 2956560"/>
                <a:gd name="connsiteY20" fmla="*/ 1297940 h 1590040"/>
                <a:gd name="connsiteX21" fmla="*/ 2875280 w 2956560"/>
                <a:gd name="connsiteY21" fmla="*/ 1221740 h 1590040"/>
                <a:gd name="connsiteX22" fmla="*/ 2877820 w 2956560"/>
                <a:gd name="connsiteY22" fmla="*/ 1150620 h 1590040"/>
                <a:gd name="connsiteX23" fmla="*/ 2877820 w 2956560"/>
                <a:gd name="connsiteY23" fmla="*/ 66040 h 1590040"/>
                <a:gd name="connsiteX24" fmla="*/ 2956560 w 2956560"/>
                <a:gd name="connsiteY24" fmla="*/ 0 h 1590040"/>
                <a:gd name="connsiteX25" fmla="*/ 2760980 w 2956560"/>
                <a:gd name="connsiteY25" fmla="*/ 0 h 1590040"/>
                <a:gd name="connsiteX26" fmla="*/ 2763520 w 2956560"/>
                <a:gd name="connsiteY26" fmla="*/ 538480 h 1590040"/>
                <a:gd name="connsiteX27" fmla="*/ 2745740 w 2956560"/>
                <a:gd name="connsiteY27" fmla="*/ 604520 h 1590040"/>
                <a:gd name="connsiteX28" fmla="*/ 2623820 w 2956560"/>
                <a:gd name="connsiteY28" fmla="*/ 609600 h 1590040"/>
                <a:gd name="connsiteX29" fmla="*/ 2595880 w 2956560"/>
                <a:gd name="connsiteY29" fmla="*/ 558800 h 1590040"/>
                <a:gd name="connsiteX30" fmla="*/ 2606040 w 2956560"/>
                <a:gd name="connsiteY30" fmla="*/ 5080 h 1590040"/>
                <a:gd name="connsiteX31" fmla="*/ 2435860 w 2956560"/>
                <a:gd name="connsiteY31" fmla="*/ 0 h 159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6560" h="1590040">
                  <a:moveTo>
                    <a:pt x="2435860" y="0"/>
                  </a:moveTo>
                  <a:lnTo>
                    <a:pt x="2499360" y="60960"/>
                  </a:lnTo>
                  <a:cubicBezTo>
                    <a:pt x="2500207" y="242993"/>
                    <a:pt x="2481580" y="498263"/>
                    <a:pt x="2501900" y="607060"/>
                  </a:cubicBezTo>
                  <a:lnTo>
                    <a:pt x="2545080" y="668020"/>
                  </a:lnTo>
                  <a:lnTo>
                    <a:pt x="2583180" y="685800"/>
                  </a:lnTo>
                  <a:lnTo>
                    <a:pt x="2738120" y="688340"/>
                  </a:lnTo>
                  <a:lnTo>
                    <a:pt x="2771140" y="668020"/>
                  </a:lnTo>
                  <a:cubicBezTo>
                    <a:pt x="2770293" y="842433"/>
                    <a:pt x="2769447" y="1016847"/>
                    <a:pt x="2768600" y="1191260"/>
                  </a:cubicBezTo>
                  <a:lnTo>
                    <a:pt x="2730500" y="1239520"/>
                  </a:lnTo>
                  <a:lnTo>
                    <a:pt x="2125980" y="1252220"/>
                  </a:lnTo>
                  <a:lnTo>
                    <a:pt x="1607820" y="1275080"/>
                  </a:lnTo>
                  <a:lnTo>
                    <a:pt x="858520" y="1351280"/>
                  </a:lnTo>
                  <a:lnTo>
                    <a:pt x="2540" y="1470660"/>
                  </a:lnTo>
                  <a:cubicBezTo>
                    <a:pt x="1693" y="1510453"/>
                    <a:pt x="847" y="1550247"/>
                    <a:pt x="0" y="1590040"/>
                  </a:cubicBezTo>
                  <a:lnTo>
                    <a:pt x="424180" y="1521460"/>
                  </a:lnTo>
                  <a:lnTo>
                    <a:pt x="1003300" y="1452880"/>
                  </a:lnTo>
                  <a:lnTo>
                    <a:pt x="1506220" y="1409700"/>
                  </a:lnTo>
                  <a:lnTo>
                    <a:pt x="1953260" y="1366520"/>
                  </a:lnTo>
                  <a:lnTo>
                    <a:pt x="2479040" y="1356360"/>
                  </a:lnTo>
                  <a:lnTo>
                    <a:pt x="2743200" y="1343660"/>
                  </a:lnTo>
                  <a:lnTo>
                    <a:pt x="2832100" y="1297940"/>
                  </a:lnTo>
                  <a:lnTo>
                    <a:pt x="2875280" y="1221740"/>
                  </a:lnTo>
                  <a:cubicBezTo>
                    <a:pt x="2876127" y="1198033"/>
                    <a:pt x="2876973" y="1174327"/>
                    <a:pt x="2877820" y="1150620"/>
                  </a:cubicBezTo>
                  <a:lnTo>
                    <a:pt x="2877820" y="66040"/>
                  </a:lnTo>
                  <a:lnTo>
                    <a:pt x="2956560" y="0"/>
                  </a:lnTo>
                  <a:lnTo>
                    <a:pt x="2760980" y="0"/>
                  </a:lnTo>
                  <a:cubicBezTo>
                    <a:pt x="2761827" y="179493"/>
                    <a:pt x="2762673" y="358987"/>
                    <a:pt x="2763520" y="538480"/>
                  </a:cubicBezTo>
                  <a:lnTo>
                    <a:pt x="2745740" y="604520"/>
                  </a:lnTo>
                  <a:lnTo>
                    <a:pt x="2623820" y="609600"/>
                  </a:lnTo>
                  <a:lnTo>
                    <a:pt x="2595880" y="558800"/>
                  </a:lnTo>
                  <a:lnTo>
                    <a:pt x="2606040" y="5080"/>
                  </a:lnTo>
                  <a:lnTo>
                    <a:pt x="243586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447B669-FAD6-45CD-BB28-7AD2CA42E3EA}"/>
                </a:ext>
              </a:extLst>
            </p:cNvPr>
            <p:cNvSpPr/>
            <p:nvPr/>
          </p:nvSpPr>
          <p:spPr>
            <a:xfrm>
              <a:off x="6328410" y="2406650"/>
              <a:ext cx="388620" cy="1371600"/>
            </a:xfrm>
            <a:custGeom>
              <a:avLst/>
              <a:gdLst>
                <a:gd name="connsiteX0" fmla="*/ 83820 w 388620"/>
                <a:gd name="connsiteY0" fmla="*/ 0 h 1371600"/>
                <a:gd name="connsiteX1" fmla="*/ 35560 w 388620"/>
                <a:gd name="connsiteY1" fmla="*/ 30480 h 1371600"/>
                <a:gd name="connsiteX2" fmla="*/ 0 w 388620"/>
                <a:gd name="connsiteY2" fmla="*/ 91440 h 1371600"/>
                <a:gd name="connsiteX3" fmla="*/ 0 w 388620"/>
                <a:gd name="connsiteY3" fmla="*/ 1277620 h 1371600"/>
                <a:gd name="connsiteX4" fmla="*/ 27940 w 388620"/>
                <a:gd name="connsiteY4" fmla="*/ 1325880 h 1371600"/>
                <a:gd name="connsiteX5" fmla="*/ 91440 w 388620"/>
                <a:gd name="connsiteY5" fmla="*/ 1369060 h 1371600"/>
                <a:gd name="connsiteX6" fmla="*/ 309880 w 388620"/>
                <a:gd name="connsiteY6" fmla="*/ 1371600 h 1371600"/>
                <a:gd name="connsiteX7" fmla="*/ 360680 w 388620"/>
                <a:gd name="connsiteY7" fmla="*/ 1343660 h 1371600"/>
                <a:gd name="connsiteX8" fmla="*/ 388620 w 388620"/>
                <a:gd name="connsiteY8" fmla="*/ 1280160 h 1371600"/>
                <a:gd name="connsiteX9" fmla="*/ 386080 w 388620"/>
                <a:gd name="connsiteY9" fmla="*/ 99060 h 1371600"/>
                <a:gd name="connsiteX10" fmla="*/ 358140 w 388620"/>
                <a:gd name="connsiteY10" fmla="*/ 50800 h 1371600"/>
                <a:gd name="connsiteX11" fmla="*/ 302260 w 388620"/>
                <a:gd name="connsiteY11" fmla="*/ 12700 h 1371600"/>
                <a:gd name="connsiteX12" fmla="*/ 83820 w 388620"/>
                <a:gd name="connsiteY12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620" h="1371600">
                  <a:moveTo>
                    <a:pt x="83820" y="0"/>
                  </a:moveTo>
                  <a:lnTo>
                    <a:pt x="35560" y="30480"/>
                  </a:lnTo>
                  <a:lnTo>
                    <a:pt x="0" y="91440"/>
                  </a:lnTo>
                  <a:lnTo>
                    <a:pt x="0" y="1277620"/>
                  </a:lnTo>
                  <a:lnTo>
                    <a:pt x="27940" y="1325880"/>
                  </a:lnTo>
                  <a:lnTo>
                    <a:pt x="91440" y="1369060"/>
                  </a:lnTo>
                  <a:lnTo>
                    <a:pt x="309880" y="1371600"/>
                  </a:lnTo>
                  <a:lnTo>
                    <a:pt x="360680" y="1343660"/>
                  </a:lnTo>
                  <a:lnTo>
                    <a:pt x="388620" y="1280160"/>
                  </a:lnTo>
                  <a:cubicBezTo>
                    <a:pt x="387773" y="886460"/>
                    <a:pt x="386927" y="492760"/>
                    <a:pt x="386080" y="99060"/>
                  </a:cubicBezTo>
                  <a:lnTo>
                    <a:pt x="358140" y="50800"/>
                  </a:lnTo>
                  <a:lnTo>
                    <a:pt x="302260" y="1270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3A03E72-3A2C-4C9C-95C1-BB8436E2ACCF}"/>
                </a:ext>
              </a:extLst>
            </p:cNvPr>
            <p:cNvSpPr/>
            <p:nvPr/>
          </p:nvSpPr>
          <p:spPr>
            <a:xfrm>
              <a:off x="6438900" y="2458720"/>
              <a:ext cx="162560" cy="1196340"/>
            </a:xfrm>
            <a:custGeom>
              <a:avLst/>
              <a:gdLst>
                <a:gd name="connsiteX0" fmla="*/ 40640 w 162560"/>
                <a:gd name="connsiteY0" fmla="*/ 10160 h 1196340"/>
                <a:gd name="connsiteX1" fmla="*/ 0 w 162560"/>
                <a:gd name="connsiteY1" fmla="*/ 66040 h 1196340"/>
                <a:gd name="connsiteX2" fmla="*/ 2540 w 162560"/>
                <a:gd name="connsiteY2" fmla="*/ 1148080 h 1196340"/>
                <a:gd name="connsiteX3" fmla="*/ 40640 w 162560"/>
                <a:gd name="connsiteY3" fmla="*/ 1193800 h 1196340"/>
                <a:gd name="connsiteX4" fmla="*/ 139700 w 162560"/>
                <a:gd name="connsiteY4" fmla="*/ 1196340 h 1196340"/>
                <a:gd name="connsiteX5" fmla="*/ 162560 w 162560"/>
                <a:gd name="connsiteY5" fmla="*/ 1140460 h 1196340"/>
                <a:gd name="connsiteX6" fmla="*/ 160020 w 162560"/>
                <a:gd name="connsiteY6" fmla="*/ 50800 h 1196340"/>
                <a:gd name="connsiteX7" fmla="*/ 116840 w 162560"/>
                <a:gd name="connsiteY7" fmla="*/ 0 h 1196340"/>
                <a:gd name="connsiteX8" fmla="*/ 40640 w 162560"/>
                <a:gd name="connsiteY8" fmla="*/ 1016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0" h="1196340">
                  <a:moveTo>
                    <a:pt x="40640" y="10160"/>
                  </a:moveTo>
                  <a:lnTo>
                    <a:pt x="0" y="66040"/>
                  </a:lnTo>
                  <a:cubicBezTo>
                    <a:pt x="847" y="426720"/>
                    <a:pt x="1693" y="787400"/>
                    <a:pt x="2540" y="1148080"/>
                  </a:cubicBezTo>
                  <a:lnTo>
                    <a:pt x="40640" y="1193800"/>
                  </a:lnTo>
                  <a:lnTo>
                    <a:pt x="139700" y="1196340"/>
                  </a:lnTo>
                  <a:lnTo>
                    <a:pt x="162560" y="1140460"/>
                  </a:lnTo>
                  <a:cubicBezTo>
                    <a:pt x="161713" y="777240"/>
                    <a:pt x="160867" y="414020"/>
                    <a:pt x="160020" y="50800"/>
                  </a:cubicBezTo>
                  <a:lnTo>
                    <a:pt x="116840" y="0"/>
                  </a:lnTo>
                  <a:lnTo>
                    <a:pt x="40640" y="1016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7BFCDA1-1764-4AE8-8A47-756256FF77B1}"/>
                </a:ext>
              </a:extLst>
            </p:cNvPr>
            <p:cNvSpPr/>
            <p:nvPr/>
          </p:nvSpPr>
          <p:spPr>
            <a:xfrm>
              <a:off x="6707505" y="2413635"/>
              <a:ext cx="361950" cy="1365885"/>
            </a:xfrm>
            <a:custGeom>
              <a:avLst/>
              <a:gdLst>
                <a:gd name="connsiteX0" fmla="*/ 0 w 361950"/>
                <a:gd name="connsiteY0" fmla="*/ 0 h 1365885"/>
                <a:gd name="connsiteX1" fmla="*/ 60960 w 361950"/>
                <a:gd name="connsiteY1" fmla="*/ 62865 h 1365885"/>
                <a:gd name="connsiteX2" fmla="*/ 62865 w 361950"/>
                <a:gd name="connsiteY2" fmla="*/ 1240155 h 1365885"/>
                <a:gd name="connsiteX3" fmla="*/ 3810 w 361950"/>
                <a:gd name="connsiteY3" fmla="*/ 1358265 h 1365885"/>
                <a:gd name="connsiteX4" fmla="*/ 243840 w 361950"/>
                <a:gd name="connsiteY4" fmla="*/ 1365885 h 1365885"/>
                <a:gd name="connsiteX5" fmla="*/ 161925 w 361950"/>
                <a:gd name="connsiteY5" fmla="*/ 1226820 h 1365885"/>
                <a:gd name="connsiteX6" fmla="*/ 160020 w 361950"/>
                <a:gd name="connsiteY6" fmla="*/ 659130 h 1365885"/>
                <a:gd name="connsiteX7" fmla="*/ 335280 w 361950"/>
                <a:gd name="connsiteY7" fmla="*/ 666750 h 1365885"/>
                <a:gd name="connsiteX8" fmla="*/ 333375 w 361950"/>
                <a:gd name="connsiteY8" fmla="*/ 601980 h 1365885"/>
                <a:gd name="connsiteX9" fmla="*/ 167640 w 361950"/>
                <a:gd name="connsiteY9" fmla="*/ 590550 h 1365885"/>
                <a:gd name="connsiteX10" fmla="*/ 171450 w 361950"/>
                <a:gd name="connsiteY10" fmla="*/ 60960 h 1365885"/>
                <a:gd name="connsiteX11" fmla="*/ 300990 w 361950"/>
                <a:gd name="connsiteY11" fmla="*/ 66675 h 1365885"/>
                <a:gd name="connsiteX12" fmla="*/ 361950 w 361950"/>
                <a:gd name="connsiteY12" fmla="*/ 131445 h 1365885"/>
                <a:gd name="connsiteX13" fmla="*/ 361950 w 361950"/>
                <a:gd name="connsiteY13" fmla="*/ 13335 h 1365885"/>
                <a:gd name="connsiteX14" fmla="*/ 0 w 361950"/>
                <a:gd name="connsiteY14" fmla="*/ 0 h 136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1365885">
                  <a:moveTo>
                    <a:pt x="0" y="0"/>
                  </a:moveTo>
                  <a:lnTo>
                    <a:pt x="60960" y="62865"/>
                  </a:lnTo>
                  <a:lnTo>
                    <a:pt x="62865" y="1240155"/>
                  </a:lnTo>
                  <a:lnTo>
                    <a:pt x="3810" y="1358265"/>
                  </a:lnTo>
                  <a:lnTo>
                    <a:pt x="243840" y="1365885"/>
                  </a:lnTo>
                  <a:lnTo>
                    <a:pt x="161925" y="1226820"/>
                  </a:lnTo>
                  <a:lnTo>
                    <a:pt x="160020" y="659130"/>
                  </a:lnTo>
                  <a:lnTo>
                    <a:pt x="335280" y="666750"/>
                  </a:lnTo>
                  <a:lnTo>
                    <a:pt x="333375" y="601980"/>
                  </a:lnTo>
                  <a:lnTo>
                    <a:pt x="167640" y="590550"/>
                  </a:lnTo>
                  <a:lnTo>
                    <a:pt x="171450" y="60960"/>
                  </a:lnTo>
                  <a:lnTo>
                    <a:pt x="300990" y="66675"/>
                  </a:lnTo>
                  <a:lnTo>
                    <a:pt x="361950" y="131445"/>
                  </a:lnTo>
                  <a:lnTo>
                    <a:pt x="36195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5E4B061-184B-4CE9-BC0B-404F4494D015}"/>
                </a:ext>
              </a:extLst>
            </p:cNvPr>
            <p:cNvSpPr/>
            <p:nvPr/>
          </p:nvSpPr>
          <p:spPr>
            <a:xfrm>
              <a:off x="7101840" y="2428240"/>
              <a:ext cx="510540" cy="1394460"/>
            </a:xfrm>
            <a:custGeom>
              <a:avLst/>
              <a:gdLst>
                <a:gd name="connsiteX0" fmla="*/ 0 w 510540"/>
                <a:gd name="connsiteY0" fmla="*/ 0 h 1394460"/>
                <a:gd name="connsiteX1" fmla="*/ 71120 w 510540"/>
                <a:gd name="connsiteY1" fmla="*/ 71120 h 1394460"/>
                <a:gd name="connsiteX2" fmla="*/ 71120 w 510540"/>
                <a:gd name="connsiteY2" fmla="*/ 1244600 h 1394460"/>
                <a:gd name="connsiteX3" fmla="*/ 17780 w 510540"/>
                <a:gd name="connsiteY3" fmla="*/ 1356360 h 1394460"/>
                <a:gd name="connsiteX4" fmla="*/ 175260 w 510540"/>
                <a:gd name="connsiteY4" fmla="*/ 1361440 h 1394460"/>
                <a:gd name="connsiteX5" fmla="*/ 177800 w 510540"/>
                <a:gd name="connsiteY5" fmla="*/ 723900 h 1394460"/>
                <a:gd name="connsiteX6" fmla="*/ 203200 w 510540"/>
                <a:gd name="connsiteY6" fmla="*/ 668020 h 1394460"/>
                <a:gd name="connsiteX7" fmla="*/ 317500 w 510540"/>
                <a:gd name="connsiteY7" fmla="*/ 673100 h 1394460"/>
                <a:gd name="connsiteX8" fmla="*/ 337820 w 510540"/>
                <a:gd name="connsiteY8" fmla="*/ 723900 h 1394460"/>
                <a:gd name="connsiteX9" fmla="*/ 337820 w 510540"/>
                <a:gd name="connsiteY9" fmla="*/ 1374140 h 1394460"/>
                <a:gd name="connsiteX10" fmla="*/ 510540 w 510540"/>
                <a:gd name="connsiteY10" fmla="*/ 1394460 h 1394460"/>
                <a:gd name="connsiteX11" fmla="*/ 441960 w 510540"/>
                <a:gd name="connsiteY11" fmla="*/ 1264920 h 1394460"/>
                <a:gd name="connsiteX12" fmla="*/ 444500 w 510540"/>
                <a:gd name="connsiteY12" fmla="*/ 716280 h 1394460"/>
                <a:gd name="connsiteX13" fmla="*/ 396240 w 510540"/>
                <a:gd name="connsiteY13" fmla="*/ 652780 h 1394460"/>
                <a:gd name="connsiteX14" fmla="*/ 452120 w 510540"/>
                <a:gd name="connsiteY14" fmla="*/ 601980 h 1394460"/>
                <a:gd name="connsiteX15" fmla="*/ 454660 w 510540"/>
                <a:gd name="connsiteY15" fmla="*/ 119380 h 1394460"/>
                <a:gd name="connsiteX16" fmla="*/ 421640 w 510540"/>
                <a:gd name="connsiteY16" fmla="*/ 58420 h 1394460"/>
                <a:gd name="connsiteX17" fmla="*/ 350520 w 510540"/>
                <a:gd name="connsiteY17" fmla="*/ 17780 h 1394460"/>
                <a:gd name="connsiteX18" fmla="*/ 0 w 510540"/>
                <a:gd name="connsiteY18" fmla="*/ 0 h 139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0540" h="1394460">
                  <a:moveTo>
                    <a:pt x="0" y="0"/>
                  </a:moveTo>
                  <a:lnTo>
                    <a:pt x="71120" y="71120"/>
                  </a:lnTo>
                  <a:lnTo>
                    <a:pt x="71120" y="1244600"/>
                  </a:lnTo>
                  <a:lnTo>
                    <a:pt x="17780" y="1356360"/>
                  </a:lnTo>
                  <a:lnTo>
                    <a:pt x="175260" y="1361440"/>
                  </a:lnTo>
                  <a:cubicBezTo>
                    <a:pt x="176107" y="1148927"/>
                    <a:pt x="176953" y="936413"/>
                    <a:pt x="177800" y="723900"/>
                  </a:cubicBezTo>
                  <a:lnTo>
                    <a:pt x="203200" y="668020"/>
                  </a:lnTo>
                  <a:lnTo>
                    <a:pt x="317500" y="673100"/>
                  </a:lnTo>
                  <a:lnTo>
                    <a:pt x="337820" y="723900"/>
                  </a:lnTo>
                  <a:lnTo>
                    <a:pt x="337820" y="1374140"/>
                  </a:lnTo>
                  <a:lnTo>
                    <a:pt x="510540" y="1394460"/>
                  </a:lnTo>
                  <a:lnTo>
                    <a:pt x="441960" y="1264920"/>
                  </a:lnTo>
                  <a:cubicBezTo>
                    <a:pt x="442807" y="1082040"/>
                    <a:pt x="443653" y="899160"/>
                    <a:pt x="444500" y="716280"/>
                  </a:cubicBezTo>
                  <a:lnTo>
                    <a:pt x="396240" y="652780"/>
                  </a:lnTo>
                  <a:lnTo>
                    <a:pt x="452120" y="601980"/>
                  </a:lnTo>
                  <a:cubicBezTo>
                    <a:pt x="452967" y="441113"/>
                    <a:pt x="453813" y="280247"/>
                    <a:pt x="454660" y="119380"/>
                  </a:cubicBezTo>
                  <a:lnTo>
                    <a:pt x="421640" y="58420"/>
                  </a:lnTo>
                  <a:lnTo>
                    <a:pt x="35052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A18F928-B8AC-475D-8DCF-523942FD69EA}"/>
                </a:ext>
              </a:extLst>
            </p:cNvPr>
            <p:cNvSpPr/>
            <p:nvPr/>
          </p:nvSpPr>
          <p:spPr>
            <a:xfrm>
              <a:off x="7274560" y="2489200"/>
              <a:ext cx="167640" cy="553720"/>
            </a:xfrm>
            <a:custGeom>
              <a:avLst/>
              <a:gdLst>
                <a:gd name="connsiteX0" fmla="*/ 0 w 167640"/>
                <a:gd name="connsiteY0" fmla="*/ 0 h 553720"/>
                <a:gd name="connsiteX1" fmla="*/ 0 w 167640"/>
                <a:gd name="connsiteY1" fmla="*/ 551180 h 553720"/>
                <a:gd name="connsiteX2" fmla="*/ 139700 w 167640"/>
                <a:gd name="connsiteY2" fmla="*/ 553720 h 553720"/>
                <a:gd name="connsiteX3" fmla="*/ 167640 w 167640"/>
                <a:gd name="connsiteY3" fmla="*/ 505460 h 553720"/>
                <a:gd name="connsiteX4" fmla="*/ 160020 w 167640"/>
                <a:gd name="connsiteY4" fmla="*/ 63500 h 553720"/>
                <a:gd name="connsiteX5" fmla="*/ 129540 w 167640"/>
                <a:gd name="connsiteY5" fmla="*/ 10160 h 553720"/>
                <a:gd name="connsiteX6" fmla="*/ 0 w 167640"/>
                <a:gd name="connsiteY6" fmla="*/ 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53720">
                  <a:moveTo>
                    <a:pt x="0" y="0"/>
                  </a:moveTo>
                  <a:lnTo>
                    <a:pt x="0" y="551180"/>
                  </a:lnTo>
                  <a:lnTo>
                    <a:pt x="139700" y="553720"/>
                  </a:lnTo>
                  <a:lnTo>
                    <a:pt x="167640" y="505460"/>
                  </a:lnTo>
                  <a:lnTo>
                    <a:pt x="160020" y="63500"/>
                  </a:lnTo>
                  <a:lnTo>
                    <a:pt x="12954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5276189-D1B9-4791-9472-206D8703A9A4}"/>
                </a:ext>
              </a:extLst>
            </p:cNvPr>
            <p:cNvSpPr/>
            <p:nvPr/>
          </p:nvSpPr>
          <p:spPr>
            <a:xfrm>
              <a:off x="7548880" y="2448560"/>
              <a:ext cx="444500" cy="1376680"/>
            </a:xfrm>
            <a:custGeom>
              <a:avLst/>
              <a:gdLst>
                <a:gd name="connsiteX0" fmla="*/ 0 w 444500"/>
                <a:gd name="connsiteY0" fmla="*/ 0 h 1376680"/>
                <a:gd name="connsiteX1" fmla="*/ 63500 w 444500"/>
                <a:gd name="connsiteY1" fmla="*/ 73660 h 1376680"/>
                <a:gd name="connsiteX2" fmla="*/ 63500 w 444500"/>
                <a:gd name="connsiteY2" fmla="*/ 1247140 h 1376680"/>
                <a:gd name="connsiteX3" fmla="*/ 81280 w 444500"/>
                <a:gd name="connsiteY3" fmla="*/ 1305560 h 1376680"/>
                <a:gd name="connsiteX4" fmla="*/ 137160 w 444500"/>
                <a:gd name="connsiteY4" fmla="*/ 1361440 h 1376680"/>
                <a:gd name="connsiteX5" fmla="*/ 353060 w 444500"/>
                <a:gd name="connsiteY5" fmla="*/ 1376680 h 1376680"/>
                <a:gd name="connsiteX6" fmla="*/ 416560 w 444500"/>
                <a:gd name="connsiteY6" fmla="*/ 1348740 h 1376680"/>
                <a:gd name="connsiteX7" fmla="*/ 434340 w 444500"/>
                <a:gd name="connsiteY7" fmla="*/ 1275080 h 1376680"/>
                <a:gd name="connsiteX8" fmla="*/ 444500 w 444500"/>
                <a:gd name="connsiteY8" fmla="*/ 106680 h 1376680"/>
                <a:gd name="connsiteX9" fmla="*/ 375920 w 444500"/>
                <a:gd name="connsiteY9" fmla="*/ 20320 h 1376680"/>
                <a:gd name="connsiteX10" fmla="*/ 309880 w 444500"/>
                <a:gd name="connsiteY10" fmla="*/ 20320 h 1376680"/>
                <a:gd name="connsiteX11" fmla="*/ 317500 w 444500"/>
                <a:gd name="connsiteY11" fmla="*/ 1229360 h 1376680"/>
                <a:gd name="connsiteX12" fmla="*/ 284480 w 444500"/>
                <a:gd name="connsiteY12" fmla="*/ 1264920 h 1376680"/>
                <a:gd name="connsiteX13" fmla="*/ 195580 w 444500"/>
                <a:gd name="connsiteY13" fmla="*/ 1259840 h 1376680"/>
                <a:gd name="connsiteX14" fmla="*/ 157480 w 444500"/>
                <a:gd name="connsiteY14" fmla="*/ 1211580 h 1376680"/>
                <a:gd name="connsiteX15" fmla="*/ 157480 w 444500"/>
                <a:gd name="connsiteY15" fmla="*/ 17780 h 1376680"/>
                <a:gd name="connsiteX16" fmla="*/ 0 w 444500"/>
                <a:gd name="connsiteY16" fmla="*/ 0 h 137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4500" h="1376680">
                  <a:moveTo>
                    <a:pt x="0" y="0"/>
                  </a:moveTo>
                  <a:lnTo>
                    <a:pt x="63500" y="73660"/>
                  </a:lnTo>
                  <a:lnTo>
                    <a:pt x="63500" y="1247140"/>
                  </a:lnTo>
                  <a:lnTo>
                    <a:pt x="81280" y="1305560"/>
                  </a:lnTo>
                  <a:lnTo>
                    <a:pt x="137160" y="1361440"/>
                  </a:lnTo>
                  <a:lnTo>
                    <a:pt x="353060" y="1376680"/>
                  </a:lnTo>
                  <a:lnTo>
                    <a:pt x="416560" y="1348740"/>
                  </a:lnTo>
                  <a:lnTo>
                    <a:pt x="434340" y="1275080"/>
                  </a:lnTo>
                  <a:cubicBezTo>
                    <a:pt x="437727" y="885613"/>
                    <a:pt x="441113" y="496147"/>
                    <a:pt x="444500" y="106680"/>
                  </a:cubicBezTo>
                  <a:lnTo>
                    <a:pt x="375920" y="20320"/>
                  </a:lnTo>
                  <a:lnTo>
                    <a:pt x="309880" y="20320"/>
                  </a:lnTo>
                  <a:lnTo>
                    <a:pt x="317500" y="1229360"/>
                  </a:lnTo>
                  <a:lnTo>
                    <a:pt x="284480" y="1264920"/>
                  </a:lnTo>
                  <a:lnTo>
                    <a:pt x="195580" y="1259840"/>
                  </a:lnTo>
                  <a:lnTo>
                    <a:pt x="157480" y="1211580"/>
                  </a:lnTo>
                  <a:lnTo>
                    <a:pt x="15748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EFD0B370-7C90-46B5-B914-7FFC612D35D1}"/>
                </a:ext>
              </a:extLst>
            </p:cNvPr>
            <p:cNvSpPr/>
            <p:nvPr/>
          </p:nvSpPr>
          <p:spPr>
            <a:xfrm>
              <a:off x="7975600" y="2484120"/>
              <a:ext cx="231140" cy="1386840"/>
            </a:xfrm>
            <a:custGeom>
              <a:avLst/>
              <a:gdLst>
                <a:gd name="connsiteX0" fmla="*/ 0 w 231140"/>
                <a:gd name="connsiteY0" fmla="*/ 0 h 1386840"/>
                <a:gd name="connsiteX1" fmla="*/ 73660 w 231140"/>
                <a:gd name="connsiteY1" fmla="*/ 81280 h 1386840"/>
                <a:gd name="connsiteX2" fmla="*/ 68580 w 231140"/>
                <a:gd name="connsiteY2" fmla="*/ 1247140 h 1386840"/>
                <a:gd name="connsiteX3" fmla="*/ 10160 w 231140"/>
                <a:gd name="connsiteY3" fmla="*/ 1361440 h 1386840"/>
                <a:gd name="connsiteX4" fmla="*/ 231140 w 231140"/>
                <a:gd name="connsiteY4" fmla="*/ 1386840 h 1386840"/>
                <a:gd name="connsiteX5" fmla="*/ 162560 w 231140"/>
                <a:gd name="connsiteY5" fmla="*/ 1262380 h 1386840"/>
                <a:gd name="connsiteX6" fmla="*/ 170180 w 231140"/>
                <a:gd name="connsiteY6" fmla="*/ 83820 h 1386840"/>
                <a:gd name="connsiteX7" fmla="*/ 226060 w 231140"/>
                <a:gd name="connsiteY7" fmla="*/ 25400 h 1386840"/>
                <a:gd name="connsiteX8" fmla="*/ 0 w 231140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140" h="1386840">
                  <a:moveTo>
                    <a:pt x="0" y="0"/>
                  </a:moveTo>
                  <a:lnTo>
                    <a:pt x="73660" y="81280"/>
                  </a:lnTo>
                  <a:cubicBezTo>
                    <a:pt x="71967" y="469900"/>
                    <a:pt x="70273" y="858520"/>
                    <a:pt x="68580" y="1247140"/>
                  </a:cubicBezTo>
                  <a:lnTo>
                    <a:pt x="10160" y="1361440"/>
                  </a:lnTo>
                  <a:lnTo>
                    <a:pt x="231140" y="1386840"/>
                  </a:lnTo>
                  <a:lnTo>
                    <a:pt x="162560" y="1262380"/>
                  </a:lnTo>
                  <a:lnTo>
                    <a:pt x="170180" y="83820"/>
                  </a:lnTo>
                  <a:lnTo>
                    <a:pt x="22606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9D62E62-F82A-46F2-9355-DB41800B575A}"/>
                </a:ext>
              </a:extLst>
            </p:cNvPr>
            <p:cNvSpPr/>
            <p:nvPr/>
          </p:nvSpPr>
          <p:spPr>
            <a:xfrm>
              <a:off x="8201660" y="2509520"/>
              <a:ext cx="599440" cy="1409700"/>
            </a:xfrm>
            <a:custGeom>
              <a:avLst/>
              <a:gdLst>
                <a:gd name="connsiteX0" fmla="*/ 55880 w 599440"/>
                <a:gd name="connsiteY0" fmla="*/ 1358900 h 1409700"/>
                <a:gd name="connsiteX1" fmla="*/ 2540 w 599440"/>
                <a:gd name="connsiteY1" fmla="*/ 1234440 h 1409700"/>
                <a:gd name="connsiteX2" fmla="*/ 0 w 599440"/>
                <a:gd name="connsiteY2" fmla="*/ 66040 h 1409700"/>
                <a:gd name="connsiteX3" fmla="*/ 66040 w 599440"/>
                <a:gd name="connsiteY3" fmla="*/ 0 h 1409700"/>
                <a:gd name="connsiteX4" fmla="*/ 259080 w 599440"/>
                <a:gd name="connsiteY4" fmla="*/ 25400 h 1409700"/>
                <a:gd name="connsiteX5" fmla="*/ 304800 w 599440"/>
                <a:gd name="connsiteY5" fmla="*/ 68580 h 1409700"/>
                <a:gd name="connsiteX6" fmla="*/ 332740 w 599440"/>
                <a:gd name="connsiteY6" fmla="*/ 139700 h 1409700"/>
                <a:gd name="connsiteX7" fmla="*/ 332740 w 599440"/>
                <a:gd name="connsiteY7" fmla="*/ 1206500 h 1409700"/>
                <a:gd name="connsiteX8" fmla="*/ 340360 w 599440"/>
                <a:gd name="connsiteY8" fmla="*/ 1252220 h 1409700"/>
                <a:gd name="connsiteX9" fmla="*/ 378460 w 599440"/>
                <a:gd name="connsiteY9" fmla="*/ 1282700 h 1409700"/>
                <a:gd name="connsiteX10" fmla="*/ 441960 w 599440"/>
                <a:gd name="connsiteY10" fmla="*/ 1285240 h 1409700"/>
                <a:gd name="connsiteX11" fmla="*/ 439420 w 599440"/>
                <a:gd name="connsiteY11" fmla="*/ 53340 h 1409700"/>
                <a:gd name="connsiteX12" fmla="*/ 599440 w 599440"/>
                <a:gd name="connsiteY12" fmla="*/ 71120 h 1409700"/>
                <a:gd name="connsiteX13" fmla="*/ 535940 w 599440"/>
                <a:gd name="connsiteY13" fmla="*/ 134620 h 1409700"/>
                <a:gd name="connsiteX14" fmla="*/ 535940 w 599440"/>
                <a:gd name="connsiteY14" fmla="*/ 1295400 h 1409700"/>
                <a:gd name="connsiteX15" fmla="*/ 477520 w 599440"/>
                <a:gd name="connsiteY15" fmla="*/ 1409700 h 1409700"/>
                <a:gd name="connsiteX16" fmla="*/ 297180 w 599440"/>
                <a:gd name="connsiteY16" fmla="*/ 1386840 h 1409700"/>
                <a:gd name="connsiteX17" fmla="*/ 254000 w 599440"/>
                <a:gd name="connsiteY17" fmla="*/ 1351280 h 1409700"/>
                <a:gd name="connsiteX18" fmla="*/ 215900 w 599440"/>
                <a:gd name="connsiteY18" fmla="*/ 1262380 h 1409700"/>
                <a:gd name="connsiteX19" fmla="*/ 220980 w 599440"/>
                <a:gd name="connsiteY19" fmla="*/ 129540 h 1409700"/>
                <a:gd name="connsiteX20" fmla="*/ 180340 w 599440"/>
                <a:gd name="connsiteY20" fmla="*/ 73660 h 1409700"/>
                <a:gd name="connsiteX21" fmla="*/ 106680 w 599440"/>
                <a:gd name="connsiteY21" fmla="*/ 66040 h 1409700"/>
                <a:gd name="connsiteX22" fmla="*/ 106680 w 599440"/>
                <a:gd name="connsiteY22" fmla="*/ 1371600 h 1409700"/>
                <a:gd name="connsiteX23" fmla="*/ 55880 w 599440"/>
                <a:gd name="connsiteY23" fmla="*/ 13589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40" h="1409700">
                  <a:moveTo>
                    <a:pt x="55880" y="1358900"/>
                  </a:moveTo>
                  <a:lnTo>
                    <a:pt x="2540" y="1234440"/>
                  </a:lnTo>
                  <a:cubicBezTo>
                    <a:pt x="1693" y="844973"/>
                    <a:pt x="847" y="455507"/>
                    <a:pt x="0" y="66040"/>
                  </a:cubicBezTo>
                  <a:lnTo>
                    <a:pt x="66040" y="0"/>
                  </a:lnTo>
                  <a:lnTo>
                    <a:pt x="259080" y="25400"/>
                  </a:lnTo>
                  <a:lnTo>
                    <a:pt x="304800" y="68580"/>
                  </a:lnTo>
                  <a:lnTo>
                    <a:pt x="332740" y="139700"/>
                  </a:lnTo>
                  <a:lnTo>
                    <a:pt x="332740" y="1206500"/>
                  </a:lnTo>
                  <a:lnTo>
                    <a:pt x="340360" y="1252220"/>
                  </a:lnTo>
                  <a:lnTo>
                    <a:pt x="378460" y="1282700"/>
                  </a:lnTo>
                  <a:lnTo>
                    <a:pt x="441960" y="1285240"/>
                  </a:lnTo>
                  <a:cubicBezTo>
                    <a:pt x="441113" y="874607"/>
                    <a:pt x="440267" y="463973"/>
                    <a:pt x="439420" y="53340"/>
                  </a:cubicBezTo>
                  <a:lnTo>
                    <a:pt x="599440" y="71120"/>
                  </a:lnTo>
                  <a:lnTo>
                    <a:pt x="535940" y="134620"/>
                  </a:lnTo>
                  <a:lnTo>
                    <a:pt x="535940" y="1295400"/>
                  </a:lnTo>
                  <a:lnTo>
                    <a:pt x="477520" y="1409700"/>
                  </a:lnTo>
                  <a:lnTo>
                    <a:pt x="297180" y="1386840"/>
                  </a:lnTo>
                  <a:lnTo>
                    <a:pt x="254000" y="1351280"/>
                  </a:lnTo>
                  <a:lnTo>
                    <a:pt x="215900" y="1262380"/>
                  </a:lnTo>
                  <a:cubicBezTo>
                    <a:pt x="217593" y="884767"/>
                    <a:pt x="219287" y="507153"/>
                    <a:pt x="220980" y="129540"/>
                  </a:cubicBezTo>
                  <a:lnTo>
                    <a:pt x="180340" y="73660"/>
                  </a:lnTo>
                  <a:lnTo>
                    <a:pt x="106680" y="66040"/>
                  </a:lnTo>
                  <a:lnTo>
                    <a:pt x="106680" y="1371600"/>
                  </a:lnTo>
                  <a:lnTo>
                    <a:pt x="55880" y="13589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5D1A05A-2BEE-4CDB-894E-8977B75E182C}"/>
                </a:ext>
              </a:extLst>
            </p:cNvPr>
            <p:cNvSpPr/>
            <p:nvPr/>
          </p:nvSpPr>
          <p:spPr>
            <a:xfrm>
              <a:off x="8742680" y="2595880"/>
              <a:ext cx="497840" cy="1397000"/>
            </a:xfrm>
            <a:custGeom>
              <a:avLst/>
              <a:gdLst>
                <a:gd name="connsiteX0" fmla="*/ 0 w 497840"/>
                <a:gd name="connsiteY0" fmla="*/ 1330960 h 1397000"/>
                <a:gd name="connsiteX1" fmla="*/ 63500 w 497840"/>
                <a:gd name="connsiteY1" fmla="*/ 1214120 h 1397000"/>
                <a:gd name="connsiteX2" fmla="*/ 58420 w 497840"/>
                <a:gd name="connsiteY2" fmla="*/ 68580 h 1397000"/>
                <a:gd name="connsiteX3" fmla="*/ 104140 w 497840"/>
                <a:gd name="connsiteY3" fmla="*/ 15240 h 1397000"/>
                <a:gd name="connsiteX4" fmla="*/ 152400 w 497840"/>
                <a:gd name="connsiteY4" fmla="*/ 0 h 1397000"/>
                <a:gd name="connsiteX5" fmla="*/ 365760 w 497840"/>
                <a:gd name="connsiteY5" fmla="*/ 35560 h 1397000"/>
                <a:gd name="connsiteX6" fmla="*/ 416560 w 497840"/>
                <a:gd name="connsiteY6" fmla="*/ 76200 h 1397000"/>
                <a:gd name="connsiteX7" fmla="*/ 449580 w 497840"/>
                <a:gd name="connsiteY7" fmla="*/ 162560 h 1397000"/>
                <a:gd name="connsiteX8" fmla="*/ 447040 w 497840"/>
                <a:gd name="connsiteY8" fmla="*/ 1292860 h 1397000"/>
                <a:gd name="connsiteX9" fmla="*/ 497840 w 497840"/>
                <a:gd name="connsiteY9" fmla="*/ 1397000 h 1397000"/>
                <a:gd name="connsiteX10" fmla="*/ 322580 w 497840"/>
                <a:gd name="connsiteY10" fmla="*/ 1366520 h 1397000"/>
                <a:gd name="connsiteX11" fmla="*/ 330200 w 497840"/>
                <a:gd name="connsiteY11" fmla="*/ 668020 h 1397000"/>
                <a:gd name="connsiteX12" fmla="*/ 160020 w 497840"/>
                <a:gd name="connsiteY12" fmla="*/ 640080 h 1397000"/>
                <a:gd name="connsiteX13" fmla="*/ 160020 w 497840"/>
                <a:gd name="connsiteY13" fmla="*/ 1358900 h 1397000"/>
                <a:gd name="connsiteX14" fmla="*/ 0 w 497840"/>
                <a:gd name="connsiteY14" fmla="*/ 133096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7840" h="1397000">
                  <a:moveTo>
                    <a:pt x="0" y="1330960"/>
                  </a:moveTo>
                  <a:lnTo>
                    <a:pt x="63500" y="1214120"/>
                  </a:lnTo>
                  <a:cubicBezTo>
                    <a:pt x="61807" y="832273"/>
                    <a:pt x="60113" y="450427"/>
                    <a:pt x="58420" y="68580"/>
                  </a:cubicBezTo>
                  <a:lnTo>
                    <a:pt x="104140" y="15240"/>
                  </a:lnTo>
                  <a:lnTo>
                    <a:pt x="152400" y="0"/>
                  </a:lnTo>
                  <a:lnTo>
                    <a:pt x="365760" y="35560"/>
                  </a:lnTo>
                  <a:lnTo>
                    <a:pt x="416560" y="76200"/>
                  </a:lnTo>
                  <a:lnTo>
                    <a:pt x="449580" y="162560"/>
                  </a:lnTo>
                  <a:cubicBezTo>
                    <a:pt x="448733" y="539327"/>
                    <a:pt x="447887" y="916093"/>
                    <a:pt x="447040" y="1292860"/>
                  </a:cubicBezTo>
                  <a:lnTo>
                    <a:pt x="497840" y="1397000"/>
                  </a:lnTo>
                  <a:lnTo>
                    <a:pt x="322580" y="1366520"/>
                  </a:lnTo>
                  <a:lnTo>
                    <a:pt x="330200" y="668020"/>
                  </a:lnTo>
                  <a:lnTo>
                    <a:pt x="160020" y="640080"/>
                  </a:lnTo>
                  <a:lnTo>
                    <a:pt x="160020" y="1358900"/>
                  </a:lnTo>
                  <a:lnTo>
                    <a:pt x="0" y="133096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A08E16A-789B-42C6-A4B2-1CE403E453DA}"/>
                </a:ext>
              </a:extLst>
            </p:cNvPr>
            <p:cNvSpPr/>
            <p:nvPr/>
          </p:nvSpPr>
          <p:spPr>
            <a:xfrm>
              <a:off x="8907780" y="2659380"/>
              <a:ext cx="167640" cy="561340"/>
            </a:xfrm>
            <a:custGeom>
              <a:avLst/>
              <a:gdLst>
                <a:gd name="connsiteX0" fmla="*/ 33020 w 167640"/>
                <a:gd name="connsiteY0" fmla="*/ 0 h 561340"/>
                <a:gd name="connsiteX1" fmla="*/ 0 w 167640"/>
                <a:gd name="connsiteY1" fmla="*/ 43180 h 561340"/>
                <a:gd name="connsiteX2" fmla="*/ 0 w 167640"/>
                <a:gd name="connsiteY2" fmla="*/ 528320 h 561340"/>
                <a:gd name="connsiteX3" fmla="*/ 167640 w 167640"/>
                <a:gd name="connsiteY3" fmla="*/ 561340 h 561340"/>
                <a:gd name="connsiteX4" fmla="*/ 160020 w 167640"/>
                <a:gd name="connsiteY4" fmla="*/ 58420 h 561340"/>
                <a:gd name="connsiteX5" fmla="*/ 129540 w 167640"/>
                <a:gd name="connsiteY5" fmla="*/ 10160 h 561340"/>
                <a:gd name="connsiteX6" fmla="*/ 33020 w 167640"/>
                <a:gd name="connsiteY6" fmla="*/ 0 h 5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640" h="561340">
                  <a:moveTo>
                    <a:pt x="33020" y="0"/>
                  </a:moveTo>
                  <a:lnTo>
                    <a:pt x="0" y="43180"/>
                  </a:lnTo>
                  <a:lnTo>
                    <a:pt x="0" y="528320"/>
                  </a:lnTo>
                  <a:lnTo>
                    <a:pt x="167640" y="561340"/>
                  </a:lnTo>
                  <a:lnTo>
                    <a:pt x="160020" y="58420"/>
                  </a:lnTo>
                  <a:lnTo>
                    <a:pt x="129540" y="1016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FC9CBB67-8312-49FA-968F-457812DFB9B4}"/>
              </a:ext>
            </a:extLst>
          </p:cNvPr>
          <p:cNvSpPr/>
          <p:nvPr/>
        </p:nvSpPr>
        <p:spPr>
          <a:xfrm>
            <a:off x="2885143" y="3917060"/>
            <a:ext cx="5789879" cy="57528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9450320"/>
              </a:avLst>
            </a:prstTxWarp>
          </a:bodyPr>
          <a:lstStyle/>
          <a:p>
            <a:pPr algn="ctr"/>
            <a:r>
              <a:rPr lang="en-US" altLang="zh-CN" sz="177700" b="1" kern="100" dirty="0">
                <a:solidFill>
                  <a:schemeClr val="tx1"/>
                </a:solidFill>
                <a:effectLst/>
                <a:latin typeface="Imprint MT Shadow" panose="04020605060303030202" pitchFamily="82" charset="0"/>
                <a:ea typeface="PMingLiU-ExtB" panose="02020500000000000000" pitchFamily="18" charset="-120"/>
                <a:cs typeface="Times New Roman" panose="02020603050405020304" pitchFamily="18" charset="0"/>
              </a:rPr>
              <a:t>BOOK, LIBRARIAN, STAR AND CITY</a:t>
            </a:r>
            <a:endParaRPr lang="zh-CN" altLang="zh-CN" sz="49600" b="1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A81C11-C6C9-47EA-AF35-E5DC7D37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737" y="4099157"/>
            <a:ext cx="4279165" cy="50792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3DD8BAE-D330-4325-A92A-646DE68A404D}"/>
              </a:ext>
            </a:extLst>
          </p:cNvPr>
          <p:cNvSpPr txBox="1"/>
          <p:nvPr/>
        </p:nvSpPr>
        <p:spPr>
          <a:xfrm>
            <a:off x="257227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</a:t>
            </a:r>
            <a:r>
              <a:rPr lang="en-US" altLang="zh-CN" sz="2800" dirty="0"/>
              <a:t>,</a:t>
            </a:r>
            <a:r>
              <a:rPr lang="zh-CN" altLang="en-US" sz="2800" dirty="0"/>
              <a:t>六边形底被白色块遮挡</a:t>
            </a:r>
            <a:r>
              <a:rPr lang="en-US" altLang="zh-CN" sz="2800" dirty="0"/>
              <a:t>(</a:t>
            </a:r>
            <a:r>
              <a:rPr lang="zh-CN" altLang="en-US" sz="2800" dirty="0"/>
              <a:t>切割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87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AFB06D-3D17-41B8-BB00-42666BBD26DB}"/>
              </a:ext>
            </a:extLst>
          </p:cNvPr>
          <p:cNvGrpSpPr/>
          <p:nvPr/>
        </p:nvGrpSpPr>
        <p:grpSpPr>
          <a:xfrm>
            <a:off x="2691454" y="954166"/>
            <a:ext cx="6160780" cy="4278524"/>
            <a:chOff x="2691454" y="954166"/>
            <a:chExt cx="6160780" cy="4278524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DB6C044-5EA2-49A6-B7E5-02E6AF7A2B9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792" y="3901186"/>
              <a:ext cx="4362584" cy="716766"/>
            </a:xfrm>
            <a:prstGeom prst="rect">
              <a:avLst/>
            </a:prstGeom>
          </p:spPr>
        </p:pic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B39D985E-A2F7-41AD-8DB0-380FE090787A}"/>
                </a:ext>
              </a:extLst>
            </p:cNvPr>
            <p:cNvSpPr/>
            <p:nvPr/>
          </p:nvSpPr>
          <p:spPr>
            <a:xfrm rot="1800000">
              <a:off x="3304795" y="954166"/>
              <a:ext cx="4963088" cy="4278524"/>
            </a:xfrm>
            <a:prstGeom prst="hexagon">
              <a:avLst>
                <a:gd name="adj" fmla="val 28531"/>
                <a:gd name="vf" fmla="val 11547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8C85EA1D-74CF-4D8F-8E05-41AF5446E15E}"/>
                </a:ext>
              </a:extLst>
            </p:cNvPr>
            <p:cNvSpPr/>
            <p:nvPr/>
          </p:nvSpPr>
          <p:spPr>
            <a:xfrm rot="1800000">
              <a:off x="3469507" y="1087007"/>
              <a:ext cx="4625578" cy="3987567"/>
            </a:xfrm>
            <a:prstGeom prst="hexagon">
              <a:avLst>
                <a:gd name="adj" fmla="val 28531"/>
                <a:gd name="vf" fmla="val 11547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CBB67-8312-49FA-968F-457812DFB9B4}"/>
                </a:ext>
              </a:extLst>
            </p:cNvPr>
            <p:cNvSpPr/>
            <p:nvPr/>
          </p:nvSpPr>
          <p:spPr>
            <a:xfrm>
              <a:off x="2885143" y="3917060"/>
              <a:ext cx="5789879" cy="575289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9450320"/>
                </a:avLst>
              </a:prstTxWarp>
            </a:bodyPr>
            <a:lstStyle/>
            <a:p>
              <a:pPr algn="ctr"/>
              <a:r>
                <a:rPr lang="en-US" altLang="zh-CN" sz="177700" b="1" kern="100" dirty="0">
                  <a:solidFill>
                    <a:schemeClr val="tx1"/>
                  </a:solidFill>
                  <a:effectLst/>
                  <a:latin typeface="Imprint MT Shadow" panose="04020605060303030202" pitchFamily="82" charset="0"/>
                  <a:ea typeface="PMingLiU-ExtB" panose="02020500000000000000" pitchFamily="18" charset="-120"/>
                  <a:cs typeface="Times New Roman" panose="02020603050405020304" pitchFamily="18" charset="0"/>
                </a:rPr>
                <a:t>BOOK, LIBRARIAN, STAR AND CITY</a:t>
              </a:r>
              <a:endParaRPr lang="zh-CN" altLang="zh-CN" sz="49600" b="1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513847F-1F7B-491E-BB77-054E04ED89D7}"/>
                </a:ext>
              </a:extLst>
            </p:cNvPr>
            <p:cNvGrpSpPr/>
            <p:nvPr/>
          </p:nvGrpSpPr>
          <p:grpSpPr>
            <a:xfrm>
              <a:off x="3138893" y="2351406"/>
              <a:ext cx="5353498" cy="1450916"/>
              <a:chOff x="3350260" y="2406650"/>
              <a:chExt cx="5890260" cy="1596390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A8A1BE7-D036-4C77-A5A0-E607C21A8B99}"/>
                  </a:ext>
                </a:extLst>
              </p:cNvPr>
              <p:cNvSpPr/>
              <p:nvPr/>
            </p:nvSpPr>
            <p:spPr>
              <a:xfrm>
                <a:off x="3388360" y="2590800"/>
                <a:ext cx="665480" cy="1196340"/>
              </a:xfrm>
              <a:custGeom>
                <a:avLst/>
                <a:gdLst>
                  <a:gd name="connsiteX0" fmla="*/ 0 w 665480"/>
                  <a:gd name="connsiteY0" fmla="*/ 43180 h 1196340"/>
                  <a:gd name="connsiteX1" fmla="*/ 76200 w 665480"/>
                  <a:gd name="connsiteY1" fmla="*/ 116840 h 1196340"/>
                  <a:gd name="connsiteX2" fmla="*/ 76200 w 665480"/>
                  <a:gd name="connsiteY2" fmla="*/ 1112520 h 1196340"/>
                  <a:gd name="connsiteX3" fmla="*/ 10160 w 665480"/>
                  <a:gd name="connsiteY3" fmla="*/ 1196340 h 1196340"/>
                  <a:gd name="connsiteX4" fmla="*/ 594360 w 665480"/>
                  <a:gd name="connsiteY4" fmla="*/ 1117600 h 1196340"/>
                  <a:gd name="connsiteX5" fmla="*/ 665480 w 665480"/>
                  <a:gd name="connsiteY5" fmla="*/ 1031240 h 1196340"/>
                  <a:gd name="connsiteX6" fmla="*/ 665480 w 665480"/>
                  <a:gd name="connsiteY6" fmla="*/ 949960 h 1196340"/>
                  <a:gd name="connsiteX7" fmla="*/ 254000 w 665480"/>
                  <a:gd name="connsiteY7" fmla="*/ 1005840 h 1196340"/>
                  <a:gd name="connsiteX8" fmla="*/ 254000 w 665480"/>
                  <a:gd name="connsiteY8" fmla="*/ 76200 h 1196340"/>
                  <a:gd name="connsiteX9" fmla="*/ 330200 w 665480"/>
                  <a:gd name="connsiteY9" fmla="*/ 0 h 1196340"/>
                  <a:gd name="connsiteX10" fmla="*/ 0 w 665480"/>
                  <a:gd name="connsiteY10" fmla="*/ 4318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480" h="1196340">
                    <a:moveTo>
                      <a:pt x="0" y="43180"/>
                    </a:moveTo>
                    <a:lnTo>
                      <a:pt x="76200" y="116840"/>
                    </a:lnTo>
                    <a:lnTo>
                      <a:pt x="76200" y="1112520"/>
                    </a:lnTo>
                    <a:lnTo>
                      <a:pt x="10160" y="1196340"/>
                    </a:lnTo>
                    <a:lnTo>
                      <a:pt x="594360" y="1117600"/>
                    </a:lnTo>
                    <a:lnTo>
                      <a:pt x="665480" y="1031240"/>
                    </a:lnTo>
                    <a:lnTo>
                      <a:pt x="665480" y="949960"/>
                    </a:lnTo>
                    <a:lnTo>
                      <a:pt x="254000" y="1005840"/>
                    </a:lnTo>
                    <a:lnTo>
                      <a:pt x="254000" y="76200"/>
                    </a:lnTo>
                    <a:lnTo>
                      <a:pt x="330200" y="0"/>
                    </a:lnTo>
                    <a:lnTo>
                      <a:pt x="0" y="4318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0CDE34FD-35F2-4ACF-A837-E1534A4F4FEC}"/>
                  </a:ext>
                </a:extLst>
              </p:cNvPr>
              <p:cNvSpPr/>
              <p:nvPr/>
            </p:nvSpPr>
            <p:spPr>
              <a:xfrm>
                <a:off x="3782060" y="2562994"/>
                <a:ext cx="187960" cy="962526"/>
              </a:xfrm>
              <a:custGeom>
                <a:avLst/>
                <a:gdLst>
                  <a:gd name="connsiteX0" fmla="*/ 0 w 241300"/>
                  <a:gd name="connsiteY0" fmla="*/ 27940 h 1016000"/>
                  <a:gd name="connsiteX1" fmla="*/ 73660 w 241300"/>
                  <a:gd name="connsiteY1" fmla="*/ 93980 h 1016000"/>
                  <a:gd name="connsiteX2" fmla="*/ 76200 w 241300"/>
                  <a:gd name="connsiteY2" fmla="*/ 934720 h 1016000"/>
                  <a:gd name="connsiteX3" fmla="*/ 10160 w 241300"/>
                  <a:gd name="connsiteY3" fmla="*/ 1016000 h 1016000"/>
                  <a:gd name="connsiteX4" fmla="*/ 241300 w 241300"/>
                  <a:gd name="connsiteY4" fmla="*/ 982980 h 1016000"/>
                  <a:gd name="connsiteX5" fmla="*/ 165100 w 241300"/>
                  <a:gd name="connsiteY5" fmla="*/ 911860 h 1016000"/>
                  <a:gd name="connsiteX6" fmla="*/ 157480 w 241300"/>
                  <a:gd name="connsiteY6" fmla="*/ 76200 h 1016000"/>
                  <a:gd name="connsiteX7" fmla="*/ 228600 w 241300"/>
                  <a:gd name="connsiteY7" fmla="*/ 0 h 1016000"/>
                  <a:gd name="connsiteX8" fmla="*/ 0 w 241300"/>
                  <a:gd name="connsiteY8" fmla="*/ 27940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300" h="1016000">
                    <a:moveTo>
                      <a:pt x="0" y="27940"/>
                    </a:moveTo>
                    <a:lnTo>
                      <a:pt x="73660" y="93980"/>
                    </a:lnTo>
                    <a:cubicBezTo>
                      <a:pt x="74507" y="374227"/>
                      <a:pt x="75353" y="654473"/>
                      <a:pt x="76200" y="934720"/>
                    </a:cubicBezTo>
                    <a:lnTo>
                      <a:pt x="10160" y="1016000"/>
                    </a:lnTo>
                    <a:lnTo>
                      <a:pt x="241300" y="982980"/>
                    </a:lnTo>
                    <a:lnTo>
                      <a:pt x="165100" y="911860"/>
                    </a:lnTo>
                    <a:lnTo>
                      <a:pt x="157480" y="76200"/>
                    </a:lnTo>
                    <a:lnTo>
                      <a:pt x="22860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6CD1D80-7F20-4270-AC31-9848C58A5078}"/>
                  </a:ext>
                </a:extLst>
              </p:cNvPr>
              <p:cNvSpPr/>
              <p:nvPr/>
            </p:nvSpPr>
            <p:spPr>
              <a:xfrm>
                <a:off x="4030980" y="2506980"/>
                <a:ext cx="457200" cy="1203960"/>
              </a:xfrm>
              <a:custGeom>
                <a:avLst/>
                <a:gdLst>
                  <a:gd name="connsiteX0" fmla="*/ 0 w 457200"/>
                  <a:gd name="connsiteY0" fmla="*/ 40640 h 1203960"/>
                  <a:gd name="connsiteX1" fmla="*/ 78740 w 457200"/>
                  <a:gd name="connsiteY1" fmla="*/ 106680 h 1203960"/>
                  <a:gd name="connsiteX2" fmla="*/ 78740 w 457200"/>
                  <a:gd name="connsiteY2" fmla="*/ 1120140 h 1203960"/>
                  <a:gd name="connsiteX3" fmla="*/ 0 w 457200"/>
                  <a:gd name="connsiteY3" fmla="*/ 1203960 h 1203960"/>
                  <a:gd name="connsiteX4" fmla="*/ 391160 w 457200"/>
                  <a:gd name="connsiteY4" fmla="*/ 1153160 h 1203960"/>
                  <a:gd name="connsiteX5" fmla="*/ 457200 w 457200"/>
                  <a:gd name="connsiteY5" fmla="*/ 1066800 h 1203960"/>
                  <a:gd name="connsiteX6" fmla="*/ 457200 w 457200"/>
                  <a:gd name="connsiteY6" fmla="*/ 685800 h 1203960"/>
                  <a:gd name="connsiteX7" fmla="*/ 401320 w 457200"/>
                  <a:gd name="connsiteY7" fmla="*/ 622300 h 1203960"/>
                  <a:gd name="connsiteX8" fmla="*/ 452120 w 457200"/>
                  <a:gd name="connsiteY8" fmla="*/ 553720 h 1203960"/>
                  <a:gd name="connsiteX9" fmla="*/ 447040 w 457200"/>
                  <a:gd name="connsiteY9" fmla="*/ 76200 h 1203960"/>
                  <a:gd name="connsiteX10" fmla="*/ 368300 w 457200"/>
                  <a:gd name="connsiteY10" fmla="*/ 0 h 1203960"/>
                  <a:gd name="connsiteX11" fmla="*/ 0 w 457200"/>
                  <a:gd name="connsiteY11" fmla="*/ 4064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7200" h="1203960">
                    <a:moveTo>
                      <a:pt x="0" y="40640"/>
                    </a:moveTo>
                    <a:lnTo>
                      <a:pt x="78740" y="106680"/>
                    </a:lnTo>
                    <a:lnTo>
                      <a:pt x="78740" y="1120140"/>
                    </a:lnTo>
                    <a:lnTo>
                      <a:pt x="0" y="1203960"/>
                    </a:lnTo>
                    <a:lnTo>
                      <a:pt x="391160" y="1153160"/>
                    </a:lnTo>
                    <a:lnTo>
                      <a:pt x="457200" y="1066800"/>
                    </a:lnTo>
                    <a:lnTo>
                      <a:pt x="457200" y="685800"/>
                    </a:lnTo>
                    <a:lnTo>
                      <a:pt x="401320" y="622300"/>
                    </a:lnTo>
                    <a:lnTo>
                      <a:pt x="452120" y="553720"/>
                    </a:lnTo>
                    <a:cubicBezTo>
                      <a:pt x="450427" y="394547"/>
                      <a:pt x="448733" y="235373"/>
                      <a:pt x="447040" y="76200"/>
                    </a:cubicBezTo>
                    <a:lnTo>
                      <a:pt x="368300" y="0"/>
                    </a:lnTo>
                    <a:lnTo>
                      <a:pt x="0" y="406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0562BA9-33D7-40A2-851D-6BBCFEBDD4DF}"/>
                  </a:ext>
                </a:extLst>
              </p:cNvPr>
              <p:cNvSpPr/>
              <p:nvPr/>
            </p:nvSpPr>
            <p:spPr>
              <a:xfrm>
                <a:off x="4198620" y="2590800"/>
                <a:ext cx="170180" cy="5232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EF12BE7-43EB-4775-8ED6-D073142B9FDD}"/>
                  </a:ext>
                </a:extLst>
              </p:cNvPr>
              <p:cNvSpPr/>
              <p:nvPr/>
            </p:nvSpPr>
            <p:spPr>
              <a:xfrm>
                <a:off x="4198620" y="3167380"/>
                <a:ext cx="170180" cy="4470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0F115E7D-54F2-407F-B87C-923046A199E1}"/>
                  </a:ext>
                </a:extLst>
              </p:cNvPr>
              <p:cNvSpPr/>
              <p:nvPr/>
            </p:nvSpPr>
            <p:spPr>
              <a:xfrm>
                <a:off x="4470400" y="247396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30CED879-EDDC-4861-9ED6-3C7007A58884}"/>
                  </a:ext>
                </a:extLst>
              </p:cNvPr>
              <p:cNvSpPr/>
              <p:nvPr/>
            </p:nvSpPr>
            <p:spPr>
              <a:xfrm>
                <a:off x="4632960" y="254000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D0483675-5B11-465A-8D68-F50959C2896A}"/>
                  </a:ext>
                </a:extLst>
              </p:cNvPr>
              <p:cNvSpPr/>
              <p:nvPr/>
            </p:nvSpPr>
            <p:spPr>
              <a:xfrm>
                <a:off x="4964430" y="2428875"/>
                <a:ext cx="407670" cy="1171575"/>
              </a:xfrm>
              <a:custGeom>
                <a:avLst/>
                <a:gdLst>
                  <a:gd name="connsiteX0" fmla="*/ 93345 w 407670"/>
                  <a:gd name="connsiteY0" fmla="*/ 19050 h 1171575"/>
                  <a:gd name="connsiteX1" fmla="*/ 34290 w 407670"/>
                  <a:gd name="connsiteY1" fmla="*/ 59055 h 1171575"/>
                  <a:gd name="connsiteX2" fmla="*/ 0 w 407670"/>
                  <a:gd name="connsiteY2" fmla="*/ 127635 h 1171575"/>
                  <a:gd name="connsiteX3" fmla="*/ 7620 w 407670"/>
                  <a:gd name="connsiteY3" fmla="*/ 1127760 h 1171575"/>
                  <a:gd name="connsiteX4" fmla="*/ 59055 w 407670"/>
                  <a:gd name="connsiteY4" fmla="*/ 1171575 h 1171575"/>
                  <a:gd name="connsiteX5" fmla="*/ 121920 w 407670"/>
                  <a:gd name="connsiteY5" fmla="*/ 1171575 h 1171575"/>
                  <a:gd name="connsiteX6" fmla="*/ 125730 w 407670"/>
                  <a:gd name="connsiteY6" fmla="*/ 680085 h 1171575"/>
                  <a:gd name="connsiteX7" fmla="*/ 280035 w 407670"/>
                  <a:gd name="connsiteY7" fmla="*/ 674370 h 1171575"/>
                  <a:gd name="connsiteX8" fmla="*/ 285750 w 407670"/>
                  <a:gd name="connsiteY8" fmla="*/ 1163955 h 1171575"/>
                  <a:gd name="connsiteX9" fmla="*/ 356235 w 407670"/>
                  <a:gd name="connsiteY9" fmla="*/ 1163955 h 1171575"/>
                  <a:gd name="connsiteX10" fmla="*/ 407670 w 407670"/>
                  <a:gd name="connsiteY10" fmla="*/ 1080135 h 1171575"/>
                  <a:gd name="connsiteX11" fmla="*/ 405765 w 407670"/>
                  <a:gd name="connsiteY11" fmla="*/ 93345 h 1171575"/>
                  <a:gd name="connsiteX12" fmla="*/ 375285 w 407670"/>
                  <a:gd name="connsiteY12" fmla="*/ 32385 h 1171575"/>
                  <a:gd name="connsiteX13" fmla="*/ 310515 w 407670"/>
                  <a:gd name="connsiteY13" fmla="*/ 0 h 1171575"/>
                  <a:gd name="connsiteX14" fmla="*/ 93345 w 407670"/>
                  <a:gd name="connsiteY14" fmla="*/ 1905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7670" h="1171575">
                    <a:moveTo>
                      <a:pt x="93345" y="19050"/>
                    </a:moveTo>
                    <a:lnTo>
                      <a:pt x="34290" y="59055"/>
                    </a:lnTo>
                    <a:lnTo>
                      <a:pt x="0" y="127635"/>
                    </a:lnTo>
                    <a:lnTo>
                      <a:pt x="7620" y="1127760"/>
                    </a:lnTo>
                    <a:lnTo>
                      <a:pt x="59055" y="1171575"/>
                    </a:lnTo>
                    <a:lnTo>
                      <a:pt x="121920" y="1171575"/>
                    </a:lnTo>
                    <a:lnTo>
                      <a:pt x="125730" y="680085"/>
                    </a:lnTo>
                    <a:lnTo>
                      <a:pt x="280035" y="674370"/>
                    </a:lnTo>
                    <a:lnTo>
                      <a:pt x="285750" y="1163955"/>
                    </a:lnTo>
                    <a:lnTo>
                      <a:pt x="356235" y="1163955"/>
                    </a:lnTo>
                    <a:lnTo>
                      <a:pt x="407670" y="1080135"/>
                    </a:lnTo>
                    <a:lnTo>
                      <a:pt x="405765" y="93345"/>
                    </a:lnTo>
                    <a:lnTo>
                      <a:pt x="375285" y="32385"/>
                    </a:lnTo>
                    <a:lnTo>
                      <a:pt x="310515" y="0"/>
                    </a:lnTo>
                    <a:lnTo>
                      <a:pt x="93345" y="1905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805EA10-9D83-47C4-A88D-BC50DBCF9089}"/>
                  </a:ext>
                </a:extLst>
              </p:cNvPr>
              <p:cNvSpPr/>
              <p:nvPr/>
            </p:nvSpPr>
            <p:spPr>
              <a:xfrm>
                <a:off x="5076825" y="2503170"/>
                <a:ext cx="171450" cy="546735"/>
              </a:xfrm>
              <a:custGeom>
                <a:avLst/>
                <a:gdLst>
                  <a:gd name="connsiteX0" fmla="*/ 40005 w 171450"/>
                  <a:gd name="connsiteY0" fmla="*/ 5715 h 546735"/>
                  <a:gd name="connsiteX1" fmla="*/ 0 w 171450"/>
                  <a:gd name="connsiteY1" fmla="*/ 49530 h 546735"/>
                  <a:gd name="connsiteX2" fmla="*/ 1905 w 171450"/>
                  <a:gd name="connsiteY2" fmla="*/ 546735 h 546735"/>
                  <a:gd name="connsiteX3" fmla="*/ 169545 w 171450"/>
                  <a:gd name="connsiteY3" fmla="*/ 533400 h 546735"/>
                  <a:gd name="connsiteX4" fmla="*/ 171450 w 171450"/>
                  <a:gd name="connsiteY4" fmla="*/ 47625 h 546735"/>
                  <a:gd name="connsiteX5" fmla="*/ 131445 w 171450"/>
                  <a:gd name="connsiteY5" fmla="*/ 0 h 546735"/>
                  <a:gd name="connsiteX6" fmla="*/ 45720 w 171450"/>
                  <a:gd name="connsiteY6" fmla="*/ 11430 h 546735"/>
                  <a:gd name="connsiteX7" fmla="*/ 40005 w 171450"/>
                  <a:gd name="connsiteY7" fmla="*/ 5715 h 5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546735">
                    <a:moveTo>
                      <a:pt x="40005" y="5715"/>
                    </a:moveTo>
                    <a:lnTo>
                      <a:pt x="0" y="49530"/>
                    </a:lnTo>
                    <a:lnTo>
                      <a:pt x="1905" y="546735"/>
                    </a:lnTo>
                    <a:lnTo>
                      <a:pt x="169545" y="533400"/>
                    </a:lnTo>
                    <a:lnTo>
                      <a:pt x="171450" y="47625"/>
                    </a:lnTo>
                    <a:lnTo>
                      <a:pt x="131445" y="0"/>
                    </a:lnTo>
                    <a:lnTo>
                      <a:pt x="45720" y="11430"/>
                    </a:lnTo>
                    <a:lnTo>
                      <a:pt x="40005" y="5715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2577D8D-51BD-4D8B-B839-9C8EE576448D}"/>
                  </a:ext>
                </a:extLst>
              </p:cNvPr>
              <p:cNvSpPr/>
              <p:nvPr/>
            </p:nvSpPr>
            <p:spPr>
              <a:xfrm>
                <a:off x="5358765" y="2406650"/>
                <a:ext cx="495300" cy="1193800"/>
              </a:xfrm>
              <a:custGeom>
                <a:avLst/>
                <a:gdLst>
                  <a:gd name="connsiteX0" fmla="*/ 0 w 495300"/>
                  <a:gd name="connsiteY0" fmla="*/ 27940 h 1193800"/>
                  <a:gd name="connsiteX1" fmla="*/ 68580 w 495300"/>
                  <a:gd name="connsiteY1" fmla="*/ 86360 h 1193800"/>
                  <a:gd name="connsiteX2" fmla="*/ 71120 w 495300"/>
                  <a:gd name="connsiteY2" fmla="*/ 1122680 h 1193800"/>
                  <a:gd name="connsiteX3" fmla="*/ 17780 w 495300"/>
                  <a:gd name="connsiteY3" fmla="*/ 1193800 h 1193800"/>
                  <a:gd name="connsiteX4" fmla="*/ 177800 w 495300"/>
                  <a:gd name="connsiteY4" fmla="*/ 1168400 h 1193800"/>
                  <a:gd name="connsiteX5" fmla="*/ 177800 w 495300"/>
                  <a:gd name="connsiteY5" fmla="*/ 683260 h 1193800"/>
                  <a:gd name="connsiteX6" fmla="*/ 320040 w 495300"/>
                  <a:gd name="connsiteY6" fmla="*/ 675640 h 1193800"/>
                  <a:gd name="connsiteX7" fmla="*/ 347980 w 495300"/>
                  <a:gd name="connsiteY7" fmla="*/ 716280 h 1193800"/>
                  <a:gd name="connsiteX8" fmla="*/ 353060 w 495300"/>
                  <a:gd name="connsiteY8" fmla="*/ 1153160 h 1193800"/>
                  <a:gd name="connsiteX9" fmla="*/ 495300 w 495300"/>
                  <a:gd name="connsiteY9" fmla="*/ 1143000 h 1193800"/>
                  <a:gd name="connsiteX10" fmla="*/ 436880 w 495300"/>
                  <a:gd name="connsiteY10" fmla="*/ 1084580 h 1193800"/>
                  <a:gd name="connsiteX11" fmla="*/ 434340 w 495300"/>
                  <a:gd name="connsiteY11" fmla="*/ 688340 h 1193800"/>
                  <a:gd name="connsiteX12" fmla="*/ 398780 w 495300"/>
                  <a:gd name="connsiteY12" fmla="*/ 637540 h 1193800"/>
                  <a:gd name="connsiteX13" fmla="*/ 444500 w 495300"/>
                  <a:gd name="connsiteY13" fmla="*/ 558800 h 1193800"/>
                  <a:gd name="connsiteX14" fmla="*/ 444500 w 495300"/>
                  <a:gd name="connsiteY14" fmla="*/ 60960 h 1193800"/>
                  <a:gd name="connsiteX15" fmla="*/ 358140 w 495300"/>
                  <a:gd name="connsiteY15" fmla="*/ 0 h 1193800"/>
                  <a:gd name="connsiteX16" fmla="*/ 332740 w 495300"/>
                  <a:gd name="connsiteY16" fmla="*/ 0 h 1193800"/>
                  <a:gd name="connsiteX17" fmla="*/ 0 w 495300"/>
                  <a:gd name="connsiteY17" fmla="*/ 2794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5300" h="1193800">
                    <a:moveTo>
                      <a:pt x="0" y="27940"/>
                    </a:moveTo>
                    <a:lnTo>
                      <a:pt x="68580" y="86360"/>
                    </a:lnTo>
                    <a:cubicBezTo>
                      <a:pt x="69427" y="431800"/>
                      <a:pt x="70273" y="777240"/>
                      <a:pt x="71120" y="1122680"/>
                    </a:cubicBezTo>
                    <a:lnTo>
                      <a:pt x="17780" y="1193800"/>
                    </a:lnTo>
                    <a:lnTo>
                      <a:pt x="177800" y="1168400"/>
                    </a:lnTo>
                    <a:lnTo>
                      <a:pt x="177800" y="683260"/>
                    </a:lnTo>
                    <a:lnTo>
                      <a:pt x="320040" y="675640"/>
                    </a:lnTo>
                    <a:lnTo>
                      <a:pt x="347980" y="716280"/>
                    </a:lnTo>
                    <a:cubicBezTo>
                      <a:pt x="349673" y="861907"/>
                      <a:pt x="351367" y="1007533"/>
                      <a:pt x="353060" y="1153160"/>
                    </a:cubicBezTo>
                    <a:lnTo>
                      <a:pt x="495300" y="1143000"/>
                    </a:lnTo>
                    <a:lnTo>
                      <a:pt x="436880" y="1084580"/>
                    </a:lnTo>
                    <a:cubicBezTo>
                      <a:pt x="436033" y="952500"/>
                      <a:pt x="435187" y="820420"/>
                      <a:pt x="434340" y="688340"/>
                    </a:cubicBezTo>
                    <a:lnTo>
                      <a:pt x="398780" y="637540"/>
                    </a:lnTo>
                    <a:lnTo>
                      <a:pt x="444500" y="558800"/>
                    </a:lnTo>
                    <a:lnTo>
                      <a:pt x="444500" y="60960"/>
                    </a:lnTo>
                    <a:lnTo>
                      <a:pt x="358140" y="0"/>
                    </a:lnTo>
                    <a:lnTo>
                      <a:pt x="332740" y="0"/>
                    </a:lnTo>
                    <a:lnTo>
                      <a:pt x="0" y="2794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72AA35B-AF4E-4F36-8F6F-93D15668C9C7}"/>
                  </a:ext>
                </a:extLst>
              </p:cNvPr>
              <p:cNvSpPr/>
              <p:nvPr/>
            </p:nvSpPr>
            <p:spPr>
              <a:xfrm>
                <a:off x="5519420" y="2484120"/>
                <a:ext cx="170180" cy="535940"/>
              </a:xfrm>
              <a:custGeom>
                <a:avLst/>
                <a:gdLst>
                  <a:gd name="connsiteX0" fmla="*/ 0 w 170180"/>
                  <a:gd name="connsiteY0" fmla="*/ 2540 h 523240"/>
                  <a:gd name="connsiteX1" fmla="*/ 5080 w 170180"/>
                  <a:gd name="connsiteY1" fmla="*/ 523240 h 523240"/>
                  <a:gd name="connsiteX2" fmla="*/ 139700 w 170180"/>
                  <a:gd name="connsiteY2" fmla="*/ 513080 h 523240"/>
                  <a:gd name="connsiteX3" fmla="*/ 167640 w 170180"/>
                  <a:gd name="connsiteY3" fmla="*/ 462280 h 523240"/>
                  <a:gd name="connsiteX4" fmla="*/ 170180 w 170180"/>
                  <a:gd name="connsiteY4" fmla="*/ 40640 h 523240"/>
                  <a:gd name="connsiteX5" fmla="*/ 121920 w 170180"/>
                  <a:gd name="connsiteY5" fmla="*/ 0 h 523240"/>
                  <a:gd name="connsiteX6" fmla="*/ 0 w 170180"/>
                  <a:gd name="connsiteY6" fmla="*/ 2540 h 52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80" h="523240">
                    <a:moveTo>
                      <a:pt x="0" y="2540"/>
                    </a:moveTo>
                    <a:cubicBezTo>
                      <a:pt x="1693" y="176107"/>
                      <a:pt x="3387" y="349673"/>
                      <a:pt x="5080" y="523240"/>
                    </a:cubicBezTo>
                    <a:lnTo>
                      <a:pt x="139700" y="513080"/>
                    </a:lnTo>
                    <a:lnTo>
                      <a:pt x="167640" y="462280"/>
                    </a:lnTo>
                    <a:cubicBezTo>
                      <a:pt x="168487" y="321733"/>
                      <a:pt x="169333" y="181187"/>
                      <a:pt x="170180" y="40640"/>
                    </a:cubicBezTo>
                    <a:lnTo>
                      <a:pt x="121920" y="0"/>
                    </a:lnTo>
                    <a:lnTo>
                      <a:pt x="0" y="254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F66AB02-C6B4-41B0-8491-407FFD13F9FF}"/>
                  </a:ext>
                </a:extLst>
              </p:cNvPr>
              <p:cNvSpPr/>
              <p:nvPr/>
            </p:nvSpPr>
            <p:spPr>
              <a:xfrm>
                <a:off x="3350260" y="2413000"/>
                <a:ext cx="2956560" cy="1590040"/>
              </a:xfrm>
              <a:custGeom>
                <a:avLst/>
                <a:gdLst>
                  <a:gd name="connsiteX0" fmla="*/ 2435860 w 2956560"/>
                  <a:gd name="connsiteY0" fmla="*/ 0 h 1590040"/>
                  <a:gd name="connsiteX1" fmla="*/ 2499360 w 2956560"/>
                  <a:gd name="connsiteY1" fmla="*/ 60960 h 1590040"/>
                  <a:gd name="connsiteX2" fmla="*/ 2501900 w 2956560"/>
                  <a:gd name="connsiteY2" fmla="*/ 607060 h 1590040"/>
                  <a:gd name="connsiteX3" fmla="*/ 2545080 w 2956560"/>
                  <a:gd name="connsiteY3" fmla="*/ 668020 h 1590040"/>
                  <a:gd name="connsiteX4" fmla="*/ 2583180 w 2956560"/>
                  <a:gd name="connsiteY4" fmla="*/ 685800 h 1590040"/>
                  <a:gd name="connsiteX5" fmla="*/ 2738120 w 2956560"/>
                  <a:gd name="connsiteY5" fmla="*/ 688340 h 1590040"/>
                  <a:gd name="connsiteX6" fmla="*/ 2771140 w 2956560"/>
                  <a:gd name="connsiteY6" fmla="*/ 668020 h 1590040"/>
                  <a:gd name="connsiteX7" fmla="*/ 2768600 w 2956560"/>
                  <a:gd name="connsiteY7" fmla="*/ 1191260 h 1590040"/>
                  <a:gd name="connsiteX8" fmla="*/ 2730500 w 2956560"/>
                  <a:gd name="connsiteY8" fmla="*/ 1239520 h 1590040"/>
                  <a:gd name="connsiteX9" fmla="*/ 2125980 w 2956560"/>
                  <a:gd name="connsiteY9" fmla="*/ 1252220 h 1590040"/>
                  <a:gd name="connsiteX10" fmla="*/ 1607820 w 2956560"/>
                  <a:gd name="connsiteY10" fmla="*/ 1275080 h 1590040"/>
                  <a:gd name="connsiteX11" fmla="*/ 858520 w 2956560"/>
                  <a:gd name="connsiteY11" fmla="*/ 1351280 h 1590040"/>
                  <a:gd name="connsiteX12" fmla="*/ 2540 w 2956560"/>
                  <a:gd name="connsiteY12" fmla="*/ 1470660 h 1590040"/>
                  <a:gd name="connsiteX13" fmla="*/ 0 w 2956560"/>
                  <a:gd name="connsiteY13" fmla="*/ 1590040 h 1590040"/>
                  <a:gd name="connsiteX14" fmla="*/ 424180 w 2956560"/>
                  <a:gd name="connsiteY14" fmla="*/ 1521460 h 1590040"/>
                  <a:gd name="connsiteX15" fmla="*/ 1003300 w 2956560"/>
                  <a:gd name="connsiteY15" fmla="*/ 1452880 h 1590040"/>
                  <a:gd name="connsiteX16" fmla="*/ 1506220 w 2956560"/>
                  <a:gd name="connsiteY16" fmla="*/ 1409700 h 1590040"/>
                  <a:gd name="connsiteX17" fmla="*/ 1953260 w 2956560"/>
                  <a:gd name="connsiteY17" fmla="*/ 1366520 h 1590040"/>
                  <a:gd name="connsiteX18" fmla="*/ 2479040 w 2956560"/>
                  <a:gd name="connsiteY18" fmla="*/ 1356360 h 1590040"/>
                  <a:gd name="connsiteX19" fmla="*/ 2743200 w 2956560"/>
                  <a:gd name="connsiteY19" fmla="*/ 1343660 h 1590040"/>
                  <a:gd name="connsiteX20" fmla="*/ 2832100 w 2956560"/>
                  <a:gd name="connsiteY20" fmla="*/ 1297940 h 1590040"/>
                  <a:gd name="connsiteX21" fmla="*/ 2875280 w 2956560"/>
                  <a:gd name="connsiteY21" fmla="*/ 1221740 h 1590040"/>
                  <a:gd name="connsiteX22" fmla="*/ 2877820 w 2956560"/>
                  <a:gd name="connsiteY22" fmla="*/ 1150620 h 1590040"/>
                  <a:gd name="connsiteX23" fmla="*/ 2877820 w 2956560"/>
                  <a:gd name="connsiteY23" fmla="*/ 66040 h 1590040"/>
                  <a:gd name="connsiteX24" fmla="*/ 2956560 w 2956560"/>
                  <a:gd name="connsiteY24" fmla="*/ 0 h 1590040"/>
                  <a:gd name="connsiteX25" fmla="*/ 2760980 w 2956560"/>
                  <a:gd name="connsiteY25" fmla="*/ 0 h 1590040"/>
                  <a:gd name="connsiteX26" fmla="*/ 2763520 w 2956560"/>
                  <a:gd name="connsiteY26" fmla="*/ 538480 h 1590040"/>
                  <a:gd name="connsiteX27" fmla="*/ 2745740 w 2956560"/>
                  <a:gd name="connsiteY27" fmla="*/ 604520 h 1590040"/>
                  <a:gd name="connsiteX28" fmla="*/ 2623820 w 2956560"/>
                  <a:gd name="connsiteY28" fmla="*/ 609600 h 1590040"/>
                  <a:gd name="connsiteX29" fmla="*/ 2595880 w 2956560"/>
                  <a:gd name="connsiteY29" fmla="*/ 558800 h 1590040"/>
                  <a:gd name="connsiteX30" fmla="*/ 2606040 w 2956560"/>
                  <a:gd name="connsiteY30" fmla="*/ 5080 h 1590040"/>
                  <a:gd name="connsiteX31" fmla="*/ 2435860 w 2956560"/>
                  <a:gd name="connsiteY31" fmla="*/ 0 h 15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956560" h="1590040">
                    <a:moveTo>
                      <a:pt x="2435860" y="0"/>
                    </a:moveTo>
                    <a:lnTo>
                      <a:pt x="2499360" y="60960"/>
                    </a:lnTo>
                    <a:cubicBezTo>
                      <a:pt x="2500207" y="242993"/>
                      <a:pt x="2481580" y="498263"/>
                      <a:pt x="2501900" y="607060"/>
                    </a:cubicBezTo>
                    <a:lnTo>
                      <a:pt x="2545080" y="668020"/>
                    </a:lnTo>
                    <a:lnTo>
                      <a:pt x="2583180" y="685800"/>
                    </a:lnTo>
                    <a:lnTo>
                      <a:pt x="2738120" y="688340"/>
                    </a:lnTo>
                    <a:lnTo>
                      <a:pt x="2771140" y="668020"/>
                    </a:lnTo>
                    <a:cubicBezTo>
                      <a:pt x="2770293" y="842433"/>
                      <a:pt x="2769447" y="1016847"/>
                      <a:pt x="2768600" y="1191260"/>
                    </a:cubicBezTo>
                    <a:lnTo>
                      <a:pt x="2730500" y="1239520"/>
                    </a:lnTo>
                    <a:lnTo>
                      <a:pt x="2125980" y="1252220"/>
                    </a:lnTo>
                    <a:lnTo>
                      <a:pt x="1607820" y="1275080"/>
                    </a:lnTo>
                    <a:lnTo>
                      <a:pt x="858520" y="1351280"/>
                    </a:lnTo>
                    <a:lnTo>
                      <a:pt x="2540" y="1470660"/>
                    </a:lnTo>
                    <a:cubicBezTo>
                      <a:pt x="1693" y="1510453"/>
                      <a:pt x="847" y="1550247"/>
                      <a:pt x="0" y="1590040"/>
                    </a:cubicBezTo>
                    <a:lnTo>
                      <a:pt x="424180" y="1521460"/>
                    </a:lnTo>
                    <a:lnTo>
                      <a:pt x="1003300" y="1452880"/>
                    </a:lnTo>
                    <a:lnTo>
                      <a:pt x="1506220" y="1409700"/>
                    </a:lnTo>
                    <a:lnTo>
                      <a:pt x="1953260" y="1366520"/>
                    </a:lnTo>
                    <a:lnTo>
                      <a:pt x="2479040" y="1356360"/>
                    </a:lnTo>
                    <a:lnTo>
                      <a:pt x="2743200" y="1343660"/>
                    </a:lnTo>
                    <a:lnTo>
                      <a:pt x="2832100" y="1297940"/>
                    </a:lnTo>
                    <a:lnTo>
                      <a:pt x="2875280" y="1221740"/>
                    </a:lnTo>
                    <a:cubicBezTo>
                      <a:pt x="2876127" y="1198033"/>
                      <a:pt x="2876973" y="1174327"/>
                      <a:pt x="2877820" y="1150620"/>
                    </a:cubicBezTo>
                    <a:lnTo>
                      <a:pt x="2877820" y="66040"/>
                    </a:lnTo>
                    <a:lnTo>
                      <a:pt x="2956560" y="0"/>
                    </a:lnTo>
                    <a:lnTo>
                      <a:pt x="2760980" y="0"/>
                    </a:lnTo>
                    <a:cubicBezTo>
                      <a:pt x="2761827" y="179493"/>
                      <a:pt x="2762673" y="358987"/>
                      <a:pt x="2763520" y="538480"/>
                    </a:cubicBezTo>
                    <a:lnTo>
                      <a:pt x="2745740" y="604520"/>
                    </a:lnTo>
                    <a:lnTo>
                      <a:pt x="2623820" y="609600"/>
                    </a:lnTo>
                    <a:lnTo>
                      <a:pt x="2595880" y="558800"/>
                    </a:lnTo>
                    <a:lnTo>
                      <a:pt x="2606040" y="5080"/>
                    </a:lnTo>
                    <a:lnTo>
                      <a:pt x="243586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2447B669-FAD6-45CD-BB28-7AD2CA42E3EA}"/>
                  </a:ext>
                </a:extLst>
              </p:cNvPr>
              <p:cNvSpPr/>
              <p:nvPr/>
            </p:nvSpPr>
            <p:spPr>
              <a:xfrm>
                <a:off x="6328410" y="2406650"/>
                <a:ext cx="388620" cy="1371600"/>
              </a:xfrm>
              <a:custGeom>
                <a:avLst/>
                <a:gdLst>
                  <a:gd name="connsiteX0" fmla="*/ 83820 w 388620"/>
                  <a:gd name="connsiteY0" fmla="*/ 0 h 1371600"/>
                  <a:gd name="connsiteX1" fmla="*/ 35560 w 388620"/>
                  <a:gd name="connsiteY1" fmla="*/ 30480 h 1371600"/>
                  <a:gd name="connsiteX2" fmla="*/ 0 w 388620"/>
                  <a:gd name="connsiteY2" fmla="*/ 91440 h 1371600"/>
                  <a:gd name="connsiteX3" fmla="*/ 0 w 388620"/>
                  <a:gd name="connsiteY3" fmla="*/ 1277620 h 1371600"/>
                  <a:gd name="connsiteX4" fmla="*/ 27940 w 388620"/>
                  <a:gd name="connsiteY4" fmla="*/ 1325880 h 1371600"/>
                  <a:gd name="connsiteX5" fmla="*/ 91440 w 388620"/>
                  <a:gd name="connsiteY5" fmla="*/ 1369060 h 1371600"/>
                  <a:gd name="connsiteX6" fmla="*/ 309880 w 388620"/>
                  <a:gd name="connsiteY6" fmla="*/ 1371600 h 1371600"/>
                  <a:gd name="connsiteX7" fmla="*/ 360680 w 388620"/>
                  <a:gd name="connsiteY7" fmla="*/ 1343660 h 1371600"/>
                  <a:gd name="connsiteX8" fmla="*/ 388620 w 388620"/>
                  <a:gd name="connsiteY8" fmla="*/ 1280160 h 1371600"/>
                  <a:gd name="connsiteX9" fmla="*/ 386080 w 388620"/>
                  <a:gd name="connsiteY9" fmla="*/ 99060 h 1371600"/>
                  <a:gd name="connsiteX10" fmla="*/ 358140 w 388620"/>
                  <a:gd name="connsiteY10" fmla="*/ 50800 h 1371600"/>
                  <a:gd name="connsiteX11" fmla="*/ 302260 w 388620"/>
                  <a:gd name="connsiteY11" fmla="*/ 12700 h 1371600"/>
                  <a:gd name="connsiteX12" fmla="*/ 83820 w 388620"/>
                  <a:gd name="connsiteY12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8620" h="1371600">
                    <a:moveTo>
                      <a:pt x="83820" y="0"/>
                    </a:moveTo>
                    <a:lnTo>
                      <a:pt x="35560" y="30480"/>
                    </a:lnTo>
                    <a:lnTo>
                      <a:pt x="0" y="91440"/>
                    </a:lnTo>
                    <a:lnTo>
                      <a:pt x="0" y="1277620"/>
                    </a:lnTo>
                    <a:lnTo>
                      <a:pt x="27940" y="1325880"/>
                    </a:lnTo>
                    <a:lnTo>
                      <a:pt x="91440" y="1369060"/>
                    </a:lnTo>
                    <a:lnTo>
                      <a:pt x="309880" y="1371600"/>
                    </a:lnTo>
                    <a:lnTo>
                      <a:pt x="360680" y="1343660"/>
                    </a:lnTo>
                    <a:lnTo>
                      <a:pt x="388620" y="1280160"/>
                    </a:lnTo>
                    <a:cubicBezTo>
                      <a:pt x="387773" y="886460"/>
                      <a:pt x="386927" y="492760"/>
                      <a:pt x="386080" y="99060"/>
                    </a:cubicBezTo>
                    <a:lnTo>
                      <a:pt x="358140" y="50800"/>
                    </a:lnTo>
                    <a:lnTo>
                      <a:pt x="302260" y="12700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B3A03E72-3A2C-4C9C-95C1-BB8436E2ACCF}"/>
                  </a:ext>
                </a:extLst>
              </p:cNvPr>
              <p:cNvSpPr/>
              <p:nvPr/>
            </p:nvSpPr>
            <p:spPr>
              <a:xfrm>
                <a:off x="6438900" y="2458720"/>
                <a:ext cx="162560" cy="1196340"/>
              </a:xfrm>
              <a:custGeom>
                <a:avLst/>
                <a:gdLst>
                  <a:gd name="connsiteX0" fmla="*/ 40640 w 162560"/>
                  <a:gd name="connsiteY0" fmla="*/ 10160 h 1196340"/>
                  <a:gd name="connsiteX1" fmla="*/ 0 w 162560"/>
                  <a:gd name="connsiteY1" fmla="*/ 66040 h 1196340"/>
                  <a:gd name="connsiteX2" fmla="*/ 2540 w 162560"/>
                  <a:gd name="connsiteY2" fmla="*/ 1148080 h 1196340"/>
                  <a:gd name="connsiteX3" fmla="*/ 40640 w 162560"/>
                  <a:gd name="connsiteY3" fmla="*/ 1193800 h 1196340"/>
                  <a:gd name="connsiteX4" fmla="*/ 139700 w 162560"/>
                  <a:gd name="connsiteY4" fmla="*/ 1196340 h 1196340"/>
                  <a:gd name="connsiteX5" fmla="*/ 162560 w 162560"/>
                  <a:gd name="connsiteY5" fmla="*/ 1140460 h 1196340"/>
                  <a:gd name="connsiteX6" fmla="*/ 160020 w 162560"/>
                  <a:gd name="connsiteY6" fmla="*/ 50800 h 1196340"/>
                  <a:gd name="connsiteX7" fmla="*/ 116840 w 162560"/>
                  <a:gd name="connsiteY7" fmla="*/ 0 h 1196340"/>
                  <a:gd name="connsiteX8" fmla="*/ 40640 w 162560"/>
                  <a:gd name="connsiteY8" fmla="*/ 1016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60" h="1196340">
                    <a:moveTo>
                      <a:pt x="40640" y="10160"/>
                    </a:moveTo>
                    <a:lnTo>
                      <a:pt x="0" y="66040"/>
                    </a:lnTo>
                    <a:cubicBezTo>
                      <a:pt x="847" y="426720"/>
                      <a:pt x="1693" y="787400"/>
                      <a:pt x="2540" y="1148080"/>
                    </a:cubicBezTo>
                    <a:lnTo>
                      <a:pt x="40640" y="1193800"/>
                    </a:lnTo>
                    <a:lnTo>
                      <a:pt x="139700" y="1196340"/>
                    </a:lnTo>
                    <a:lnTo>
                      <a:pt x="162560" y="1140460"/>
                    </a:lnTo>
                    <a:cubicBezTo>
                      <a:pt x="161713" y="777240"/>
                      <a:pt x="160867" y="414020"/>
                      <a:pt x="160020" y="50800"/>
                    </a:cubicBezTo>
                    <a:lnTo>
                      <a:pt x="116840" y="0"/>
                    </a:lnTo>
                    <a:lnTo>
                      <a:pt x="40640" y="1016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07BFCDA1-1764-4AE8-8A47-756256FF77B1}"/>
                  </a:ext>
                </a:extLst>
              </p:cNvPr>
              <p:cNvSpPr/>
              <p:nvPr/>
            </p:nvSpPr>
            <p:spPr>
              <a:xfrm>
                <a:off x="6707505" y="2413635"/>
                <a:ext cx="361950" cy="1365885"/>
              </a:xfrm>
              <a:custGeom>
                <a:avLst/>
                <a:gdLst>
                  <a:gd name="connsiteX0" fmla="*/ 0 w 361950"/>
                  <a:gd name="connsiteY0" fmla="*/ 0 h 1365885"/>
                  <a:gd name="connsiteX1" fmla="*/ 60960 w 361950"/>
                  <a:gd name="connsiteY1" fmla="*/ 62865 h 1365885"/>
                  <a:gd name="connsiteX2" fmla="*/ 62865 w 361950"/>
                  <a:gd name="connsiteY2" fmla="*/ 1240155 h 1365885"/>
                  <a:gd name="connsiteX3" fmla="*/ 3810 w 361950"/>
                  <a:gd name="connsiteY3" fmla="*/ 1358265 h 1365885"/>
                  <a:gd name="connsiteX4" fmla="*/ 243840 w 361950"/>
                  <a:gd name="connsiteY4" fmla="*/ 1365885 h 1365885"/>
                  <a:gd name="connsiteX5" fmla="*/ 161925 w 361950"/>
                  <a:gd name="connsiteY5" fmla="*/ 1226820 h 1365885"/>
                  <a:gd name="connsiteX6" fmla="*/ 160020 w 361950"/>
                  <a:gd name="connsiteY6" fmla="*/ 659130 h 1365885"/>
                  <a:gd name="connsiteX7" fmla="*/ 335280 w 361950"/>
                  <a:gd name="connsiteY7" fmla="*/ 666750 h 1365885"/>
                  <a:gd name="connsiteX8" fmla="*/ 333375 w 361950"/>
                  <a:gd name="connsiteY8" fmla="*/ 601980 h 1365885"/>
                  <a:gd name="connsiteX9" fmla="*/ 167640 w 361950"/>
                  <a:gd name="connsiteY9" fmla="*/ 590550 h 1365885"/>
                  <a:gd name="connsiteX10" fmla="*/ 171450 w 361950"/>
                  <a:gd name="connsiteY10" fmla="*/ 60960 h 1365885"/>
                  <a:gd name="connsiteX11" fmla="*/ 300990 w 361950"/>
                  <a:gd name="connsiteY11" fmla="*/ 66675 h 1365885"/>
                  <a:gd name="connsiteX12" fmla="*/ 361950 w 361950"/>
                  <a:gd name="connsiteY12" fmla="*/ 131445 h 1365885"/>
                  <a:gd name="connsiteX13" fmla="*/ 361950 w 361950"/>
                  <a:gd name="connsiteY13" fmla="*/ 13335 h 1365885"/>
                  <a:gd name="connsiteX14" fmla="*/ 0 w 361950"/>
                  <a:gd name="connsiteY14" fmla="*/ 0 h 136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950" h="1365885">
                    <a:moveTo>
                      <a:pt x="0" y="0"/>
                    </a:moveTo>
                    <a:lnTo>
                      <a:pt x="60960" y="62865"/>
                    </a:lnTo>
                    <a:lnTo>
                      <a:pt x="62865" y="1240155"/>
                    </a:lnTo>
                    <a:lnTo>
                      <a:pt x="3810" y="1358265"/>
                    </a:lnTo>
                    <a:lnTo>
                      <a:pt x="243840" y="1365885"/>
                    </a:lnTo>
                    <a:lnTo>
                      <a:pt x="161925" y="1226820"/>
                    </a:lnTo>
                    <a:lnTo>
                      <a:pt x="160020" y="659130"/>
                    </a:lnTo>
                    <a:lnTo>
                      <a:pt x="335280" y="666750"/>
                    </a:lnTo>
                    <a:lnTo>
                      <a:pt x="333375" y="601980"/>
                    </a:lnTo>
                    <a:lnTo>
                      <a:pt x="167640" y="590550"/>
                    </a:lnTo>
                    <a:lnTo>
                      <a:pt x="171450" y="60960"/>
                    </a:lnTo>
                    <a:lnTo>
                      <a:pt x="300990" y="66675"/>
                    </a:lnTo>
                    <a:lnTo>
                      <a:pt x="361950" y="131445"/>
                    </a:lnTo>
                    <a:lnTo>
                      <a:pt x="361950" y="13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5E4B061-184B-4CE9-BC0B-404F4494D015}"/>
                  </a:ext>
                </a:extLst>
              </p:cNvPr>
              <p:cNvSpPr/>
              <p:nvPr/>
            </p:nvSpPr>
            <p:spPr>
              <a:xfrm>
                <a:off x="7101840" y="2428240"/>
                <a:ext cx="510540" cy="1394460"/>
              </a:xfrm>
              <a:custGeom>
                <a:avLst/>
                <a:gdLst>
                  <a:gd name="connsiteX0" fmla="*/ 0 w 510540"/>
                  <a:gd name="connsiteY0" fmla="*/ 0 h 1394460"/>
                  <a:gd name="connsiteX1" fmla="*/ 71120 w 510540"/>
                  <a:gd name="connsiteY1" fmla="*/ 71120 h 1394460"/>
                  <a:gd name="connsiteX2" fmla="*/ 71120 w 510540"/>
                  <a:gd name="connsiteY2" fmla="*/ 1244600 h 1394460"/>
                  <a:gd name="connsiteX3" fmla="*/ 17780 w 510540"/>
                  <a:gd name="connsiteY3" fmla="*/ 1356360 h 1394460"/>
                  <a:gd name="connsiteX4" fmla="*/ 175260 w 510540"/>
                  <a:gd name="connsiteY4" fmla="*/ 1361440 h 1394460"/>
                  <a:gd name="connsiteX5" fmla="*/ 177800 w 510540"/>
                  <a:gd name="connsiteY5" fmla="*/ 723900 h 1394460"/>
                  <a:gd name="connsiteX6" fmla="*/ 203200 w 510540"/>
                  <a:gd name="connsiteY6" fmla="*/ 668020 h 1394460"/>
                  <a:gd name="connsiteX7" fmla="*/ 317500 w 510540"/>
                  <a:gd name="connsiteY7" fmla="*/ 673100 h 1394460"/>
                  <a:gd name="connsiteX8" fmla="*/ 337820 w 510540"/>
                  <a:gd name="connsiteY8" fmla="*/ 723900 h 1394460"/>
                  <a:gd name="connsiteX9" fmla="*/ 337820 w 510540"/>
                  <a:gd name="connsiteY9" fmla="*/ 1374140 h 1394460"/>
                  <a:gd name="connsiteX10" fmla="*/ 510540 w 510540"/>
                  <a:gd name="connsiteY10" fmla="*/ 1394460 h 1394460"/>
                  <a:gd name="connsiteX11" fmla="*/ 441960 w 510540"/>
                  <a:gd name="connsiteY11" fmla="*/ 1264920 h 1394460"/>
                  <a:gd name="connsiteX12" fmla="*/ 444500 w 510540"/>
                  <a:gd name="connsiteY12" fmla="*/ 716280 h 1394460"/>
                  <a:gd name="connsiteX13" fmla="*/ 396240 w 510540"/>
                  <a:gd name="connsiteY13" fmla="*/ 652780 h 1394460"/>
                  <a:gd name="connsiteX14" fmla="*/ 452120 w 510540"/>
                  <a:gd name="connsiteY14" fmla="*/ 601980 h 1394460"/>
                  <a:gd name="connsiteX15" fmla="*/ 454660 w 510540"/>
                  <a:gd name="connsiteY15" fmla="*/ 119380 h 1394460"/>
                  <a:gd name="connsiteX16" fmla="*/ 421640 w 510540"/>
                  <a:gd name="connsiteY16" fmla="*/ 58420 h 1394460"/>
                  <a:gd name="connsiteX17" fmla="*/ 350520 w 510540"/>
                  <a:gd name="connsiteY17" fmla="*/ 17780 h 1394460"/>
                  <a:gd name="connsiteX18" fmla="*/ 0 w 510540"/>
                  <a:gd name="connsiteY18" fmla="*/ 0 h 139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10540" h="1394460">
                    <a:moveTo>
                      <a:pt x="0" y="0"/>
                    </a:moveTo>
                    <a:lnTo>
                      <a:pt x="71120" y="71120"/>
                    </a:lnTo>
                    <a:lnTo>
                      <a:pt x="71120" y="1244600"/>
                    </a:lnTo>
                    <a:lnTo>
                      <a:pt x="17780" y="1356360"/>
                    </a:lnTo>
                    <a:lnTo>
                      <a:pt x="175260" y="1361440"/>
                    </a:lnTo>
                    <a:cubicBezTo>
                      <a:pt x="176107" y="1148927"/>
                      <a:pt x="176953" y="936413"/>
                      <a:pt x="177800" y="723900"/>
                    </a:cubicBezTo>
                    <a:lnTo>
                      <a:pt x="203200" y="668020"/>
                    </a:lnTo>
                    <a:lnTo>
                      <a:pt x="317500" y="673100"/>
                    </a:lnTo>
                    <a:lnTo>
                      <a:pt x="337820" y="723900"/>
                    </a:lnTo>
                    <a:lnTo>
                      <a:pt x="337820" y="1374140"/>
                    </a:lnTo>
                    <a:lnTo>
                      <a:pt x="510540" y="1394460"/>
                    </a:lnTo>
                    <a:lnTo>
                      <a:pt x="441960" y="1264920"/>
                    </a:lnTo>
                    <a:cubicBezTo>
                      <a:pt x="442807" y="1082040"/>
                      <a:pt x="443653" y="899160"/>
                      <a:pt x="444500" y="716280"/>
                    </a:cubicBezTo>
                    <a:lnTo>
                      <a:pt x="396240" y="652780"/>
                    </a:lnTo>
                    <a:lnTo>
                      <a:pt x="452120" y="601980"/>
                    </a:lnTo>
                    <a:cubicBezTo>
                      <a:pt x="452967" y="441113"/>
                      <a:pt x="453813" y="280247"/>
                      <a:pt x="454660" y="119380"/>
                    </a:cubicBezTo>
                    <a:lnTo>
                      <a:pt x="421640" y="58420"/>
                    </a:lnTo>
                    <a:lnTo>
                      <a:pt x="35052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2A18F928-B8AC-475D-8DCF-523942FD69EA}"/>
                  </a:ext>
                </a:extLst>
              </p:cNvPr>
              <p:cNvSpPr/>
              <p:nvPr/>
            </p:nvSpPr>
            <p:spPr>
              <a:xfrm>
                <a:off x="7274560" y="2489200"/>
                <a:ext cx="167640" cy="553720"/>
              </a:xfrm>
              <a:custGeom>
                <a:avLst/>
                <a:gdLst>
                  <a:gd name="connsiteX0" fmla="*/ 0 w 167640"/>
                  <a:gd name="connsiteY0" fmla="*/ 0 h 553720"/>
                  <a:gd name="connsiteX1" fmla="*/ 0 w 167640"/>
                  <a:gd name="connsiteY1" fmla="*/ 551180 h 553720"/>
                  <a:gd name="connsiteX2" fmla="*/ 139700 w 167640"/>
                  <a:gd name="connsiteY2" fmla="*/ 553720 h 553720"/>
                  <a:gd name="connsiteX3" fmla="*/ 167640 w 167640"/>
                  <a:gd name="connsiteY3" fmla="*/ 505460 h 553720"/>
                  <a:gd name="connsiteX4" fmla="*/ 160020 w 167640"/>
                  <a:gd name="connsiteY4" fmla="*/ 63500 h 553720"/>
                  <a:gd name="connsiteX5" fmla="*/ 129540 w 167640"/>
                  <a:gd name="connsiteY5" fmla="*/ 10160 h 553720"/>
                  <a:gd name="connsiteX6" fmla="*/ 0 w 167640"/>
                  <a:gd name="connsiteY6" fmla="*/ 0 h 55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53720">
                    <a:moveTo>
                      <a:pt x="0" y="0"/>
                    </a:moveTo>
                    <a:lnTo>
                      <a:pt x="0" y="551180"/>
                    </a:lnTo>
                    <a:lnTo>
                      <a:pt x="139700" y="553720"/>
                    </a:lnTo>
                    <a:lnTo>
                      <a:pt x="167640" y="505460"/>
                    </a:lnTo>
                    <a:lnTo>
                      <a:pt x="160020" y="63500"/>
                    </a:lnTo>
                    <a:lnTo>
                      <a:pt x="129540" y="10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95276189-D1B9-4791-9472-206D8703A9A4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444500" cy="1376680"/>
              </a:xfrm>
              <a:custGeom>
                <a:avLst/>
                <a:gdLst>
                  <a:gd name="connsiteX0" fmla="*/ 0 w 444500"/>
                  <a:gd name="connsiteY0" fmla="*/ 0 h 1376680"/>
                  <a:gd name="connsiteX1" fmla="*/ 63500 w 444500"/>
                  <a:gd name="connsiteY1" fmla="*/ 73660 h 1376680"/>
                  <a:gd name="connsiteX2" fmla="*/ 63500 w 444500"/>
                  <a:gd name="connsiteY2" fmla="*/ 1247140 h 1376680"/>
                  <a:gd name="connsiteX3" fmla="*/ 81280 w 444500"/>
                  <a:gd name="connsiteY3" fmla="*/ 1305560 h 1376680"/>
                  <a:gd name="connsiteX4" fmla="*/ 137160 w 444500"/>
                  <a:gd name="connsiteY4" fmla="*/ 1361440 h 1376680"/>
                  <a:gd name="connsiteX5" fmla="*/ 353060 w 444500"/>
                  <a:gd name="connsiteY5" fmla="*/ 1376680 h 1376680"/>
                  <a:gd name="connsiteX6" fmla="*/ 416560 w 444500"/>
                  <a:gd name="connsiteY6" fmla="*/ 1348740 h 1376680"/>
                  <a:gd name="connsiteX7" fmla="*/ 434340 w 444500"/>
                  <a:gd name="connsiteY7" fmla="*/ 1275080 h 1376680"/>
                  <a:gd name="connsiteX8" fmla="*/ 444500 w 444500"/>
                  <a:gd name="connsiteY8" fmla="*/ 106680 h 1376680"/>
                  <a:gd name="connsiteX9" fmla="*/ 375920 w 444500"/>
                  <a:gd name="connsiteY9" fmla="*/ 20320 h 1376680"/>
                  <a:gd name="connsiteX10" fmla="*/ 309880 w 444500"/>
                  <a:gd name="connsiteY10" fmla="*/ 20320 h 1376680"/>
                  <a:gd name="connsiteX11" fmla="*/ 317500 w 444500"/>
                  <a:gd name="connsiteY11" fmla="*/ 1229360 h 1376680"/>
                  <a:gd name="connsiteX12" fmla="*/ 284480 w 444500"/>
                  <a:gd name="connsiteY12" fmla="*/ 1264920 h 1376680"/>
                  <a:gd name="connsiteX13" fmla="*/ 195580 w 444500"/>
                  <a:gd name="connsiteY13" fmla="*/ 1259840 h 1376680"/>
                  <a:gd name="connsiteX14" fmla="*/ 157480 w 444500"/>
                  <a:gd name="connsiteY14" fmla="*/ 1211580 h 1376680"/>
                  <a:gd name="connsiteX15" fmla="*/ 157480 w 444500"/>
                  <a:gd name="connsiteY15" fmla="*/ 17780 h 1376680"/>
                  <a:gd name="connsiteX16" fmla="*/ 0 w 444500"/>
                  <a:gd name="connsiteY16" fmla="*/ 0 h 137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4500" h="1376680">
                    <a:moveTo>
                      <a:pt x="0" y="0"/>
                    </a:moveTo>
                    <a:lnTo>
                      <a:pt x="63500" y="73660"/>
                    </a:lnTo>
                    <a:lnTo>
                      <a:pt x="63500" y="1247140"/>
                    </a:lnTo>
                    <a:lnTo>
                      <a:pt x="81280" y="1305560"/>
                    </a:lnTo>
                    <a:lnTo>
                      <a:pt x="137160" y="1361440"/>
                    </a:lnTo>
                    <a:lnTo>
                      <a:pt x="353060" y="1376680"/>
                    </a:lnTo>
                    <a:lnTo>
                      <a:pt x="416560" y="1348740"/>
                    </a:lnTo>
                    <a:lnTo>
                      <a:pt x="434340" y="1275080"/>
                    </a:lnTo>
                    <a:cubicBezTo>
                      <a:pt x="437727" y="885613"/>
                      <a:pt x="441113" y="496147"/>
                      <a:pt x="444500" y="106680"/>
                    </a:cubicBezTo>
                    <a:lnTo>
                      <a:pt x="375920" y="20320"/>
                    </a:lnTo>
                    <a:lnTo>
                      <a:pt x="309880" y="20320"/>
                    </a:lnTo>
                    <a:lnTo>
                      <a:pt x="317500" y="1229360"/>
                    </a:lnTo>
                    <a:lnTo>
                      <a:pt x="284480" y="1264920"/>
                    </a:lnTo>
                    <a:lnTo>
                      <a:pt x="195580" y="1259840"/>
                    </a:lnTo>
                    <a:lnTo>
                      <a:pt x="157480" y="1211580"/>
                    </a:lnTo>
                    <a:lnTo>
                      <a:pt x="157480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EFD0B370-7C90-46B5-B914-7FFC612D35D1}"/>
                  </a:ext>
                </a:extLst>
              </p:cNvPr>
              <p:cNvSpPr/>
              <p:nvPr/>
            </p:nvSpPr>
            <p:spPr>
              <a:xfrm>
                <a:off x="7975600" y="2484120"/>
                <a:ext cx="231140" cy="1386840"/>
              </a:xfrm>
              <a:custGeom>
                <a:avLst/>
                <a:gdLst>
                  <a:gd name="connsiteX0" fmla="*/ 0 w 231140"/>
                  <a:gd name="connsiteY0" fmla="*/ 0 h 1386840"/>
                  <a:gd name="connsiteX1" fmla="*/ 73660 w 231140"/>
                  <a:gd name="connsiteY1" fmla="*/ 81280 h 1386840"/>
                  <a:gd name="connsiteX2" fmla="*/ 68580 w 231140"/>
                  <a:gd name="connsiteY2" fmla="*/ 1247140 h 1386840"/>
                  <a:gd name="connsiteX3" fmla="*/ 10160 w 231140"/>
                  <a:gd name="connsiteY3" fmla="*/ 1361440 h 1386840"/>
                  <a:gd name="connsiteX4" fmla="*/ 231140 w 231140"/>
                  <a:gd name="connsiteY4" fmla="*/ 1386840 h 1386840"/>
                  <a:gd name="connsiteX5" fmla="*/ 162560 w 231140"/>
                  <a:gd name="connsiteY5" fmla="*/ 1262380 h 1386840"/>
                  <a:gd name="connsiteX6" fmla="*/ 170180 w 231140"/>
                  <a:gd name="connsiteY6" fmla="*/ 83820 h 1386840"/>
                  <a:gd name="connsiteX7" fmla="*/ 226060 w 231140"/>
                  <a:gd name="connsiteY7" fmla="*/ 25400 h 1386840"/>
                  <a:gd name="connsiteX8" fmla="*/ 0 w 231140"/>
                  <a:gd name="connsiteY8" fmla="*/ 0 h 138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140" h="1386840">
                    <a:moveTo>
                      <a:pt x="0" y="0"/>
                    </a:moveTo>
                    <a:lnTo>
                      <a:pt x="73660" y="81280"/>
                    </a:lnTo>
                    <a:cubicBezTo>
                      <a:pt x="71967" y="469900"/>
                      <a:pt x="70273" y="858520"/>
                      <a:pt x="68580" y="1247140"/>
                    </a:cubicBezTo>
                    <a:lnTo>
                      <a:pt x="10160" y="1361440"/>
                    </a:lnTo>
                    <a:lnTo>
                      <a:pt x="231140" y="1386840"/>
                    </a:lnTo>
                    <a:lnTo>
                      <a:pt x="162560" y="1262380"/>
                    </a:lnTo>
                    <a:lnTo>
                      <a:pt x="170180" y="83820"/>
                    </a:lnTo>
                    <a:lnTo>
                      <a:pt x="226060" y="25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79D62E62-F82A-46F2-9355-DB41800B575A}"/>
                  </a:ext>
                </a:extLst>
              </p:cNvPr>
              <p:cNvSpPr/>
              <p:nvPr/>
            </p:nvSpPr>
            <p:spPr>
              <a:xfrm>
                <a:off x="8201660" y="2509520"/>
                <a:ext cx="599440" cy="1409700"/>
              </a:xfrm>
              <a:custGeom>
                <a:avLst/>
                <a:gdLst>
                  <a:gd name="connsiteX0" fmla="*/ 55880 w 599440"/>
                  <a:gd name="connsiteY0" fmla="*/ 1358900 h 1409700"/>
                  <a:gd name="connsiteX1" fmla="*/ 2540 w 599440"/>
                  <a:gd name="connsiteY1" fmla="*/ 1234440 h 1409700"/>
                  <a:gd name="connsiteX2" fmla="*/ 0 w 599440"/>
                  <a:gd name="connsiteY2" fmla="*/ 66040 h 1409700"/>
                  <a:gd name="connsiteX3" fmla="*/ 66040 w 599440"/>
                  <a:gd name="connsiteY3" fmla="*/ 0 h 1409700"/>
                  <a:gd name="connsiteX4" fmla="*/ 259080 w 599440"/>
                  <a:gd name="connsiteY4" fmla="*/ 25400 h 1409700"/>
                  <a:gd name="connsiteX5" fmla="*/ 304800 w 599440"/>
                  <a:gd name="connsiteY5" fmla="*/ 68580 h 1409700"/>
                  <a:gd name="connsiteX6" fmla="*/ 332740 w 599440"/>
                  <a:gd name="connsiteY6" fmla="*/ 139700 h 1409700"/>
                  <a:gd name="connsiteX7" fmla="*/ 332740 w 599440"/>
                  <a:gd name="connsiteY7" fmla="*/ 1206500 h 1409700"/>
                  <a:gd name="connsiteX8" fmla="*/ 340360 w 599440"/>
                  <a:gd name="connsiteY8" fmla="*/ 1252220 h 1409700"/>
                  <a:gd name="connsiteX9" fmla="*/ 378460 w 599440"/>
                  <a:gd name="connsiteY9" fmla="*/ 1282700 h 1409700"/>
                  <a:gd name="connsiteX10" fmla="*/ 441960 w 599440"/>
                  <a:gd name="connsiteY10" fmla="*/ 1285240 h 1409700"/>
                  <a:gd name="connsiteX11" fmla="*/ 439420 w 599440"/>
                  <a:gd name="connsiteY11" fmla="*/ 53340 h 1409700"/>
                  <a:gd name="connsiteX12" fmla="*/ 599440 w 599440"/>
                  <a:gd name="connsiteY12" fmla="*/ 71120 h 1409700"/>
                  <a:gd name="connsiteX13" fmla="*/ 535940 w 599440"/>
                  <a:gd name="connsiteY13" fmla="*/ 134620 h 1409700"/>
                  <a:gd name="connsiteX14" fmla="*/ 535940 w 599440"/>
                  <a:gd name="connsiteY14" fmla="*/ 1295400 h 1409700"/>
                  <a:gd name="connsiteX15" fmla="*/ 477520 w 599440"/>
                  <a:gd name="connsiteY15" fmla="*/ 1409700 h 1409700"/>
                  <a:gd name="connsiteX16" fmla="*/ 297180 w 599440"/>
                  <a:gd name="connsiteY16" fmla="*/ 1386840 h 1409700"/>
                  <a:gd name="connsiteX17" fmla="*/ 254000 w 599440"/>
                  <a:gd name="connsiteY17" fmla="*/ 1351280 h 1409700"/>
                  <a:gd name="connsiteX18" fmla="*/ 215900 w 599440"/>
                  <a:gd name="connsiteY18" fmla="*/ 1262380 h 1409700"/>
                  <a:gd name="connsiteX19" fmla="*/ 220980 w 599440"/>
                  <a:gd name="connsiteY19" fmla="*/ 129540 h 1409700"/>
                  <a:gd name="connsiteX20" fmla="*/ 180340 w 599440"/>
                  <a:gd name="connsiteY20" fmla="*/ 73660 h 1409700"/>
                  <a:gd name="connsiteX21" fmla="*/ 106680 w 599440"/>
                  <a:gd name="connsiteY21" fmla="*/ 66040 h 1409700"/>
                  <a:gd name="connsiteX22" fmla="*/ 106680 w 599440"/>
                  <a:gd name="connsiteY22" fmla="*/ 1371600 h 1409700"/>
                  <a:gd name="connsiteX23" fmla="*/ 55880 w 599440"/>
                  <a:gd name="connsiteY23" fmla="*/ 135890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440" h="1409700">
                    <a:moveTo>
                      <a:pt x="55880" y="1358900"/>
                    </a:moveTo>
                    <a:lnTo>
                      <a:pt x="2540" y="1234440"/>
                    </a:lnTo>
                    <a:cubicBezTo>
                      <a:pt x="1693" y="844973"/>
                      <a:pt x="847" y="455507"/>
                      <a:pt x="0" y="66040"/>
                    </a:cubicBezTo>
                    <a:lnTo>
                      <a:pt x="66040" y="0"/>
                    </a:lnTo>
                    <a:lnTo>
                      <a:pt x="259080" y="25400"/>
                    </a:lnTo>
                    <a:lnTo>
                      <a:pt x="304800" y="68580"/>
                    </a:lnTo>
                    <a:lnTo>
                      <a:pt x="332740" y="139700"/>
                    </a:lnTo>
                    <a:lnTo>
                      <a:pt x="332740" y="1206500"/>
                    </a:lnTo>
                    <a:lnTo>
                      <a:pt x="340360" y="1252220"/>
                    </a:lnTo>
                    <a:lnTo>
                      <a:pt x="378460" y="1282700"/>
                    </a:lnTo>
                    <a:lnTo>
                      <a:pt x="441960" y="1285240"/>
                    </a:lnTo>
                    <a:cubicBezTo>
                      <a:pt x="441113" y="874607"/>
                      <a:pt x="440267" y="463973"/>
                      <a:pt x="439420" y="53340"/>
                    </a:cubicBezTo>
                    <a:lnTo>
                      <a:pt x="599440" y="71120"/>
                    </a:lnTo>
                    <a:lnTo>
                      <a:pt x="535940" y="134620"/>
                    </a:lnTo>
                    <a:lnTo>
                      <a:pt x="535940" y="1295400"/>
                    </a:lnTo>
                    <a:lnTo>
                      <a:pt x="477520" y="1409700"/>
                    </a:lnTo>
                    <a:lnTo>
                      <a:pt x="297180" y="1386840"/>
                    </a:lnTo>
                    <a:lnTo>
                      <a:pt x="254000" y="1351280"/>
                    </a:lnTo>
                    <a:lnTo>
                      <a:pt x="215900" y="1262380"/>
                    </a:lnTo>
                    <a:cubicBezTo>
                      <a:pt x="217593" y="884767"/>
                      <a:pt x="219287" y="507153"/>
                      <a:pt x="220980" y="129540"/>
                    </a:cubicBezTo>
                    <a:lnTo>
                      <a:pt x="180340" y="73660"/>
                    </a:lnTo>
                    <a:lnTo>
                      <a:pt x="106680" y="66040"/>
                    </a:lnTo>
                    <a:lnTo>
                      <a:pt x="106680" y="1371600"/>
                    </a:lnTo>
                    <a:lnTo>
                      <a:pt x="55880" y="135890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95D1A05A-2BEE-4CDB-894E-8977B75E182C}"/>
                  </a:ext>
                </a:extLst>
              </p:cNvPr>
              <p:cNvSpPr/>
              <p:nvPr/>
            </p:nvSpPr>
            <p:spPr>
              <a:xfrm>
                <a:off x="8742680" y="2595880"/>
                <a:ext cx="497840" cy="1397000"/>
              </a:xfrm>
              <a:custGeom>
                <a:avLst/>
                <a:gdLst>
                  <a:gd name="connsiteX0" fmla="*/ 0 w 497840"/>
                  <a:gd name="connsiteY0" fmla="*/ 1330960 h 1397000"/>
                  <a:gd name="connsiteX1" fmla="*/ 63500 w 497840"/>
                  <a:gd name="connsiteY1" fmla="*/ 1214120 h 1397000"/>
                  <a:gd name="connsiteX2" fmla="*/ 58420 w 497840"/>
                  <a:gd name="connsiteY2" fmla="*/ 68580 h 1397000"/>
                  <a:gd name="connsiteX3" fmla="*/ 104140 w 497840"/>
                  <a:gd name="connsiteY3" fmla="*/ 15240 h 1397000"/>
                  <a:gd name="connsiteX4" fmla="*/ 152400 w 497840"/>
                  <a:gd name="connsiteY4" fmla="*/ 0 h 1397000"/>
                  <a:gd name="connsiteX5" fmla="*/ 365760 w 497840"/>
                  <a:gd name="connsiteY5" fmla="*/ 35560 h 1397000"/>
                  <a:gd name="connsiteX6" fmla="*/ 416560 w 497840"/>
                  <a:gd name="connsiteY6" fmla="*/ 76200 h 1397000"/>
                  <a:gd name="connsiteX7" fmla="*/ 449580 w 497840"/>
                  <a:gd name="connsiteY7" fmla="*/ 162560 h 1397000"/>
                  <a:gd name="connsiteX8" fmla="*/ 447040 w 497840"/>
                  <a:gd name="connsiteY8" fmla="*/ 1292860 h 1397000"/>
                  <a:gd name="connsiteX9" fmla="*/ 497840 w 497840"/>
                  <a:gd name="connsiteY9" fmla="*/ 1397000 h 1397000"/>
                  <a:gd name="connsiteX10" fmla="*/ 322580 w 497840"/>
                  <a:gd name="connsiteY10" fmla="*/ 1366520 h 1397000"/>
                  <a:gd name="connsiteX11" fmla="*/ 330200 w 497840"/>
                  <a:gd name="connsiteY11" fmla="*/ 668020 h 1397000"/>
                  <a:gd name="connsiteX12" fmla="*/ 160020 w 497840"/>
                  <a:gd name="connsiteY12" fmla="*/ 640080 h 1397000"/>
                  <a:gd name="connsiteX13" fmla="*/ 160020 w 497840"/>
                  <a:gd name="connsiteY13" fmla="*/ 1358900 h 1397000"/>
                  <a:gd name="connsiteX14" fmla="*/ 0 w 497840"/>
                  <a:gd name="connsiteY14" fmla="*/ 133096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7840" h="1397000">
                    <a:moveTo>
                      <a:pt x="0" y="1330960"/>
                    </a:moveTo>
                    <a:lnTo>
                      <a:pt x="63500" y="1214120"/>
                    </a:lnTo>
                    <a:cubicBezTo>
                      <a:pt x="61807" y="832273"/>
                      <a:pt x="60113" y="450427"/>
                      <a:pt x="58420" y="68580"/>
                    </a:cubicBezTo>
                    <a:lnTo>
                      <a:pt x="104140" y="15240"/>
                    </a:lnTo>
                    <a:lnTo>
                      <a:pt x="152400" y="0"/>
                    </a:lnTo>
                    <a:lnTo>
                      <a:pt x="365760" y="35560"/>
                    </a:lnTo>
                    <a:lnTo>
                      <a:pt x="416560" y="76200"/>
                    </a:lnTo>
                    <a:lnTo>
                      <a:pt x="449580" y="162560"/>
                    </a:lnTo>
                    <a:cubicBezTo>
                      <a:pt x="448733" y="539327"/>
                      <a:pt x="447887" y="916093"/>
                      <a:pt x="447040" y="1292860"/>
                    </a:cubicBezTo>
                    <a:lnTo>
                      <a:pt x="497840" y="1397000"/>
                    </a:lnTo>
                    <a:lnTo>
                      <a:pt x="322580" y="1366520"/>
                    </a:lnTo>
                    <a:lnTo>
                      <a:pt x="330200" y="668020"/>
                    </a:lnTo>
                    <a:lnTo>
                      <a:pt x="160020" y="640080"/>
                    </a:lnTo>
                    <a:lnTo>
                      <a:pt x="160020" y="1358900"/>
                    </a:lnTo>
                    <a:lnTo>
                      <a:pt x="0" y="133096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0A08E16A-789B-42C6-A4B2-1CE403E453DA}"/>
                  </a:ext>
                </a:extLst>
              </p:cNvPr>
              <p:cNvSpPr/>
              <p:nvPr/>
            </p:nvSpPr>
            <p:spPr>
              <a:xfrm>
                <a:off x="8907780" y="2659380"/>
                <a:ext cx="167640" cy="561340"/>
              </a:xfrm>
              <a:custGeom>
                <a:avLst/>
                <a:gdLst>
                  <a:gd name="connsiteX0" fmla="*/ 33020 w 167640"/>
                  <a:gd name="connsiteY0" fmla="*/ 0 h 561340"/>
                  <a:gd name="connsiteX1" fmla="*/ 0 w 167640"/>
                  <a:gd name="connsiteY1" fmla="*/ 43180 h 561340"/>
                  <a:gd name="connsiteX2" fmla="*/ 0 w 167640"/>
                  <a:gd name="connsiteY2" fmla="*/ 528320 h 561340"/>
                  <a:gd name="connsiteX3" fmla="*/ 167640 w 167640"/>
                  <a:gd name="connsiteY3" fmla="*/ 561340 h 561340"/>
                  <a:gd name="connsiteX4" fmla="*/ 160020 w 167640"/>
                  <a:gd name="connsiteY4" fmla="*/ 58420 h 561340"/>
                  <a:gd name="connsiteX5" fmla="*/ 129540 w 167640"/>
                  <a:gd name="connsiteY5" fmla="*/ 10160 h 561340"/>
                  <a:gd name="connsiteX6" fmla="*/ 33020 w 167640"/>
                  <a:gd name="connsiteY6" fmla="*/ 0 h 56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640" h="561340">
                    <a:moveTo>
                      <a:pt x="33020" y="0"/>
                    </a:moveTo>
                    <a:lnTo>
                      <a:pt x="0" y="43180"/>
                    </a:lnTo>
                    <a:lnTo>
                      <a:pt x="0" y="528320"/>
                    </a:lnTo>
                    <a:lnTo>
                      <a:pt x="167640" y="561340"/>
                    </a:lnTo>
                    <a:lnTo>
                      <a:pt x="160020" y="58420"/>
                    </a:lnTo>
                    <a:lnTo>
                      <a:pt x="129540" y="10160"/>
                    </a:lnTo>
                    <a:lnTo>
                      <a:pt x="330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FD84D02-EA88-42D7-B182-FC4B8600A41A}"/>
                </a:ext>
              </a:extLst>
            </p:cNvPr>
            <p:cNvGrpSpPr/>
            <p:nvPr/>
          </p:nvGrpSpPr>
          <p:grpSpPr>
            <a:xfrm>
              <a:off x="2691454" y="1149106"/>
              <a:ext cx="6160780" cy="1252930"/>
              <a:chOff x="-2176307" y="1063547"/>
              <a:chExt cx="16642024" cy="3384523"/>
            </a:xfrm>
          </p:grpSpPr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826B00E4-2435-4B73-AF3E-BF40F396D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76307" y="1063547"/>
                <a:ext cx="8369717" cy="3384523"/>
              </a:xfrm>
              <a:prstGeom prst="rect">
                <a:avLst/>
              </a:prstGeom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DDBBF3BB-B556-4E8E-8BF5-8F2CDE0C2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096000" y="1063547"/>
                <a:ext cx="8369717" cy="3384523"/>
              </a:xfrm>
              <a:prstGeom prst="rect">
                <a:avLst/>
              </a:prstGeom>
            </p:spPr>
          </p:pic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B58D7A0-D22E-459B-8D3E-B750B1162D9A}"/>
              </a:ext>
            </a:extLst>
          </p:cNvPr>
          <p:cNvSpPr txBox="1"/>
          <p:nvPr/>
        </p:nvSpPr>
        <p:spPr>
          <a:xfrm>
            <a:off x="257227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</a:t>
            </a:r>
          </a:p>
        </p:txBody>
      </p:sp>
    </p:spTree>
    <p:extLst>
      <p:ext uri="{BB962C8B-B14F-4D97-AF65-F5344CB8AC3E}">
        <p14:creationId xmlns:p14="http://schemas.microsoft.com/office/powerpoint/2010/main" val="31571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5">
            <a:extLst>
              <a:ext uri="{FF2B5EF4-FFF2-40B4-BE49-F238E27FC236}">
                <a16:creationId xmlns:a16="http://schemas.microsoft.com/office/drawing/2014/main" id="{A38E04B6-BA4E-4064-8A50-F1F8112A9648}"/>
              </a:ext>
            </a:extLst>
          </p:cNvPr>
          <p:cNvSpPr/>
          <p:nvPr/>
        </p:nvSpPr>
        <p:spPr>
          <a:xfrm rot="10518970" flipH="1">
            <a:off x="122875" y="4594127"/>
            <a:ext cx="8938871" cy="376964"/>
          </a:xfrm>
          <a:custGeom>
            <a:avLst/>
            <a:gdLst>
              <a:gd name="connsiteX0" fmla="*/ 0 w 4081462"/>
              <a:gd name="connsiteY0" fmla="*/ 42863 h 214313"/>
              <a:gd name="connsiteX1" fmla="*/ 495300 w 4081462"/>
              <a:gd name="connsiteY1" fmla="*/ 214313 h 214313"/>
              <a:gd name="connsiteX2" fmla="*/ 538162 w 4081462"/>
              <a:gd name="connsiteY2" fmla="*/ 123825 h 214313"/>
              <a:gd name="connsiteX3" fmla="*/ 3676650 w 4081462"/>
              <a:gd name="connsiteY3" fmla="*/ 76200 h 214313"/>
              <a:gd name="connsiteX4" fmla="*/ 4081462 w 4081462"/>
              <a:gd name="connsiteY4" fmla="*/ 80963 h 214313"/>
              <a:gd name="connsiteX5" fmla="*/ 3767137 w 4081462"/>
              <a:gd name="connsiteY5" fmla="*/ 0 h 214313"/>
              <a:gd name="connsiteX6" fmla="*/ 0 w 4081462"/>
              <a:gd name="connsiteY6" fmla="*/ 4286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1462" h="214313">
                <a:moveTo>
                  <a:pt x="0" y="42863"/>
                </a:moveTo>
                <a:lnTo>
                  <a:pt x="495300" y="214313"/>
                </a:lnTo>
                <a:lnTo>
                  <a:pt x="538162" y="123825"/>
                </a:lnTo>
                <a:lnTo>
                  <a:pt x="3676650" y="76200"/>
                </a:lnTo>
                <a:lnTo>
                  <a:pt x="4081462" y="80963"/>
                </a:lnTo>
                <a:lnTo>
                  <a:pt x="3767137" y="0"/>
                </a:lnTo>
                <a:lnTo>
                  <a:pt x="0" y="42863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7B0FB0F-ABB7-4E3F-ACEA-723AD6D7E2C8}"/>
              </a:ext>
            </a:extLst>
          </p:cNvPr>
          <p:cNvSpPr/>
          <p:nvPr/>
        </p:nvSpPr>
        <p:spPr>
          <a:xfrm>
            <a:off x="1623079" y="4248196"/>
            <a:ext cx="2156874" cy="657417"/>
          </a:xfrm>
          <a:custGeom>
            <a:avLst/>
            <a:gdLst>
              <a:gd name="connsiteX0" fmla="*/ 853833 w 2156874"/>
              <a:gd name="connsiteY0" fmla="*/ 9324 h 657417"/>
              <a:gd name="connsiteX1" fmla="*/ 678573 w 2156874"/>
              <a:gd name="connsiteY1" fmla="*/ 222684 h 657417"/>
              <a:gd name="connsiteX2" fmla="*/ 320433 w 2156874"/>
              <a:gd name="connsiteY2" fmla="*/ 474144 h 657417"/>
              <a:gd name="connsiteX3" fmla="*/ 8013 w 2156874"/>
              <a:gd name="connsiteY3" fmla="*/ 497004 h 657417"/>
              <a:gd name="connsiteX4" fmla="*/ 198513 w 2156874"/>
              <a:gd name="connsiteY4" fmla="*/ 657024 h 657417"/>
              <a:gd name="connsiteX5" fmla="*/ 1250073 w 2156874"/>
              <a:gd name="connsiteY5" fmla="*/ 542724 h 657417"/>
              <a:gd name="connsiteX6" fmla="*/ 1036713 w 2156874"/>
              <a:gd name="connsiteY6" fmla="*/ 557964 h 657417"/>
              <a:gd name="connsiteX7" fmla="*/ 922413 w 2156874"/>
              <a:gd name="connsiteY7" fmla="*/ 413184 h 657417"/>
              <a:gd name="connsiteX8" fmla="*/ 1006233 w 2156874"/>
              <a:gd name="connsiteY8" fmla="*/ 283644 h 657417"/>
              <a:gd name="connsiteX9" fmla="*/ 1211973 w 2156874"/>
              <a:gd name="connsiteY9" fmla="*/ 260784 h 657417"/>
              <a:gd name="connsiteX10" fmla="*/ 1440573 w 2156874"/>
              <a:gd name="connsiteY10" fmla="*/ 367464 h 657417"/>
              <a:gd name="connsiteX11" fmla="*/ 1813953 w 2156874"/>
              <a:gd name="connsiteY11" fmla="*/ 481764 h 657417"/>
              <a:gd name="connsiteX12" fmla="*/ 2156853 w 2156874"/>
              <a:gd name="connsiteY12" fmla="*/ 428424 h 657417"/>
              <a:gd name="connsiteX13" fmla="*/ 1829193 w 2156874"/>
              <a:gd name="connsiteY13" fmla="*/ 436044 h 657417"/>
              <a:gd name="connsiteX14" fmla="*/ 1486293 w 2156874"/>
              <a:gd name="connsiteY14" fmla="*/ 222684 h 657417"/>
              <a:gd name="connsiteX15" fmla="*/ 1135773 w 2156874"/>
              <a:gd name="connsiteY15" fmla="*/ 55044 h 657417"/>
              <a:gd name="connsiteX16" fmla="*/ 853833 w 2156874"/>
              <a:gd name="connsiteY16" fmla="*/ 9324 h 65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6874" h="657417">
                <a:moveTo>
                  <a:pt x="853833" y="9324"/>
                </a:moveTo>
                <a:cubicBezTo>
                  <a:pt x="777633" y="37264"/>
                  <a:pt x="767473" y="145214"/>
                  <a:pt x="678573" y="222684"/>
                </a:cubicBezTo>
                <a:cubicBezTo>
                  <a:pt x="589673" y="300154"/>
                  <a:pt x="432193" y="428424"/>
                  <a:pt x="320433" y="474144"/>
                </a:cubicBezTo>
                <a:cubicBezTo>
                  <a:pt x="208673" y="519864"/>
                  <a:pt x="28333" y="466524"/>
                  <a:pt x="8013" y="497004"/>
                </a:cubicBezTo>
                <a:cubicBezTo>
                  <a:pt x="-12307" y="527484"/>
                  <a:pt x="-8497" y="649404"/>
                  <a:pt x="198513" y="657024"/>
                </a:cubicBezTo>
                <a:cubicBezTo>
                  <a:pt x="405523" y="664644"/>
                  <a:pt x="1110373" y="559234"/>
                  <a:pt x="1250073" y="542724"/>
                </a:cubicBezTo>
                <a:cubicBezTo>
                  <a:pt x="1389773" y="526214"/>
                  <a:pt x="1091323" y="579554"/>
                  <a:pt x="1036713" y="557964"/>
                </a:cubicBezTo>
                <a:cubicBezTo>
                  <a:pt x="982103" y="536374"/>
                  <a:pt x="927493" y="458904"/>
                  <a:pt x="922413" y="413184"/>
                </a:cubicBezTo>
                <a:cubicBezTo>
                  <a:pt x="917333" y="367464"/>
                  <a:pt x="957973" y="309044"/>
                  <a:pt x="1006233" y="283644"/>
                </a:cubicBezTo>
                <a:cubicBezTo>
                  <a:pt x="1054493" y="258244"/>
                  <a:pt x="1139583" y="246814"/>
                  <a:pt x="1211973" y="260784"/>
                </a:cubicBezTo>
                <a:cubicBezTo>
                  <a:pt x="1284363" y="274754"/>
                  <a:pt x="1340243" y="330634"/>
                  <a:pt x="1440573" y="367464"/>
                </a:cubicBezTo>
                <a:cubicBezTo>
                  <a:pt x="1540903" y="404294"/>
                  <a:pt x="1694573" y="471604"/>
                  <a:pt x="1813953" y="481764"/>
                </a:cubicBezTo>
                <a:cubicBezTo>
                  <a:pt x="1933333" y="491924"/>
                  <a:pt x="2154313" y="436044"/>
                  <a:pt x="2156853" y="428424"/>
                </a:cubicBezTo>
                <a:cubicBezTo>
                  <a:pt x="2159393" y="420804"/>
                  <a:pt x="1940953" y="470334"/>
                  <a:pt x="1829193" y="436044"/>
                </a:cubicBezTo>
                <a:cubicBezTo>
                  <a:pt x="1717433" y="401754"/>
                  <a:pt x="1601863" y="286184"/>
                  <a:pt x="1486293" y="222684"/>
                </a:cubicBezTo>
                <a:cubicBezTo>
                  <a:pt x="1370723" y="159184"/>
                  <a:pt x="1243723" y="88064"/>
                  <a:pt x="1135773" y="55044"/>
                </a:cubicBezTo>
                <a:cubicBezTo>
                  <a:pt x="1027823" y="22024"/>
                  <a:pt x="930033" y="-18616"/>
                  <a:pt x="853833" y="9324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1A169A-C38D-4C9B-BDE2-1264611FDB0F}"/>
              </a:ext>
            </a:extLst>
          </p:cNvPr>
          <p:cNvSpPr/>
          <p:nvPr/>
        </p:nvSpPr>
        <p:spPr>
          <a:xfrm>
            <a:off x="2674213" y="4020567"/>
            <a:ext cx="2145053" cy="591262"/>
          </a:xfrm>
          <a:custGeom>
            <a:avLst/>
            <a:gdLst>
              <a:gd name="connsiteX0" fmla="*/ 819 w 2145053"/>
              <a:gd name="connsiteY0" fmla="*/ 153133 h 591262"/>
              <a:gd name="connsiteX1" fmla="*/ 442779 w 2145053"/>
              <a:gd name="connsiteY1" fmla="*/ 23593 h 591262"/>
              <a:gd name="connsiteX2" fmla="*/ 1105719 w 2145053"/>
              <a:gd name="connsiteY2" fmla="*/ 15973 h 591262"/>
              <a:gd name="connsiteX3" fmla="*/ 1212399 w 2145053"/>
              <a:gd name="connsiteY3" fmla="*/ 191233 h 591262"/>
              <a:gd name="connsiteX4" fmla="*/ 1692459 w 2145053"/>
              <a:gd name="connsiteY4" fmla="*/ 488413 h 591262"/>
              <a:gd name="connsiteX5" fmla="*/ 2142039 w 2145053"/>
              <a:gd name="connsiteY5" fmla="*/ 556993 h 591262"/>
              <a:gd name="connsiteX6" fmla="*/ 1463859 w 2145053"/>
              <a:gd name="connsiteY6" fmla="*/ 587473 h 591262"/>
              <a:gd name="connsiteX7" fmla="*/ 793299 w 2145053"/>
              <a:gd name="connsiteY7" fmla="*/ 473173 h 591262"/>
              <a:gd name="connsiteX8" fmla="*/ 549459 w 2145053"/>
              <a:gd name="connsiteY8" fmla="*/ 252193 h 591262"/>
              <a:gd name="connsiteX9" fmla="*/ 819 w 2145053"/>
              <a:gd name="connsiteY9" fmla="*/ 153133 h 59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5053" h="591262">
                <a:moveTo>
                  <a:pt x="819" y="153133"/>
                </a:moveTo>
                <a:cubicBezTo>
                  <a:pt x="-16961" y="115033"/>
                  <a:pt x="258629" y="46453"/>
                  <a:pt x="442779" y="23593"/>
                </a:cubicBezTo>
                <a:cubicBezTo>
                  <a:pt x="626929" y="733"/>
                  <a:pt x="977449" y="-11967"/>
                  <a:pt x="1105719" y="15973"/>
                </a:cubicBezTo>
                <a:cubicBezTo>
                  <a:pt x="1233989" y="43913"/>
                  <a:pt x="1114609" y="112493"/>
                  <a:pt x="1212399" y="191233"/>
                </a:cubicBezTo>
                <a:cubicBezTo>
                  <a:pt x="1310189" y="269973"/>
                  <a:pt x="1537519" y="427453"/>
                  <a:pt x="1692459" y="488413"/>
                </a:cubicBezTo>
                <a:cubicBezTo>
                  <a:pt x="1847399" y="549373"/>
                  <a:pt x="2180139" y="540483"/>
                  <a:pt x="2142039" y="556993"/>
                </a:cubicBezTo>
                <a:cubicBezTo>
                  <a:pt x="2103939" y="573503"/>
                  <a:pt x="1688649" y="601443"/>
                  <a:pt x="1463859" y="587473"/>
                </a:cubicBezTo>
                <a:cubicBezTo>
                  <a:pt x="1239069" y="573503"/>
                  <a:pt x="945699" y="529053"/>
                  <a:pt x="793299" y="473173"/>
                </a:cubicBezTo>
                <a:cubicBezTo>
                  <a:pt x="640899" y="417293"/>
                  <a:pt x="678999" y="305533"/>
                  <a:pt x="549459" y="252193"/>
                </a:cubicBezTo>
                <a:cubicBezTo>
                  <a:pt x="419919" y="198853"/>
                  <a:pt x="18599" y="191233"/>
                  <a:pt x="819" y="15313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C2734BB-E144-4E48-A0B0-3BB74F9EB3C3}"/>
              </a:ext>
            </a:extLst>
          </p:cNvPr>
          <p:cNvSpPr/>
          <p:nvPr/>
        </p:nvSpPr>
        <p:spPr>
          <a:xfrm>
            <a:off x="4009197" y="3488075"/>
            <a:ext cx="2956747" cy="1013346"/>
          </a:xfrm>
          <a:custGeom>
            <a:avLst/>
            <a:gdLst>
              <a:gd name="connsiteX0" fmla="*/ 14575 w 2956747"/>
              <a:gd name="connsiteY0" fmla="*/ 396065 h 1013346"/>
              <a:gd name="connsiteX1" fmla="*/ 121255 w 2956747"/>
              <a:gd name="connsiteY1" fmla="*/ 609425 h 1013346"/>
              <a:gd name="connsiteX2" fmla="*/ 487015 w 2956747"/>
              <a:gd name="connsiteY2" fmla="*/ 860885 h 1013346"/>
              <a:gd name="connsiteX3" fmla="*/ 1058515 w 2956747"/>
              <a:gd name="connsiteY3" fmla="*/ 1013285 h 1013346"/>
              <a:gd name="connsiteX4" fmla="*/ 1073755 w 2956747"/>
              <a:gd name="connsiteY4" fmla="*/ 876125 h 1013346"/>
              <a:gd name="connsiteX5" fmla="*/ 1409035 w 2956747"/>
              <a:gd name="connsiteY5" fmla="*/ 632285 h 1013346"/>
              <a:gd name="connsiteX6" fmla="*/ 2094835 w 2956747"/>
              <a:gd name="connsiteY6" fmla="*/ 517985 h 1013346"/>
              <a:gd name="connsiteX7" fmla="*/ 2955895 w 2956747"/>
              <a:gd name="connsiteY7" fmla="*/ 769445 h 1013346"/>
              <a:gd name="connsiteX8" fmla="*/ 2239615 w 2956747"/>
              <a:gd name="connsiteY8" fmla="*/ 175085 h 1013346"/>
              <a:gd name="connsiteX9" fmla="*/ 1477615 w 2956747"/>
              <a:gd name="connsiteY9" fmla="*/ 7445 h 1013346"/>
              <a:gd name="connsiteX10" fmla="*/ 403195 w 2956747"/>
              <a:gd name="connsiteY10" fmla="*/ 365585 h 1013346"/>
              <a:gd name="connsiteX11" fmla="*/ 14575 w 2956747"/>
              <a:gd name="connsiteY11" fmla="*/ 396065 h 101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6747" h="1013346">
                <a:moveTo>
                  <a:pt x="14575" y="396065"/>
                </a:moveTo>
                <a:cubicBezTo>
                  <a:pt x="-32415" y="436705"/>
                  <a:pt x="42515" y="531955"/>
                  <a:pt x="121255" y="609425"/>
                </a:cubicBezTo>
                <a:cubicBezTo>
                  <a:pt x="199995" y="686895"/>
                  <a:pt x="330805" y="793575"/>
                  <a:pt x="487015" y="860885"/>
                </a:cubicBezTo>
                <a:cubicBezTo>
                  <a:pt x="643225" y="928195"/>
                  <a:pt x="960725" y="1010745"/>
                  <a:pt x="1058515" y="1013285"/>
                </a:cubicBezTo>
                <a:cubicBezTo>
                  <a:pt x="1156305" y="1015825"/>
                  <a:pt x="1015335" y="939625"/>
                  <a:pt x="1073755" y="876125"/>
                </a:cubicBezTo>
                <a:cubicBezTo>
                  <a:pt x="1132175" y="812625"/>
                  <a:pt x="1238855" y="691975"/>
                  <a:pt x="1409035" y="632285"/>
                </a:cubicBezTo>
                <a:cubicBezTo>
                  <a:pt x="1579215" y="572595"/>
                  <a:pt x="1837025" y="495125"/>
                  <a:pt x="2094835" y="517985"/>
                </a:cubicBezTo>
                <a:cubicBezTo>
                  <a:pt x="2352645" y="540845"/>
                  <a:pt x="2931765" y="826595"/>
                  <a:pt x="2955895" y="769445"/>
                </a:cubicBezTo>
                <a:cubicBezTo>
                  <a:pt x="2980025" y="712295"/>
                  <a:pt x="2485995" y="302085"/>
                  <a:pt x="2239615" y="175085"/>
                </a:cubicBezTo>
                <a:cubicBezTo>
                  <a:pt x="1993235" y="48085"/>
                  <a:pt x="1783685" y="-24305"/>
                  <a:pt x="1477615" y="7445"/>
                </a:cubicBezTo>
                <a:cubicBezTo>
                  <a:pt x="1171545" y="39195"/>
                  <a:pt x="652115" y="295735"/>
                  <a:pt x="403195" y="365585"/>
                </a:cubicBezTo>
                <a:cubicBezTo>
                  <a:pt x="154275" y="435435"/>
                  <a:pt x="61565" y="355425"/>
                  <a:pt x="14575" y="3960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A6A7B4D-D2A9-4602-AD36-CBCDD6CBE697}"/>
              </a:ext>
            </a:extLst>
          </p:cNvPr>
          <p:cNvSpPr/>
          <p:nvPr/>
        </p:nvSpPr>
        <p:spPr>
          <a:xfrm>
            <a:off x="6727205" y="2936265"/>
            <a:ext cx="926949" cy="1311931"/>
          </a:xfrm>
          <a:custGeom>
            <a:avLst/>
            <a:gdLst>
              <a:gd name="connsiteX0" fmla="*/ 612745 w 926949"/>
              <a:gd name="connsiteY0" fmla="*/ 11761 h 1311931"/>
              <a:gd name="connsiteX1" fmla="*/ 323185 w 926949"/>
              <a:gd name="connsiteY1" fmla="*/ 232741 h 1311931"/>
              <a:gd name="connsiteX2" fmla="*/ 18385 w 926949"/>
              <a:gd name="connsiteY2" fmla="*/ 651841 h 1311931"/>
              <a:gd name="connsiteX3" fmla="*/ 894685 w 926949"/>
              <a:gd name="connsiteY3" fmla="*/ 1299541 h 1311931"/>
              <a:gd name="connsiteX4" fmla="*/ 719425 w 926949"/>
              <a:gd name="connsiteY4" fmla="*/ 1040461 h 1311931"/>
              <a:gd name="connsiteX5" fmla="*/ 544165 w 926949"/>
              <a:gd name="connsiteY5" fmla="*/ 583261 h 1311931"/>
              <a:gd name="connsiteX6" fmla="*/ 612745 w 926949"/>
              <a:gd name="connsiteY6" fmla="*/ 11761 h 13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949" h="1311931">
                <a:moveTo>
                  <a:pt x="612745" y="11761"/>
                </a:moveTo>
                <a:cubicBezTo>
                  <a:pt x="575915" y="-46659"/>
                  <a:pt x="422245" y="126061"/>
                  <a:pt x="323185" y="232741"/>
                </a:cubicBezTo>
                <a:cubicBezTo>
                  <a:pt x="224125" y="339421"/>
                  <a:pt x="-76865" y="474041"/>
                  <a:pt x="18385" y="651841"/>
                </a:cubicBezTo>
                <a:cubicBezTo>
                  <a:pt x="113635" y="829641"/>
                  <a:pt x="777845" y="1234771"/>
                  <a:pt x="894685" y="1299541"/>
                </a:cubicBezTo>
                <a:cubicBezTo>
                  <a:pt x="1011525" y="1364311"/>
                  <a:pt x="777845" y="1159841"/>
                  <a:pt x="719425" y="1040461"/>
                </a:cubicBezTo>
                <a:cubicBezTo>
                  <a:pt x="661005" y="921081"/>
                  <a:pt x="560675" y="755981"/>
                  <a:pt x="544165" y="583261"/>
                </a:cubicBezTo>
                <a:cubicBezTo>
                  <a:pt x="527655" y="410541"/>
                  <a:pt x="649575" y="70181"/>
                  <a:pt x="612745" y="1176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C00F894-300E-4A3F-88FB-CE013CEBAFFB}"/>
              </a:ext>
            </a:extLst>
          </p:cNvPr>
          <p:cNvSpPr/>
          <p:nvPr/>
        </p:nvSpPr>
        <p:spPr>
          <a:xfrm>
            <a:off x="5700654" y="3472297"/>
            <a:ext cx="5279659" cy="1235436"/>
          </a:xfrm>
          <a:custGeom>
            <a:avLst/>
            <a:gdLst>
              <a:gd name="connsiteX0" fmla="*/ 0 w 5279659"/>
              <a:gd name="connsiteY0" fmla="*/ 1189470 h 1235436"/>
              <a:gd name="connsiteX1" fmla="*/ 83820 w 5279659"/>
              <a:gd name="connsiteY1" fmla="*/ 1197090 h 1235436"/>
              <a:gd name="connsiteX2" fmla="*/ 2933700 w 5279659"/>
              <a:gd name="connsiteY2" fmla="*/ 1052310 h 1235436"/>
              <a:gd name="connsiteX3" fmla="*/ 3916680 w 5279659"/>
              <a:gd name="connsiteY3" fmla="*/ 991350 h 1235436"/>
              <a:gd name="connsiteX4" fmla="*/ 4328160 w 5279659"/>
              <a:gd name="connsiteY4" fmla="*/ 694170 h 1235436"/>
              <a:gd name="connsiteX5" fmla="*/ 4267200 w 5279659"/>
              <a:gd name="connsiteY5" fmla="*/ 381750 h 1235436"/>
              <a:gd name="connsiteX6" fmla="*/ 3985260 w 5279659"/>
              <a:gd name="connsiteY6" fmla="*/ 305550 h 1235436"/>
              <a:gd name="connsiteX7" fmla="*/ 3848100 w 5279659"/>
              <a:gd name="connsiteY7" fmla="*/ 473190 h 1235436"/>
              <a:gd name="connsiteX8" fmla="*/ 3970020 w 5279659"/>
              <a:gd name="connsiteY8" fmla="*/ 671310 h 1235436"/>
              <a:gd name="connsiteX9" fmla="*/ 3771900 w 5279659"/>
              <a:gd name="connsiteY9" fmla="*/ 595110 h 1235436"/>
              <a:gd name="connsiteX10" fmla="*/ 3749040 w 5279659"/>
              <a:gd name="connsiteY10" fmla="*/ 305550 h 1235436"/>
              <a:gd name="connsiteX11" fmla="*/ 3931920 w 5279659"/>
              <a:gd name="connsiteY11" fmla="*/ 38850 h 1235436"/>
              <a:gd name="connsiteX12" fmla="*/ 4335780 w 5279659"/>
              <a:gd name="connsiteY12" fmla="*/ 31230 h 1235436"/>
              <a:gd name="connsiteX13" fmla="*/ 4579620 w 5279659"/>
              <a:gd name="connsiteY13" fmla="*/ 320790 h 1235436"/>
              <a:gd name="connsiteX14" fmla="*/ 4526280 w 5279659"/>
              <a:gd name="connsiteY14" fmla="*/ 656070 h 1235436"/>
              <a:gd name="connsiteX15" fmla="*/ 4411980 w 5279659"/>
              <a:gd name="connsiteY15" fmla="*/ 846570 h 1235436"/>
              <a:gd name="connsiteX16" fmla="*/ 4671060 w 5279659"/>
              <a:gd name="connsiteY16" fmla="*/ 602730 h 1235436"/>
              <a:gd name="connsiteX17" fmla="*/ 4983480 w 5279659"/>
              <a:gd name="connsiteY17" fmla="*/ 602730 h 1235436"/>
              <a:gd name="connsiteX18" fmla="*/ 5189220 w 5279659"/>
              <a:gd name="connsiteY18" fmla="*/ 854190 h 1235436"/>
              <a:gd name="connsiteX19" fmla="*/ 5265420 w 5279659"/>
              <a:gd name="connsiteY19" fmla="*/ 998970 h 1235436"/>
              <a:gd name="connsiteX20" fmla="*/ 4914900 w 5279659"/>
              <a:gd name="connsiteY20" fmla="*/ 1059930 h 1235436"/>
              <a:gd name="connsiteX21" fmla="*/ 4701540 w 5279659"/>
              <a:gd name="connsiteY21" fmla="*/ 877050 h 1235436"/>
              <a:gd name="connsiteX22" fmla="*/ 4876800 w 5279659"/>
              <a:gd name="connsiteY22" fmla="*/ 953250 h 1235436"/>
              <a:gd name="connsiteX23" fmla="*/ 4975860 w 5279659"/>
              <a:gd name="connsiteY23" fmla="*/ 838950 h 1235436"/>
              <a:gd name="connsiteX24" fmla="*/ 4953000 w 5279659"/>
              <a:gd name="connsiteY24" fmla="*/ 747510 h 1235436"/>
              <a:gd name="connsiteX25" fmla="*/ 4838700 w 5279659"/>
              <a:gd name="connsiteY25" fmla="*/ 701790 h 1235436"/>
              <a:gd name="connsiteX26" fmla="*/ 4671060 w 5279659"/>
              <a:gd name="connsiteY26" fmla="*/ 739890 h 1235436"/>
              <a:gd name="connsiteX27" fmla="*/ 4434840 w 5279659"/>
              <a:gd name="connsiteY27" fmla="*/ 938010 h 1235436"/>
              <a:gd name="connsiteX28" fmla="*/ 3985260 w 5279659"/>
              <a:gd name="connsiteY28" fmla="*/ 1120890 h 1235436"/>
              <a:gd name="connsiteX29" fmla="*/ 1584960 w 5279659"/>
              <a:gd name="connsiteY29" fmla="*/ 1235190 h 1235436"/>
              <a:gd name="connsiteX30" fmla="*/ 1043940 w 5279659"/>
              <a:gd name="connsiteY30" fmla="*/ 1151370 h 1235436"/>
              <a:gd name="connsiteX31" fmla="*/ 1470660 w 5279659"/>
              <a:gd name="connsiteY31" fmla="*/ 1151370 h 1235436"/>
              <a:gd name="connsiteX32" fmla="*/ 1432560 w 5279659"/>
              <a:gd name="connsiteY32" fmla="*/ 1105650 h 1235436"/>
              <a:gd name="connsiteX33" fmla="*/ 1028700 w 5279659"/>
              <a:gd name="connsiteY33" fmla="*/ 1113270 h 12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79659" h="1235436">
                <a:moveTo>
                  <a:pt x="0" y="1189470"/>
                </a:moveTo>
                <a:lnTo>
                  <a:pt x="83820" y="1197090"/>
                </a:lnTo>
                <a:lnTo>
                  <a:pt x="2933700" y="1052310"/>
                </a:lnTo>
                <a:cubicBezTo>
                  <a:pt x="3572510" y="1018020"/>
                  <a:pt x="3684270" y="1051040"/>
                  <a:pt x="3916680" y="991350"/>
                </a:cubicBezTo>
                <a:cubicBezTo>
                  <a:pt x="4149090" y="931660"/>
                  <a:pt x="4269740" y="795770"/>
                  <a:pt x="4328160" y="694170"/>
                </a:cubicBezTo>
                <a:cubicBezTo>
                  <a:pt x="4386580" y="592570"/>
                  <a:pt x="4324350" y="446520"/>
                  <a:pt x="4267200" y="381750"/>
                </a:cubicBezTo>
                <a:cubicBezTo>
                  <a:pt x="4210050" y="316980"/>
                  <a:pt x="4055110" y="290310"/>
                  <a:pt x="3985260" y="305550"/>
                </a:cubicBezTo>
                <a:cubicBezTo>
                  <a:pt x="3915410" y="320790"/>
                  <a:pt x="3850640" y="412230"/>
                  <a:pt x="3848100" y="473190"/>
                </a:cubicBezTo>
                <a:cubicBezTo>
                  <a:pt x="3845560" y="534150"/>
                  <a:pt x="3982720" y="650990"/>
                  <a:pt x="3970020" y="671310"/>
                </a:cubicBezTo>
                <a:cubicBezTo>
                  <a:pt x="3957320" y="691630"/>
                  <a:pt x="3808730" y="656070"/>
                  <a:pt x="3771900" y="595110"/>
                </a:cubicBezTo>
                <a:cubicBezTo>
                  <a:pt x="3735070" y="534150"/>
                  <a:pt x="3722370" y="398260"/>
                  <a:pt x="3749040" y="305550"/>
                </a:cubicBezTo>
                <a:cubicBezTo>
                  <a:pt x="3775710" y="212840"/>
                  <a:pt x="3834130" y="84570"/>
                  <a:pt x="3931920" y="38850"/>
                </a:cubicBezTo>
                <a:cubicBezTo>
                  <a:pt x="4029710" y="-6870"/>
                  <a:pt x="4227830" y="-15760"/>
                  <a:pt x="4335780" y="31230"/>
                </a:cubicBezTo>
                <a:cubicBezTo>
                  <a:pt x="4443730" y="78220"/>
                  <a:pt x="4547870" y="216650"/>
                  <a:pt x="4579620" y="320790"/>
                </a:cubicBezTo>
                <a:cubicBezTo>
                  <a:pt x="4611370" y="424930"/>
                  <a:pt x="4554220" y="568440"/>
                  <a:pt x="4526280" y="656070"/>
                </a:cubicBezTo>
                <a:cubicBezTo>
                  <a:pt x="4498340" y="743700"/>
                  <a:pt x="4387850" y="855460"/>
                  <a:pt x="4411980" y="846570"/>
                </a:cubicBezTo>
                <a:cubicBezTo>
                  <a:pt x="4436110" y="837680"/>
                  <a:pt x="4575810" y="643370"/>
                  <a:pt x="4671060" y="602730"/>
                </a:cubicBezTo>
                <a:cubicBezTo>
                  <a:pt x="4766310" y="562090"/>
                  <a:pt x="4897120" y="560820"/>
                  <a:pt x="4983480" y="602730"/>
                </a:cubicBezTo>
                <a:cubicBezTo>
                  <a:pt x="5069840" y="644640"/>
                  <a:pt x="5142230" y="788150"/>
                  <a:pt x="5189220" y="854190"/>
                </a:cubicBezTo>
                <a:cubicBezTo>
                  <a:pt x="5236210" y="920230"/>
                  <a:pt x="5311140" y="964680"/>
                  <a:pt x="5265420" y="998970"/>
                </a:cubicBezTo>
                <a:cubicBezTo>
                  <a:pt x="5219700" y="1033260"/>
                  <a:pt x="5008880" y="1080250"/>
                  <a:pt x="4914900" y="1059930"/>
                </a:cubicBezTo>
                <a:cubicBezTo>
                  <a:pt x="4820920" y="1039610"/>
                  <a:pt x="4707890" y="894830"/>
                  <a:pt x="4701540" y="877050"/>
                </a:cubicBezTo>
                <a:cubicBezTo>
                  <a:pt x="4695190" y="859270"/>
                  <a:pt x="4831080" y="959600"/>
                  <a:pt x="4876800" y="953250"/>
                </a:cubicBezTo>
                <a:cubicBezTo>
                  <a:pt x="4922520" y="946900"/>
                  <a:pt x="4963160" y="873240"/>
                  <a:pt x="4975860" y="838950"/>
                </a:cubicBezTo>
                <a:cubicBezTo>
                  <a:pt x="4988560" y="804660"/>
                  <a:pt x="4975860" y="770370"/>
                  <a:pt x="4953000" y="747510"/>
                </a:cubicBezTo>
                <a:cubicBezTo>
                  <a:pt x="4930140" y="724650"/>
                  <a:pt x="4885690" y="703060"/>
                  <a:pt x="4838700" y="701790"/>
                </a:cubicBezTo>
                <a:cubicBezTo>
                  <a:pt x="4791710" y="700520"/>
                  <a:pt x="4738370" y="700520"/>
                  <a:pt x="4671060" y="739890"/>
                </a:cubicBezTo>
                <a:cubicBezTo>
                  <a:pt x="4603750" y="779260"/>
                  <a:pt x="4549140" y="874510"/>
                  <a:pt x="4434840" y="938010"/>
                </a:cubicBezTo>
                <a:cubicBezTo>
                  <a:pt x="4320540" y="1001510"/>
                  <a:pt x="4460240" y="1071360"/>
                  <a:pt x="3985260" y="1120890"/>
                </a:cubicBezTo>
                <a:cubicBezTo>
                  <a:pt x="3510280" y="1170420"/>
                  <a:pt x="2075180" y="1230110"/>
                  <a:pt x="1584960" y="1235190"/>
                </a:cubicBezTo>
                <a:cubicBezTo>
                  <a:pt x="1094740" y="1240270"/>
                  <a:pt x="1062990" y="1165340"/>
                  <a:pt x="1043940" y="1151370"/>
                </a:cubicBezTo>
                <a:cubicBezTo>
                  <a:pt x="1024890" y="1137400"/>
                  <a:pt x="1405890" y="1158990"/>
                  <a:pt x="1470660" y="1151370"/>
                </a:cubicBezTo>
                <a:cubicBezTo>
                  <a:pt x="1535430" y="1143750"/>
                  <a:pt x="1506220" y="1112000"/>
                  <a:pt x="1432560" y="1105650"/>
                </a:cubicBezTo>
                <a:cubicBezTo>
                  <a:pt x="1358900" y="1099300"/>
                  <a:pt x="1193800" y="1106285"/>
                  <a:pt x="1028700" y="1113270"/>
                </a:cubicBezTo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7AA87E9-EE2C-49EA-AB6B-FF4E5C7D6B90}"/>
              </a:ext>
            </a:extLst>
          </p:cNvPr>
          <p:cNvSpPr/>
          <p:nvPr/>
        </p:nvSpPr>
        <p:spPr>
          <a:xfrm>
            <a:off x="7548946" y="2168209"/>
            <a:ext cx="3986012" cy="2051613"/>
          </a:xfrm>
          <a:custGeom>
            <a:avLst/>
            <a:gdLst>
              <a:gd name="connsiteX0" fmla="*/ 802986 w 3986012"/>
              <a:gd name="connsiteY0" fmla="*/ 47151 h 2051613"/>
              <a:gd name="connsiteX1" fmla="*/ 429606 w 3986012"/>
              <a:gd name="connsiteY1" fmla="*/ 230031 h 2051613"/>
              <a:gd name="connsiteX2" fmla="*/ 117186 w 3986012"/>
              <a:gd name="connsiteY2" fmla="*/ 633891 h 2051613"/>
              <a:gd name="connsiteX3" fmla="*/ 2886 w 3986012"/>
              <a:gd name="connsiteY3" fmla="*/ 1121571 h 2051613"/>
              <a:gd name="connsiteX4" fmla="*/ 94326 w 3986012"/>
              <a:gd name="connsiteY4" fmla="*/ 1601631 h 2051613"/>
              <a:gd name="connsiteX5" fmla="*/ 665826 w 3986012"/>
              <a:gd name="connsiteY5" fmla="*/ 2028351 h 2051613"/>
              <a:gd name="connsiteX6" fmla="*/ 1458306 w 3986012"/>
              <a:gd name="connsiteY6" fmla="*/ 1944531 h 2051613"/>
              <a:gd name="connsiteX7" fmla="*/ 1824066 w 3986012"/>
              <a:gd name="connsiteY7" fmla="*/ 1517811 h 2051613"/>
              <a:gd name="connsiteX8" fmla="*/ 1770726 w 3986012"/>
              <a:gd name="connsiteY8" fmla="*/ 1121571 h 2051613"/>
              <a:gd name="connsiteX9" fmla="*/ 1412586 w 3986012"/>
              <a:gd name="connsiteY9" fmla="*/ 908211 h 2051613"/>
              <a:gd name="connsiteX10" fmla="*/ 1374486 w 3986012"/>
              <a:gd name="connsiteY10" fmla="*/ 923451 h 2051613"/>
              <a:gd name="connsiteX11" fmla="*/ 1526886 w 3986012"/>
              <a:gd name="connsiteY11" fmla="*/ 1037751 h 2051613"/>
              <a:gd name="connsiteX12" fmla="*/ 1542126 w 3986012"/>
              <a:gd name="connsiteY12" fmla="*/ 1380651 h 2051613"/>
              <a:gd name="connsiteX13" fmla="*/ 1183986 w 3986012"/>
              <a:gd name="connsiteY13" fmla="*/ 1685451 h 2051613"/>
              <a:gd name="connsiteX14" fmla="*/ 620106 w 3986012"/>
              <a:gd name="connsiteY14" fmla="*/ 1624491 h 2051613"/>
              <a:gd name="connsiteX15" fmla="*/ 330546 w 3986012"/>
              <a:gd name="connsiteY15" fmla="*/ 1075851 h 2051613"/>
              <a:gd name="connsiteX16" fmla="*/ 582006 w 3986012"/>
              <a:gd name="connsiteY16" fmla="*/ 588171 h 2051613"/>
              <a:gd name="connsiteX17" fmla="*/ 963006 w 3986012"/>
              <a:gd name="connsiteY17" fmla="*/ 321471 h 2051613"/>
              <a:gd name="connsiteX18" fmla="*/ 1511646 w 3986012"/>
              <a:gd name="connsiteY18" fmla="*/ 382431 h 2051613"/>
              <a:gd name="connsiteX19" fmla="*/ 2174586 w 3986012"/>
              <a:gd name="connsiteY19" fmla="*/ 793911 h 2051613"/>
              <a:gd name="connsiteX20" fmla="*/ 2852766 w 3986012"/>
              <a:gd name="connsiteY20" fmla="*/ 1449231 h 2051613"/>
              <a:gd name="connsiteX21" fmla="*/ 3469986 w 3986012"/>
              <a:gd name="connsiteY21" fmla="*/ 1731171 h 2051613"/>
              <a:gd name="connsiteX22" fmla="*/ 3911946 w 3986012"/>
              <a:gd name="connsiteY22" fmla="*/ 1472091 h 2051613"/>
              <a:gd name="connsiteX23" fmla="*/ 3950046 w 3986012"/>
              <a:gd name="connsiteY23" fmla="*/ 1052991 h 2051613"/>
              <a:gd name="connsiteX24" fmla="*/ 3546186 w 3986012"/>
              <a:gd name="connsiteY24" fmla="*/ 565311 h 2051613"/>
              <a:gd name="connsiteX25" fmla="*/ 3180426 w 3986012"/>
              <a:gd name="connsiteY25" fmla="*/ 207171 h 2051613"/>
              <a:gd name="connsiteX26" fmla="*/ 3111846 w 3986012"/>
              <a:gd name="connsiteY26" fmla="*/ 504351 h 2051613"/>
              <a:gd name="connsiteX27" fmla="*/ 3241386 w 3986012"/>
              <a:gd name="connsiteY27" fmla="*/ 809151 h 2051613"/>
              <a:gd name="connsiteX28" fmla="*/ 3355686 w 3986012"/>
              <a:gd name="connsiteY28" fmla="*/ 755811 h 2051613"/>
              <a:gd name="connsiteX29" fmla="*/ 3630006 w 3986012"/>
              <a:gd name="connsiteY29" fmla="*/ 809151 h 2051613"/>
              <a:gd name="connsiteX30" fmla="*/ 3850986 w 3986012"/>
              <a:gd name="connsiteY30" fmla="*/ 1030131 h 2051613"/>
              <a:gd name="connsiteX31" fmla="*/ 3835746 w 3986012"/>
              <a:gd name="connsiteY31" fmla="*/ 1357791 h 2051613"/>
              <a:gd name="connsiteX32" fmla="*/ 3599526 w 3986012"/>
              <a:gd name="connsiteY32" fmla="*/ 1586391 h 2051613"/>
              <a:gd name="connsiteX33" fmla="*/ 3309966 w 3986012"/>
              <a:gd name="connsiteY33" fmla="*/ 1510191 h 2051613"/>
              <a:gd name="connsiteX34" fmla="*/ 3233766 w 3986012"/>
              <a:gd name="connsiteY34" fmla="*/ 1235871 h 2051613"/>
              <a:gd name="connsiteX35" fmla="*/ 3439506 w 3986012"/>
              <a:gd name="connsiteY35" fmla="*/ 1113951 h 2051613"/>
              <a:gd name="connsiteX36" fmla="*/ 3370926 w 3986012"/>
              <a:gd name="connsiteY36" fmla="*/ 1075851 h 2051613"/>
              <a:gd name="connsiteX37" fmla="*/ 3172806 w 3986012"/>
              <a:gd name="connsiteY37" fmla="*/ 1083471 h 2051613"/>
              <a:gd name="connsiteX38" fmla="*/ 3066126 w 3986012"/>
              <a:gd name="connsiteY38" fmla="*/ 1281591 h 2051613"/>
              <a:gd name="connsiteX39" fmla="*/ 3287106 w 3986012"/>
              <a:gd name="connsiteY39" fmla="*/ 1578771 h 2051613"/>
              <a:gd name="connsiteX40" fmla="*/ 2967066 w 3986012"/>
              <a:gd name="connsiteY40" fmla="*/ 1388271 h 2051613"/>
              <a:gd name="connsiteX41" fmla="*/ 2243166 w 3986012"/>
              <a:gd name="connsiteY41" fmla="*/ 649131 h 2051613"/>
              <a:gd name="connsiteX42" fmla="*/ 1999326 w 3986012"/>
              <a:gd name="connsiteY42" fmla="*/ 374811 h 2051613"/>
              <a:gd name="connsiteX43" fmla="*/ 1465926 w 3986012"/>
              <a:gd name="connsiteY43" fmla="*/ 24291 h 2051613"/>
              <a:gd name="connsiteX44" fmla="*/ 802986 w 3986012"/>
              <a:gd name="connsiteY44" fmla="*/ 47151 h 205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86012" h="2051613">
                <a:moveTo>
                  <a:pt x="802986" y="47151"/>
                </a:moveTo>
                <a:cubicBezTo>
                  <a:pt x="630266" y="81441"/>
                  <a:pt x="543906" y="132241"/>
                  <a:pt x="429606" y="230031"/>
                </a:cubicBezTo>
                <a:cubicBezTo>
                  <a:pt x="315306" y="327821"/>
                  <a:pt x="188306" y="485301"/>
                  <a:pt x="117186" y="633891"/>
                </a:cubicBezTo>
                <a:cubicBezTo>
                  <a:pt x="46066" y="782481"/>
                  <a:pt x="6696" y="960281"/>
                  <a:pt x="2886" y="1121571"/>
                </a:cubicBezTo>
                <a:cubicBezTo>
                  <a:pt x="-924" y="1282861"/>
                  <a:pt x="-16164" y="1450501"/>
                  <a:pt x="94326" y="1601631"/>
                </a:cubicBezTo>
                <a:cubicBezTo>
                  <a:pt x="204816" y="1752761"/>
                  <a:pt x="438496" y="1971201"/>
                  <a:pt x="665826" y="2028351"/>
                </a:cubicBezTo>
                <a:cubicBezTo>
                  <a:pt x="893156" y="2085501"/>
                  <a:pt x="1265266" y="2029621"/>
                  <a:pt x="1458306" y="1944531"/>
                </a:cubicBezTo>
                <a:cubicBezTo>
                  <a:pt x="1651346" y="1859441"/>
                  <a:pt x="1771996" y="1654971"/>
                  <a:pt x="1824066" y="1517811"/>
                </a:cubicBezTo>
                <a:cubicBezTo>
                  <a:pt x="1876136" y="1380651"/>
                  <a:pt x="1839306" y="1223171"/>
                  <a:pt x="1770726" y="1121571"/>
                </a:cubicBezTo>
                <a:cubicBezTo>
                  <a:pt x="1702146" y="1019971"/>
                  <a:pt x="1478626" y="941231"/>
                  <a:pt x="1412586" y="908211"/>
                </a:cubicBezTo>
                <a:cubicBezTo>
                  <a:pt x="1346546" y="875191"/>
                  <a:pt x="1355436" y="901861"/>
                  <a:pt x="1374486" y="923451"/>
                </a:cubicBezTo>
                <a:cubicBezTo>
                  <a:pt x="1393536" y="945041"/>
                  <a:pt x="1498946" y="961551"/>
                  <a:pt x="1526886" y="1037751"/>
                </a:cubicBezTo>
                <a:cubicBezTo>
                  <a:pt x="1554826" y="1113951"/>
                  <a:pt x="1599276" y="1272701"/>
                  <a:pt x="1542126" y="1380651"/>
                </a:cubicBezTo>
                <a:cubicBezTo>
                  <a:pt x="1484976" y="1488601"/>
                  <a:pt x="1337656" y="1644811"/>
                  <a:pt x="1183986" y="1685451"/>
                </a:cubicBezTo>
                <a:cubicBezTo>
                  <a:pt x="1030316" y="1726091"/>
                  <a:pt x="762346" y="1726091"/>
                  <a:pt x="620106" y="1624491"/>
                </a:cubicBezTo>
                <a:cubicBezTo>
                  <a:pt x="477866" y="1522891"/>
                  <a:pt x="336896" y="1248571"/>
                  <a:pt x="330546" y="1075851"/>
                </a:cubicBezTo>
                <a:cubicBezTo>
                  <a:pt x="324196" y="903131"/>
                  <a:pt x="476596" y="713901"/>
                  <a:pt x="582006" y="588171"/>
                </a:cubicBezTo>
                <a:cubicBezTo>
                  <a:pt x="687416" y="462441"/>
                  <a:pt x="808066" y="355761"/>
                  <a:pt x="963006" y="321471"/>
                </a:cubicBezTo>
                <a:cubicBezTo>
                  <a:pt x="1117946" y="287181"/>
                  <a:pt x="1309716" y="303691"/>
                  <a:pt x="1511646" y="382431"/>
                </a:cubicBezTo>
                <a:cubicBezTo>
                  <a:pt x="1713576" y="461171"/>
                  <a:pt x="1951066" y="616111"/>
                  <a:pt x="2174586" y="793911"/>
                </a:cubicBezTo>
                <a:cubicBezTo>
                  <a:pt x="2398106" y="971711"/>
                  <a:pt x="2636866" y="1293021"/>
                  <a:pt x="2852766" y="1449231"/>
                </a:cubicBezTo>
                <a:cubicBezTo>
                  <a:pt x="3068666" y="1605441"/>
                  <a:pt x="3293456" y="1727361"/>
                  <a:pt x="3469986" y="1731171"/>
                </a:cubicBezTo>
                <a:cubicBezTo>
                  <a:pt x="3646516" y="1734981"/>
                  <a:pt x="3831936" y="1585121"/>
                  <a:pt x="3911946" y="1472091"/>
                </a:cubicBezTo>
                <a:cubicBezTo>
                  <a:pt x="3991956" y="1359061"/>
                  <a:pt x="4011006" y="1204121"/>
                  <a:pt x="3950046" y="1052991"/>
                </a:cubicBezTo>
                <a:cubicBezTo>
                  <a:pt x="3889086" y="901861"/>
                  <a:pt x="3674456" y="706281"/>
                  <a:pt x="3546186" y="565311"/>
                </a:cubicBezTo>
                <a:cubicBezTo>
                  <a:pt x="3417916" y="424341"/>
                  <a:pt x="3252816" y="217331"/>
                  <a:pt x="3180426" y="207171"/>
                </a:cubicBezTo>
                <a:cubicBezTo>
                  <a:pt x="3108036" y="197011"/>
                  <a:pt x="3101686" y="404021"/>
                  <a:pt x="3111846" y="504351"/>
                </a:cubicBezTo>
                <a:cubicBezTo>
                  <a:pt x="3122006" y="604681"/>
                  <a:pt x="3200746" y="767241"/>
                  <a:pt x="3241386" y="809151"/>
                </a:cubicBezTo>
                <a:cubicBezTo>
                  <a:pt x="3282026" y="851061"/>
                  <a:pt x="3290916" y="755811"/>
                  <a:pt x="3355686" y="755811"/>
                </a:cubicBezTo>
                <a:cubicBezTo>
                  <a:pt x="3420456" y="755811"/>
                  <a:pt x="3547456" y="763431"/>
                  <a:pt x="3630006" y="809151"/>
                </a:cubicBezTo>
                <a:cubicBezTo>
                  <a:pt x="3712556" y="854871"/>
                  <a:pt x="3816696" y="938691"/>
                  <a:pt x="3850986" y="1030131"/>
                </a:cubicBezTo>
                <a:cubicBezTo>
                  <a:pt x="3885276" y="1121571"/>
                  <a:pt x="3877656" y="1265081"/>
                  <a:pt x="3835746" y="1357791"/>
                </a:cubicBezTo>
                <a:cubicBezTo>
                  <a:pt x="3793836" y="1450501"/>
                  <a:pt x="3687156" y="1560991"/>
                  <a:pt x="3599526" y="1586391"/>
                </a:cubicBezTo>
                <a:cubicBezTo>
                  <a:pt x="3511896" y="1611791"/>
                  <a:pt x="3370926" y="1568611"/>
                  <a:pt x="3309966" y="1510191"/>
                </a:cubicBezTo>
                <a:cubicBezTo>
                  <a:pt x="3249006" y="1451771"/>
                  <a:pt x="3212176" y="1301911"/>
                  <a:pt x="3233766" y="1235871"/>
                </a:cubicBezTo>
                <a:cubicBezTo>
                  <a:pt x="3255356" y="1169831"/>
                  <a:pt x="3416646" y="1140621"/>
                  <a:pt x="3439506" y="1113951"/>
                </a:cubicBezTo>
                <a:cubicBezTo>
                  <a:pt x="3462366" y="1087281"/>
                  <a:pt x="3415376" y="1080931"/>
                  <a:pt x="3370926" y="1075851"/>
                </a:cubicBezTo>
                <a:cubicBezTo>
                  <a:pt x="3326476" y="1070771"/>
                  <a:pt x="3223606" y="1049181"/>
                  <a:pt x="3172806" y="1083471"/>
                </a:cubicBezTo>
                <a:cubicBezTo>
                  <a:pt x="3122006" y="1117761"/>
                  <a:pt x="3047076" y="1199041"/>
                  <a:pt x="3066126" y="1281591"/>
                </a:cubicBezTo>
                <a:cubicBezTo>
                  <a:pt x="3085176" y="1364141"/>
                  <a:pt x="3303616" y="1560991"/>
                  <a:pt x="3287106" y="1578771"/>
                </a:cubicBezTo>
                <a:cubicBezTo>
                  <a:pt x="3270596" y="1596551"/>
                  <a:pt x="3141056" y="1543211"/>
                  <a:pt x="2967066" y="1388271"/>
                </a:cubicBezTo>
                <a:cubicBezTo>
                  <a:pt x="2793076" y="1233331"/>
                  <a:pt x="2404456" y="818041"/>
                  <a:pt x="2243166" y="649131"/>
                </a:cubicBezTo>
                <a:cubicBezTo>
                  <a:pt x="2081876" y="480221"/>
                  <a:pt x="2128866" y="478951"/>
                  <a:pt x="1999326" y="374811"/>
                </a:cubicBezTo>
                <a:cubicBezTo>
                  <a:pt x="1869786" y="270671"/>
                  <a:pt x="1669126" y="75091"/>
                  <a:pt x="1465926" y="24291"/>
                </a:cubicBezTo>
                <a:cubicBezTo>
                  <a:pt x="1262726" y="-26509"/>
                  <a:pt x="975706" y="12861"/>
                  <a:pt x="802986" y="4715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AE20AE7-5AC9-445B-91FA-9EB4E63E99E1}"/>
              </a:ext>
            </a:extLst>
          </p:cNvPr>
          <p:cNvSpPr/>
          <p:nvPr/>
        </p:nvSpPr>
        <p:spPr>
          <a:xfrm>
            <a:off x="10736992" y="607540"/>
            <a:ext cx="944880" cy="2499360"/>
          </a:xfrm>
          <a:custGeom>
            <a:avLst/>
            <a:gdLst>
              <a:gd name="connsiteX0" fmla="*/ 906780 w 944880"/>
              <a:gd name="connsiteY0" fmla="*/ 0 h 2499360"/>
              <a:gd name="connsiteX1" fmla="*/ 411480 w 944880"/>
              <a:gd name="connsiteY1" fmla="*/ 563880 h 2499360"/>
              <a:gd name="connsiteX2" fmla="*/ 495300 w 944880"/>
              <a:gd name="connsiteY2" fmla="*/ 868680 h 2499360"/>
              <a:gd name="connsiteX3" fmla="*/ 243840 w 944880"/>
              <a:gd name="connsiteY3" fmla="*/ 1120140 h 2499360"/>
              <a:gd name="connsiteX4" fmla="*/ 335280 w 944880"/>
              <a:gd name="connsiteY4" fmla="*/ 1249680 h 2499360"/>
              <a:gd name="connsiteX5" fmla="*/ 0 w 944880"/>
              <a:gd name="connsiteY5" fmla="*/ 1584960 h 2499360"/>
              <a:gd name="connsiteX6" fmla="*/ 944880 w 944880"/>
              <a:gd name="connsiteY6" fmla="*/ 2499360 h 2499360"/>
              <a:gd name="connsiteX7" fmla="*/ 906780 w 944880"/>
              <a:gd name="connsiteY7" fmla="*/ 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880" h="2499360">
                <a:moveTo>
                  <a:pt x="906780" y="0"/>
                </a:moveTo>
                <a:lnTo>
                  <a:pt x="411480" y="563880"/>
                </a:lnTo>
                <a:lnTo>
                  <a:pt x="495300" y="868680"/>
                </a:lnTo>
                <a:lnTo>
                  <a:pt x="243840" y="1120140"/>
                </a:lnTo>
                <a:lnTo>
                  <a:pt x="335280" y="1249680"/>
                </a:lnTo>
                <a:lnTo>
                  <a:pt x="0" y="1584960"/>
                </a:lnTo>
                <a:lnTo>
                  <a:pt x="944880" y="2499360"/>
                </a:lnTo>
                <a:lnTo>
                  <a:pt x="906780" y="0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C470DE-83E5-4591-A6FC-70D7E03C0D2D}"/>
              </a:ext>
            </a:extLst>
          </p:cNvPr>
          <p:cNvSpPr txBox="1"/>
          <p:nvPr/>
        </p:nvSpPr>
        <p:spPr>
          <a:xfrm>
            <a:off x="257227" y="6055320"/>
            <a:ext cx="6437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图书馆徽标顶部翼</a:t>
            </a:r>
            <a:r>
              <a:rPr lang="en-US" altLang="zh-CN" sz="2800" dirty="0"/>
              <a:t>(</a:t>
            </a:r>
            <a:r>
              <a:rPr lang="zh-CN" altLang="en-US" sz="2800" dirty="0"/>
              <a:t>模块化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25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97</Words>
  <Application>Microsoft Office PowerPoint</Application>
  <PresentationFormat>宽屏</PresentationFormat>
  <Paragraphs>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Imprint MT Shadow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Ray Song</cp:lastModifiedBy>
  <cp:revision>22</cp:revision>
  <dcterms:created xsi:type="dcterms:W3CDTF">2021-07-05T10:05:11Z</dcterms:created>
  <dcterms:modified xsi:type="dcterms:W3CDTF">2021-08-28T15:40:21Z</dcterms:modified>
</cp:coreProperties>
</file>