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66" r:id="rId3"/>
    <p:sldId id="369" r:id="rId4"/>
    <p:sldId id="367" r:id="rId5"/>
    <p:sldId id="368" r:id="rId6"/>
    <p:sldId id="32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B0C4DD"/>
    <a:srgbClr val="6C92C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7" autoAdjust="0"/>
    <p:restoredTop sz="83422"/>
  </p:normalViewPr>
  <p:slideViewPr>
    <p:cSldViewPr snapToGrid="0" showGuides="1">
      <p:cViewPr varScale="1">
        <p:scale>
          <a:sx n="108" d="100"/>
          <a:sy n="108" d="100"/>
        </p:scale>
        <p:origin x="1512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57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zucc.edu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jiangji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288561"/>
            <a:ext cx="9693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STFangsong" charset="-122"/>
                <a:ea typeface="STFangsong" charset="-122"/>
                <a:cs typeface="STFangsong" charset="-122"/>
              </a:rPr>
              <a:t>大作业要求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771801" y="4181444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STFangsong" charset="-122"/>
                <a:ea typeface="STFangsong" charset="-122"/>
                <a:cs typeface="STFangsong" charset="-122"/>
              </a:rPr>
              <a:t>浙大城市学院</a:t>
            </a:r>
            <a:endParaRPr lang="en-US" altLang="zh-CN" sz="2000" dirty="0">
              <a:solidFill>
                <a:schemeClr val="bg1"/>
              </a:solidFill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大作业要求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2D0A80-5152-1C42-8DA6-76603B9D9367}"/>
              </a:ext>
            </a:extLst>
          </p:cNvPr>
          <p:cNvSpPr/>
          <p:nvPr/>
        </p:nvSpPr>
        <p:spPr>
          <a:xfrm>
            <a:off x="434235" y="1011720"/>
            <a:ext cx="11642970" cy="538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1.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占总评成绩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50%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， 分组进行，每组人数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2~3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人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2.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题目从“软件架构与应用开发大作业题目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.docx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”定义的三个作业中选择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3.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主要要求：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a.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围绕大作业题目需要进行详细的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ER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设计（表结构定义及字段说明）、软件模块设计、接口设计（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RESTful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结构），并且全部集成为一个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markdown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文件。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b.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每个人承担的代码量应基本平均，开发过程通过</a:t>
            </a:r>
            <a:r>
              <a:rPr lang="en-US" altLang="zh-CN" sz="2000" dirty="0">
                <a:latin typeface="STFangsong" charset="-122"/>
                <a:ea typeface="STFangsong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http://gitlab.zucc.edu.cn/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协作，并做的日常开发提交。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c.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课题开发设计中需要提出不少于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2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个设计的重点问题并解决。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d.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系统可按照设计运行，并提供验证的测试用例。（检查时同组组员也要各自在自己的环境中运行，不能共用一个开发环境运行）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e.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要求完成时间：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6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月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6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日（第十六周周一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13:30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前）</a:t>
            </a:r>
            <a:endParaRPr lang="en-US" altLang="zh-CN" sz="2000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04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大作业要求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2D0A80-5152-1C42-8DA6-76603B9D9367}"/>
              </a:ext>
            </a:extLst>
          </p:cNvPr>
          <p:cNvSpPr/>
          <p:nvPr/>
        </p:nvSpPr>
        <p:spPr>
          <a:xfrm>
            <a:off x="434235" y="1011720"/>
            <a:ext cx="11642970" cy="276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4.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关于前端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000" dirty="0">
                <a:latin typeface="STFangsong" charset="-122"/>
                <a:ea typeface="STFangsong" charset="-122"/>
              </a:rPr>
              <a:t>关于系统配合工作的前端需要选择以下形式之一：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1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）提供</a:t>
            </a:r>
            <a:r>
              <a:rPr lang="en-US" altLang="zh-CN" sz="2000" dirty="0" err="1">
                <a:latin typeface="STFangsong" charset="-122"/>
                <a:ea typeface="STFangsong" charset="-122"/>
              </a:rPr>
              <a:t>WebApi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的工具测试集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2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）提供单元测试代码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3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）提供可视化交互界面（编写界面的同学分根据界面实现的情况额外进行加分）</a:t>
            </a:r>
            <a:endParaRPr lang="en-US" altLang="zh-CN" sz="2000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30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2792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大作业评分标准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2D0A80-5152-1C42-8DA6-76603B9D9367}"/>
              </a:ext>
            </a:extLst>
          </p:cNvPr>
          <p:cNvSpPr/>
          <p:nvPr/>
        </p:nvSpPr>
        <p:spPr>
          <a:xfrm>
            <a:off x="434235" y="726585"/>
            <a:ext cx="11642970" cy="616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dirty="0">
                <a:latin typeface="STFangsong" charset="-122"/>
                <a:ea typeface="STFangsong" charset="-122"/>
              </a:rPr>
              <a:t>1.</a:t>
            </a:r>
            <a:r>
              <a:rPr lang="zh-CN" altLang="en-US" dirty="0">
                <a:latin typeface="STFangsong" charset="-122"/>
                <a:ea typeface="STFangsong" charset="-122"/>
              </a:rPr>
              <a:t>评分标准</a:t>
            </a:r>
            <a:endParaRPr lang="en-US" altLang="zh-CN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中期检查</a:t>
            </a:r>
            <a:r>
              <a:rPr lang="en-US" altLang="zh-CN" dirty="0">
                <a:latin typeface="STFangsong" charset="-122"/>
                <a:ea typeface="STFangsong" charset="-122"/>
              </a:rPr>
              <a:t>(</a:t>
            </a:r>
            <a:r>
              <a:rPr lang="zh-CN" altLang="en-US" dirty="0">
                <a:latin typeface="STFangsong" charset="-122"/>
                <a:ea typeface="STFangsong" charset="-122"/>
              </a:rPr>
              <a:t>功能设计）：</a:t>
            </a:r>
            <a:r>
              <a:rPr lang="en-US" altLang="zh-CN" dirty="0">
                <a:latin typeface="STFangsong" charset="-122"/>
                <a:ea typeface="STFangsong" charset="-122"/>
              </a:rPr>
              <a:t>20%</a:t>
            </a: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代码规范：</a:t>
            </a:r>
            <a:r>
              <a:rPr lang="en-US" altLang="zh-CN" dirty="0">
                <a:latin typeface="STFangsong" charset="-122"/>
                <a:ea typeface="STFangsong" charset="-122"/>
              </a:rPr>
              <a:t>10%</a:t>
            </a: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功能设计实现的完整性：</a:t>
            </a:r>
            <a:r>
              <a:rPr lang="en-US" altLang="zh-CN" dirty="0">
                <a:latin typeface="STFangsong" charset="-122"/>
                <a:ea typeface="STFangsong" charset="-122"/>
              </a:rPr>
              <a:t>10%</a:t>
            </a: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项目工程结构及代码划分：</a:t>
            </a:r>
            <a:r>
              <a:rPr lang="en-US" altLang="zh-CN" dirty="0">
                <a:latin typeface="STFangsong" charset="-122"/>
                <a:ea typeface="STFangsong" charset="-122"/>
              </a:rPr>
              <a:t>10%</a:t>
            </a: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实现质量及检查问答：</a:t>
            </a:r>
            <a:r>
              <a:rPr lang="en-US" altLang="zh-CN" dirty="0">
                <a:latin typeface="STFangsong" charset="-122"/>
                <a:ea typeface="STFangsong" charset="-122"/>
              </a:rPr>
              <a:t>50%</a:t>
            </a: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dirty="0">
                <a:latin typeface="STFangsong" charset="-122"/>
                <a:ea typeface="STFangsong" charset="-122"/>
              </a:rPr>
              <a:t>2.</a:t>
            </a:r>
            <a:r>
              <a:rPr lang="zh-CN" altLang="en-US" dirty="0">
                <a:latin typeface="STFangsong" charset="-122"/>
                <a:ea typeface="STFangsong" charset="-122"/>
              </a:rPr>
              <a:t>其他说明</a:t>
            </a:r>
            <a:endParaRPr lang="en-US" altLang="zh-CN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代码抄袭：不及格</a:t>
            </a:r>
            <a:endParaRPr lang="en-US" altLang="zh-CN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自己编写的代码无法说清楚作用或者功能的地方超过</a:t>
            </a:r>
            <a:r>
              <a:rPr lang="en-US" altLang="zh-CN" dirty="0">
                <a:latin typeface="STFangsong" charset="-122"/>
                <a:ea typeface="STFangsong" charset="-122"/>
              </a:rPr>
              <a:t>2</a:t>
            </a:r>
            <a:r>
              <a:rPr lang="zh-CN" altLang="en-US" dirty="0">
                <a:latin typeface="STFangsong" charset="-122"/>
                <a:ea typeface="STFangsong" charset="-122"/>
              </a:rPr>
              <a:t>处：不及格</a:t>
            </a:r>
            <a:endParaRPr lang="en-US" altLang="zh-CN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工程不能运行：不及格</a:t>
            </a:r>
            <a:endParaRPr lang="en-US" altLang="zh-CN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数据库设计不能清楚说明：不及格</a:t>
            </a:r>
            <a:endParaRPr lang="en-US" altLang="zh-CN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dirty="0">
                <a:latin typeface="STFangsong" charset="-122"/>
                <a:ea typeface="STFangsong" charset="-122"/>
              </a:rPr>
              <a:t>不能进行断点调试：不及格</a:t>
            </a:r>
            <a:endParaRPr lang="en-US" altLang="zh-CN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4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大作业检查方式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2D0A80-5152-1C42-8DA6-76603B9D9367}"/>
              </a:ext>
            </a:extLst>
          </p:cNvPr>
          <p:cNvSpPr/>
          <p:nvPr/>
        </p:nvSpPr>
        <p:spPr>
          <a:xfrm>
            <a:off x="434235" y="1085163"/>
            <a:ext cx="11642970" cy="266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1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）第十四周按组中期检查（主要检查设计的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markdown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文件、开发分工）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2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）第十五周公布检查顺序（按组随机排序）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3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）检查时间从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6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月</a:t>
            </a:r>
            <a:r>
              <a:rPr lang="en-US" altLang="zh-CN" sz="2000" dirty="0">
                <a:latin typeface="STFangsong" charset="-122"/>
                <a:ea typeface="STFangsong" charset="-122"/>
              </a:rPr>
              <a:t>6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日上课时间开始，上课时间无法检查完成的，时间顺延到下课后进行。可以申请第十五周提前检查，检查标准相同。</a:t>
            </a:r>
            <a:endParaRPr lang="en-US" altLang="zh-CN" sz="20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000" dirty="0">
                <a:latin typeface="STFangsong" charset="-122"/>
                <a:ea typeface="STFangsong" charset="-122"/>
              </a:rPr>
              <a:t>4</a:t>
            </a:r>
            <a:r>
              <a:rPr lang="zh-CN" altLang="en-US" sz="2000" dirty="0">
                <a:latin typeface="STFangsong" charset="-122"/>
                <a:ea typeface="STFangsong" charset="-122"/>
              </a:rPr>
              <a:t>）检查时按顺序，单人进行检查，检查时其他人回避且不能进行提示等动作，如有发生按照作弊处理。</a:t>
            </a:r>
            <a:endParaRPr lang="en-US" altLang="zh-CN" sz="2000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7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2"/>
          </p:cNvPr>
          <p:cNvSpPr txBox="1"/>
          <p:nvPr/>
        </p:nvSpPr>
        <p:spPr>
          <a:xfrm>
            <a:off x="8044436" y="450028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13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32899</TotalTime>
  <Words>470</Words>
  <Application>Microsoft Macintosh PowerPoint</Application>
  <PresentationFormat>宽屏</PresentationFormat>
  <Paragraphs>40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STFangsong</vt:lpstr>
      <vt:lpstr>Gotham Rounded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pengrobin@qq.com</cp:lastModifiedBy>
  <cp:revision>694</cp:revision>
  <dcterms:created xsi:type="dcterms:W3CDTF">2016-01-19T08:46:18Z</dcterms:created>
  <dcterms:modified xsi:type="dcterms:W3CDTF">2022-05-13T15:04:08Z</dcterms:modified>
</cp:coreProperties>
</file>